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smtClean="0">
                <a:latin typeface="Karla" charset="0"/>
              </a:rPr>
              <a:t>Advanced </a:t>
            </a:r>
            <a:r>
              <a:rPr lang="en-US" dirty="0">
                <a:latin typeface="Karla" charset="0"/>
              </a:rPr>
              <a:t>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lnSpcReduction="10000"/>
          </a:bodyPr>
          <a:lstStyle/>
          <a:p>
            <a:pPr>
              <a:spcAft>
                <a:spcPts val="1800"/>
              </a:spcAft>
            </a:pPr>
            <a:r>
              <a:rPr lang="en-US" sz="3800" b="1" dirty="0"/>
              <a:t>Workload</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854</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168</cp:revision>
  <cp:lastPrinted>2020-01-30T04:24:14Z</cp:lastPrinted>
  <dcterms:created xsi:type="dcterms:W3CDTF">2020-01-23T20:36:42Z</dcterms:created>
  <dcterms:modified xsi:type="dcterms:W3CDTF">2020-01-30T04:25:45Z</dcterms:modified>
</cp:coreProperties>
</file>