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wdp" ContentType="image/vnd.ms-photo"/>
  <Default Extension="jpg" ContentType="image/jpeg"/>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75" r:id="rId2"/>
    <p:sldMasterId id="2147483735" r:id="rId3"/>
  </p:sldMasterIdLst>
  <p:notesMasterIdLst>
    <p:notesMasterId r:id="rId38"/>
  </p:notesMasterIdLst>
  <p:sldIdLst>
    <p:sldId id="256" r:id="rId4"/>
    <p:sldId id="262" r:id="rId5"/>
    <p:sldId id="314" r:id="rId6"/>
    <p:sldId id="328" r:id="rId7"/>
    <p:sldId id="299" r:id="rId8"/>
    <p:sldId id="323" r:id="rId9"/>
    <p:sldId id="322" r:id="rId10"/>
    <p:sldId id="321" r:id="rId11"/>
    <p:sldId id="319" r:id="rId12"/>
    <p:sldId id="320" r:id="rId13"/>
    <p:sldId id="297" r:id="rId14"/>
    <p:sldId id="296" r:id="rId15"/>
    <p:sldId id="300" r:id="rId16"/>
    <p:sldId id="301" r:id="rId17"/>
    <p:sldId id="302" r:id="rId18"/>
    <p:sldId id="333" r:id="rId19"/>
    <p:sldId id="303" r:id="rId20"/>
    <p:sldId id="304" r:id="rId21"/>
    <p:sldId id="305" r:id="rId22"/>
    <p:sldId id="293" r:id="rId23"/>
    <p:sldId id="334" r:id="rId24"/>
    <p:sldId id="307" r:id="rId25"/>
    <p:sldId id="308" r:id="rId26"/>
    <p:sldId id="313" r:id="rId27"/>
    <p:sldId id="309" r:id="rId28"/>
    <p:sldId id="326" r:id="rId29"/>
    <p:sldId id="329" r:id="rId30"/>
    <p:sldId id="330" r:id="rId31"/>
    <p:sldId id="331" r:id="rId32"/>
    <p:sldId id="332" r:id="rId33"/>
    <p:sldId id="335" r:id="rId34"/>
    <p:sldId id="312" r:id="rId35"/>
    <p:sldId id="327" r:id="rId36"/>
    <p:sldId id="25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a porelli" initials="ap"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D1B34"/>
    <a:srgbClr val="4DB848"/>
    <a:srgbClr val="4E88C7"/>
    <a:srgbClr val="940D23"/>
    <a:srgbClr val="F765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93804" autoAdjust="0"/>
  </p:normalViewPr>
  <p:slideViewPr>
    <p:cSldViewPr snapToGrid="0">
      <p:cViewPr>
        <p:scale>
          <a:sx n="98" d="100"/>
          <a:sy n="98" d="100"/>
        </p:scale>
        <p:origin x="512" y="1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2692" y="28"/>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notesMaster" Target="notesMasters/notesMaster1.xml"/><Relationship Id="rId39" Type="http://schemas.openxmlformats.org/officeDocument/2006/relationships/commentAuthors" Target="commentAuthors.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A171B0-F5FF-A145-A5EA-3A0526418D11}" type="datetimeFigureOut">
              <a:rPr lang="en-US" smtClean="0"/>
              <a:t>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20EF01-42B1-6243-84B4-3AEE3B87B250}" type="slidenum">
              <a:rPr lang="en-US" smtClean="0"/>
              <a:t>‹#›</a:t>
            </a:fld>
            <a:endParaRPr lang="en-US"/>
          </a:p>
        </p:txBody>
      </p:sp>
    </p:spTree>
    <p:extLst>
      <p:ext uri="{BB962C8B-B14F-4D97-AF65-F5344CB8AC3E}">
        <p14:creationId xmlns:p14="http://schemas.microsoft.com/office/powerpoint/2010/main" val="1947048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20EF01-42B1-6243-84B4-3AEE3B87B250}" type="slidenum">
              <a:rPr lang="en-US" smtClean="0"/>
              <a:t>2</a:t>
            </a:fld>
            <a:endParaRPr lang="en-US"/>
          </a:p>
        </p:txBody>
      </p:sp>
    </p:spTree>
    <p:extLst>
      <p:ext uri="{BB962C8B-B14F-4D97-AF65-F5344CB8AC3E}">
        <p14:creationId xmlns:p14="http://schemas.microsoft.com/office/powerpoint/2010/main" val="2180435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26</a:t>
            </a:fld>
            <a:endParaRPr lang="en-US"/>
          </a:p>
        </p:txBody>
      </p:sp>
    </p:spTree>
    <p:extLst>
      <p:ext uri="{BB962C8B-B14F-4D97-AF65-F5344CB8AC3E}">
        <p14:creationId xmlns:p14="http://schemas.microsoft.com/office/powerpoint/2010/main" val="1676237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27</a:t>
            </a:fld>
            <a:endParaRPr lang="en-US"/>
          </a:p>
        </p:txBody>
      </p:sp>
    </p:spTree>
    <p:extLst>
      <p:ext uri="{BB962C8B-B14F-4D97-AF65-F5344CB8AC3E}">
        <p14:creationId xmlns:p14="http://schemas.microsoft.com/office/powerpoint/2010/main" val="719704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28</a:t>
            </a:fld>
            <a:endParaRPr lang="en-US"/>
          </a:p>
        </p:txBody>
      </p:sp>
    </p:spTree>
    <p:extLst>
      <p:ext uri="{BB962C8B-B14F-4D97-AF65-F5344CB8AC3E}">
        <p14:creationId xmlns:p14="http://schemas.microsoft.com/office/powerpoint/2010/main" val="6443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29</a:t>
            </a:fld>
            <a:endParaRPr lang="en-US"/>
          </a:p>
        </p:txBody>
      </p:sp>
    </p:spTree>
    <p:extLst>
      <p:ext uri="{BB962C8B-B14F-4D97-AF65-F5344CB8AC3E}">
        <p14:creationId xmlns:p14="http://schemas.microsoft.com/office/powerpoint/2010/main" val="1220776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30</a:t>
            </a:fld>
            <a:endParaRPr lang="en-US"/>
          </a:p>
        </p:txBody>
      </p:sp>
    </p:spTree>
    <p:extLst>
      <p:ext uri="{BB962C8B-B14F-4D97-AF65-F5344CB8AC3E}">
        <p14:creationId xmlns:p14="http://schemas.microsoft.com/office/powerpoint/2010/main" val="2125093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20EF01-42B1-6243-84B4-3AEE3B87B250}" type="slidenum">
              <a:rPr lang="en-US" smtClean="0"/>
              <a:t>31</a:t>
            </a:fld>
            <a:endParaRPr lang="en-US"/>
          </a:p>
        </p:txBody>
      </p:sp>
    </p:spTree>
    <p:extLst>
      <p:ext uri="{BB962C8B-B14F-4D97-AF65-F5344CB8AC3E}">
        <p14:creationId xmlns:p14="http://schemas.microsoft.com/office/powerpoint/2010/main" val="425004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20EF01-42B1-6243-84B4-3AEE3B87B250}" type="slidenum">
              <a:rPr lang="en-US" smtClean="0"/>
              <a:t>4</a:t>
            </a:fld>
            <a:endParaRPr lang="en-US"/>
          </a:p>
        </p:txBody>
      </p:sp>
    </p:spTree>
    <p:extLst>
      <p:ext uri="{BB962C8B-B14F-4D97-AF65-F5344CB8AC3E}">
        <p14:creationId xmlns:p14="http://schemas.microsoft.com/office/powerpoint/2010/main" val="342163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6</a:t>
            </a:fld>
            <a:endParaRPr lang="en-US"/>
          </a:p>
        </p:txBody>
      </p:sp>
    </p:spTree>
    <p:extLst>
      <p:ext uri="{BB962C8B-B14F-4D97-AF65-F5344CB8AC3E}">
        <p14:creationId xmlns:p14="http://schemas.microsoft.com/office/powerpoint/2010/main" val="857629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7</a:t>
            </a:fld>
            <a:endParaRPr lang="en-US"/>
          </a:p>
        </p:txBody>
      </p:sp>
    </p:spTree>
    <p:extLst>
      <p:ext uri="{BB962C8B-B14F-4D97-AF65-F5344CB8AC3E}">
        <p14:creationId xmlns:p14="http://schemas.microsoft.com/office/powerpoint/2010/main" val="238418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8</a:t>
            </a:fld>
            <a:endParaRPr lang="en-US"/>
          </a:p>
        </p:txBody>
      </p:sp>
    </p:spTree>
    <p:extLst>
      <p:ext uri="{BB962C8B-B14F-4D97-AF65-F5344CB8AC3E}">
        <p14:creationId xmlns:p14="http://schemas.microsoft.com/office/powerpoint/2010/main" val="1294757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9</a:t>
            </a:fld>
            <a:endParaRPr lang="en-US"/>
          </a:p>
        </p:txBody>
      </p:sp>
    </p:spTree>
    <p:extLst>
      <p:ext uri="{BB962C8B-B14F-4D97-AF65-F5344CB8AC3E}">
        <p14:creationId xmlns:p14="http://schemas.microsoft.com/office/powerpoint/2010/main" val="2801137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10</a:t>
            </a:fld>
            <a:endParaRPr lang="en-US"/>
          </a:p>
        </p:txBody>
      </p:sp>
    </p:spTree>
    <p:extLst>
      <p:ext uri="{BB962C8B-B14F-4D97-AF65-F5344CB8AC3E}">
        <p14:creationId xmlns:p14="http://schemas.microsoft.com/office/powerpoint/2010/main" val="1431383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20EF01-42B1-6243-84B4-3AEE3B87B250}" type="slidenum">
              <a:rPr lang="en-US" smtClean="0"/>
              <a:t>16</a:t>
            </a:fld>
            <a:endParaRPr lang="en-US"/>
          </a:p>
        </p:txBody>
      </p:sp>
    </p:spTree>
    <p:extLst>
      <p:ext uri="{BB962C8B-B14F-4D97-AF65-F5344CB8AC3E}">
        <p14:creationId xmlns:p14="http://schemas.microsoft.com/office/powerpoint/2010/main" val="1224076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20EF01-42B1-6243-84B4-3AEE3B87B250}" type="slidenum">
              <a:rPr lang="en-US" smtClean="0"/>
              <a:t>21</a:t>
            </a:fld>
            <a:endParaRPr lang="en-US"/>
          </a:p>
        </p:txBody>
      </p:sp>
    </p:spTree>
    <p:extLst>
      <p:ext uri="{BB962C8B-B14F-4D97-AF65-F5344CB8AC3E}">
        <p14:creationId xmlns:p14="http://schemas.microsoft.com/office/powerpoint/2010/main" val="885197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1.wdp"/></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jpg"/><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jpg"/><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1.wdp"/></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1.wdp"/></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1.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EAA4B1-176E-48FF-B628-6B591A0F28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291D827-73CB-467B-B19C-B9ACC9F719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239EE301-9C3D-4633-999F-EA38382898A5}"/>
              </a:ext>
            </a:extLst>
          </p:cNvPr>
          <p:cNvSpPr>
            <a:spLocks noGrp="1"/>
          </p:cNvSpPr>
          <p:nvPr>
            <p:ph type="dt" sz="half" idx="10"/>
          </p:nvPr>
        </p:nvSpPr>
        <p:spPr/>
        <p:txBody>
          <a:bodyPr/>
          <a:lstStyle/>
          <a:p>
            <a:fld id="{F1DB05E7-376B-42E9-BFB9-A2253E2039EB}" type="datetimeFigureOut">
              <a:rPr lang="en-US" smtClean="0"/>
              <a:t>2/4/20</a:t>
            </a:fld>
            <a:endParaRPr lang="en-US"/>
          </a:p>
        </p:txBody>
      </p:sp>
      <p:sp>
        <p:nvSpPr>
          <p:cNvPr id="5" name="Footer Placeholder 4">
            <a:extLst>
              <a:ext uri="{FF2B5EF4-FFF2-40B4-BE49-F238E27FC236}">
                <a16:creationId xmlns:a16="http://schemas.microsoft.com/office/drawing/2014/main" xmlns="" id="{BF9EED86-1C8C-4811-BDED-2A534000B5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2C863B0-A980-4C69-9412-A65F4121903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25935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7F658B-B5FC-4BF2-BC9A-7B639FA823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796A781-9941-4453-95FF-A4EBF952E0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1C75A8B-9EFA-4D9F-848C-CA2C4E26877C}"/>
              </a:ext>
            </a:extLst>
          </p:cNvPr>
          <p:cNvSpPr>
            <a:spLocks noGrp="1"/>
          </p:cNvSpPr>
          <p:nvPr>
            <p:ph type="dt" sz="half" idx="10"/>
          </p:nvPr>
        </p:nvSpPr>
        <p:spPr/>
        <p:txBody>
          <a:bodyPr/>
          <a:lstStyle/>
          <a:p>
            <a:fld id="{F1DB05E7-376B-42E9-BFB9-A2253E2039EB}" type="datetimeFigureOut">
              <a:rPr lang="en-US" smtClean="0"/>
              <a:t>2/4/20</a:t>
            </a:fld>
            <a:endParaRPr lang="en-US"/>
          </a:p>
        </p:txBody>
      </p:sp>
      <p:sp>
        <p:nvSpPr>
          <p:cNvPr id="5" name="Footer Placeholder 4">
            <a:extLst>
              <a:ext uri="{FF2B5EF4-FFF2-40B4-BE49-F238E27FC236}">
                <a16:creationId xmlns:a16="http://schemas.microsoft.com/office/drawing/2014/main" xmlns="" id="{D2522827-3030-423A-80CA-2F14C435CD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2E0C98C-009C-4AAD-A3DA-8034CCB8238A}"/>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70060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85A0F50-FA69-437C-8BE2-888C9484C3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1C5C50B-22F0-4727-AD93-4F93DFB7F4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9A3FBA5-7A61-4004-A386-D4942DE347DE}"/>
              </a:ext>
            </a:extLst>
          </p:cNvPr>
          <p:cNvSpPr>
            <a:spLocks noGrp="1"/>
          </p:cNvSpPr>
          <p:nvPr>
            <p:ph type="dt" sz="half" idx="10"/>
          </p:nvPr>
        </p:nvSpPr>
        <p:spPr/>
        <p:txBody>
          <a:bodyPr/>
          <a:lstStyle/>
          <a:p>
            <a:fld id="{F1DB05E7-376B-42E9-BFB9-A2253E2039EB}" type="datetimeFigureOut">
              <a:rPr lang="en-US" smtClean="0"/>
              <a:t>2/4/20</a:t>
            </a:fld>
            <a:endParaRPr lang="en-US"/>
          </a:p>
        </p:txBody>
      </p:sp>
      <p:sp>
        <p:nvSpPr>
          <p:cNvPr id="5" name="Footer Placeholder 4">
            <a:extLst>
              <a:ext uri="{FF2B5EF4-FFF2-40B4-BE49-F238E27FC236}">
                <a16:creationId xmlns:a16="http://schemas.microsoft.com/office/drawing/2014/main" xmlns="" id="{7D35B490-D0F7-4698-98E5-19A3C9374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844B467-A8D1-46B1-8FD7-1E7E45990FEF}"/>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07726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5C0F96-B884-4783-8546-5B63C1923F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0ABE59A-B973-4914-A87A-160681FAC9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1BC56467-0E80-4186-B483-A2D6C28B9987}"/>
              </a:ext>
            </a:extLst>
          </p:cNvPr>
          <p:cNvSpPr>
            <a:spLocks noGrp="1"/>
          </p:cNvSpPr>
          <p:nvPr>
            <p:ph type="dt" sz="half" idx="10"/>
          </p:nvPr>
        </p:nvSpPr>
        <p:spPr/>
        <p:txBody>
          <a:bodyPr/>
          <a:lstStyle/>
          <a:p>
            <a:fld id="{24935935-76DD-4851-A117-087A288262AA}" type="datetimeFigureOut">
              <a:rPr lang="en-US" smtClean="0"/>
              <a:t>2/4/20</a:t>
            </a:fld>
            <a:endParaRPr lang="en-US"/>
          </a:p>
        </p:txBody>
      </p:sp>
      <p:sp>
        <p:nvSpPr>
          <p:cNvPr id="5" name="Footer Placeholder 4">
            <a:extLst>
              <a:ext uri="{FF2B5EF4-FFF2-40B4-BE49-F238E27FC236}">
                <a16:creationId xmlns:a16="http://schemas.microsoft.com/office/drawing/2014/main" xmlns="" id="{157B770E-6257-4619-9715-6632B46F01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0CBF21C-B65B-4C6C-8492-0E5ADB6B3FC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138245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C29822-BE94-474F-B0E5-995B335C3E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796DE3C-6D02-485D-AF4A-E6A65A2D5E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6006F97-9BE6-4032-BC81-3B063889003C}"/>
              </a:ext>
            </a:extLst>
          </p:cNvPr>
          <p:cNvSpPr>
            <a:spLocks noGrp="1"/>
          </p:cNvSpPr>
          <p:nvPr>
            <p:ph type="dt" sz="half" idx="10"/>
          </p:nvPr>
        </p:nvSpPr>
        <p:spPr/>
        <p:txBody>
          <a:bodyPr/>
          <a:lstStyle/>
          <a:p>
            <a:fld id="{24935935-76DD-4851-A117-087A288262AA}" type="datetimeFigureOut">
              <a:rPr lang="en-US" smtClean="0"/>
              <a:t>2/4/20</a:t>
            </a:fld>
            <a:endParaRPr lang="en-US"/>
          </a:p>
        </p:txBody>
      </p:sp>
      <p:sp>
        <p:nvSpPr>
          <p:cNvPr id="5" name="Footer Placeholder 4">
            <a:extLst>
              <a:ext uri="{FF2B5EF4-FFF2-40B4-BE49-F238E27FC236}">
                <a16:creationId xmlns:a16="http://schemas.microsoft.com/office/drawing/2014/main" xmlns="" id="{DF404F1D-63FD-4AB3-988B-87D0551039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DF74033-16EF-464C-B147-12F5EFEDB211}"/>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97606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B3B084-0E32-42FD-A7A0-6104CFA23B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6043D040-A17D-469A-996A-7C552B7C34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779A30B-7613-4730-A675-A2115A735AFD}"/>
              </a:ext>
            </a:extLst>
          </p:cNvPr>
          <p:cNvSpPr>
            <a:spLocks noGrp="1"/>
          </p:cNvSpPr>
          <p:nvPr>
            <p:ph type="dt" sz="half" idx="10"/>
          </p:nvPr>
        </p:nvSpPr>
        <p:spPr/>
        <p:txBody>
          <a:bodyPr/>
          <a:lstStyle/>
          <a:p>
            <a:fld id="{24935935-76DD-4851-A117-087A288262AA}" type="datetimeFigureOut">
              <a:rPr lang="en-US" smtClean="0"/>
              <a:t>2/4/20</a:t>
            </a:fld>
            <a:endParaRPr lang="en-US"/>
          </a:p>
        </p:txBody>
      </p:sp>
      <p:sp>
        <p:nvSpPr>
          <p:cNvPr id="5" name="Footer Placeholder 4">
            <a:extLst>
              <a:ext uri="{FF2B5EF4-FFF2-40B4-BE49-F238E27FC236}">
                <a16:creationId xmlns:a16="http://schemas.microsoft.com/office/drawing/2014/main" xmlns="" id="{74C5DDBD-CB47-416E-8175-3FBF6AB23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67E6DB7-CAE2-4FCD-B3E8-6231B1C850E7}"/>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144666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69F328-E252-40D9-BC3D-3282F6445B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7B2F339-E578-4FF1-8D6F-6B84F06CB8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39D6ED0-638B-46D3-A1C0-24FEE8341C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0179BD2-BF0C-42C9-AEAA-7C7A2247CE7F}"/>
              </a:ext>
            </a:extLst>
          </p:cNvPr>
          <p:cNvSpPr>
            <a:spLocks noGrp="1"/>
          </p:cNvSpPr>
          <p:nvPr>
            <p:ph type="dt" sz="half" idx="10"/>
          </p:nvPr>
        </p:nvSpPr>
        <p:spPr/>
        <p:txBody>
          <a:bodyPr/>
          <a:lstStyle/>
          <a:p>
            <a:fld id="{24935935-76DD-4851-A117-087A288262AA}" type="datetimeFigureOut">
              <a:rPr lang="en-US" smtClean="0"/>
              <a:t>2/4/20</a:t>
            </a:fld>
            <a:endParaRPr lang="en-US"/>
          </a:p>
        </p:txBody>
      </p:sp>
      <p:sp>
        <p:nvSpPr>
          <p:cNvPr id="6" name="Footer Placeholder 5">
            <a:extLst>
              <a:ext uri="{FF2B5EF4-FFF2-40B4-BE49-F238E27FC236}">
                <a16:creationId xmlns:a16="http://schemas.microsoft.com/office/drawing/2014/main" xmlns="" id="{006C923F-A0AF-43AE-B008-729389A1F4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AA6CF54-6A81-4EC1-8A76-D27D031CD323}"/>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39454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B74C8E-2EFC-4160-AABE-1FF7214245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9F18FF6-67F1-4B6A-AF69-5525004421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705621C-D772-41A9-806A-403FAAB45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7B53A51E-99BD-4C1A-A074-5C6CE93681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95D48C7-AFED-4305-86D0-D795E3EB76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48D0C76-7E10-4917-A0FC-0E0870F729BC}"/>
              </a:ext>
            </a:extLst>
          </p:cNvPr>
          <p:cNvSpPr>
            <a:spLocks noGrp="1"/>
          </p:cNvSpPr>
          <p:nvPr>
            <p:ph type="dt" sz="half" idx="10"/>
          </p:nvPr>
        </p:nvSpPr>
        <p:spPr/>
        <p:txBody>
          <a:bodyPr/>
          <a:lstStyle/>
          <a:p>
            <a:fld id="{24935935-76DD-4851-A117-087A288262AA}" type="datetimeFigureOut">
              <a:rPr lang="en-US" smtClean="0"/>
              <a:t>2/4/20</a:t>
            </a:fld>
            <a:endParaRPr lang="en-US"/>
          </a:p>
        </p:txBody>
      </p:sp>
      <p:sp>
        <p:nvSpPr>
          <p:cNvPr id="8" name="Footer Placeholder 7">
            <a:extLst>
              <a:ext uri="{FF2B5EF4-FFF2-40B4-BE49-F238E27FC236}">
                <a16:creationId xmlns:a16="http://schemas.microsoft.com/office/drawing/2014/main" xmlns="" id="{89B9EDB8-6EFB-4747-B5B6-22B76F32F1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E3B12DB-AFBB-405F-BA53-B2770D4A9AE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2582429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729320-B6A0-4392-B66E-7FE222630F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E70D717-5251-4854-BB14-F871590E80EC}"/>
              </a:ext>
            </a:extLst>
          </p:cNvPr>
          <p:cNvSpPr>
            <a:spLocks noGrp="1"/>
          </p:cNvSpPr>
          <p:nvPr>
            <p:ph type="dt" sz="half" idx="10"/>
          </p:nvPr>
        </p:nvSpPr>
        <p:spPr/>
        <p:txBody>
          <a:bodyPr/>
          <a:lstStyle/>
          <a:p>
            <a:fld id="{24935935-76DD-4851-A117-087A288262AA}" type="datetimeFigureOut">
              <a:rPr lang="en-US" smtClean="0"/>
              <a:t>2/4/20</a:t>
            </a:fld>
            <a:endParaRPr lang="en-US"/>
          </a:p>
        </p:txBody>
      </p:sp>
      <p:sp>
        <p:nvSpPr>
          <p:cNvPr id="4" name="Footer Placeholder 3">
            <a:extLst>
              <a:ext uri="{FF2B5EF4-FFF2-40B4-BE49-F238E27FC236}">
                <a16:creationId xmlns:a16="http://schemas.microsoft.com/office/drawing/2014/main" xmlns="" id="{91B6AF8B-F435-48B2-9AC7-FF1B8D0C1C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B24DEE1-F5F4-473C-885D-60A0ABE39D6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2415628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BCB896E-3D03-41C8-B360-0471B89FB3DF}"/>
              </a:ext>
            </a:extLst>
          </p:cNvPr>
          <p:cNvSpPr>
            <a:spLocks noGrp="1"/>
          </p:cNvSpPr>
          <p:nvPr>
            <p:ph type="dt" sz="half" idx="10"/>
          </p:nvPr>
        </p:nvSpPr>
        <p:spPr/>
        <p:txBody>
          <a:bodyPr/>
          <a:lstStyle/>
          <a:p>
            <a:fld id="{24935935-76DD-4851-A117-087A288262AA}" type="datetimeFigureOut">
              <a:rPr lang="en-US" smtClean="0"/>
              <a:t>2/4/20</a:t>
            </a:fld>
            <a:endParaRPr lang="en-US"/>
          </a:p>
        </p:txBody>
      </p:sp>
      <p:sp>
        <p:nvSpPr>
          <p:cNvPr id="3" name="Footer Placeholder 2">
            <a:extLst>
              <a:ext uri="{FF2B5EF4-FFF2-40B4-BE49-F238E27FC236}">
                <a16:creationId xmlns:a16="http://schemas.microsoft.com/office/drawing/2014/main" xmlns="" id="{B2C90461-7C0C-445A-9850-E1DB8A0227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05486F7-6405-4102-BA7C-FFB9D70F90EC}"/>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1556547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DC97AF-36CE-4124-984C-A7BF922477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D8F9A7A-2E99-4C4B-ABD7-5510175A7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75AAA68-FAC5-4F49-9D56-C0A2D10AA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8470BAD-71B5-49E4-A40D-2007CBD9EBEA}"/>
              </a:ext>
            </a:extLst>
          </p:cNvPr>
          <p:cNvSpPr>
            <a:spLocks noGrp="1"/>
          </p:cNvSpPr>
          <p:nvPr>
            <p:ph type="dt" sz="half" idx="10"/>
          </p:nvPr>
        </p:nvSpPr>
        <p:spPr/>
        <p:txBody>
          <a:bodyPr/>
          <a:lstStyle/>
          <a:p>
            <a:fld id="{24935935-76DD-4851-A117-087A288262AA}" type="datetimeFigureOut">
              <a:rPr lang="en-US" smtClean="0"/>
              <a:t>2/4/20</a:t>
            </a:fld>
            <a:endParaRPr lang="en-US"/>
          </a:p>
        </p:txBody>
      </p:sp>
      <p:sp>
        <p:nvSpPr>
          <p:cNvPr id="6" name="Footer Placeholder 5">
            <a:extLst>
              <a:ext uri="{FF2B5EF4-FFF2-40B4-BE49-F238E27FC236}">
                <a16:creationId xmlns:a16="http://schemas.microsoft.com/office/drawing/2014/main" xmlns="" id="{6B295AC7-DDFE-45F9-AF74-ED2BF51413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E017491-FF63-4589-BD29-E347DD916547}"/>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677448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01AB10-7FA3-4503-8DBF-1DBBD987DD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878EB3F-BC9C-4CB3-BBD1-8F35F93FCA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491FE0B-89BA-4C65-BAD4-893E4CF8F3C0}"/>
              </a:ext>
            </a:extLst>
          </p:cNvPr>
          <p:cNvSpPr>
            <a:spLocks noGrp="1"/>
          </p:cNvSpPr>
          <p:nvPr>
            <p:ph type="dt" sz="half" idx="10"/>
          </p:nvPr>
        </p:nvSpPr>
        <p:spPr/>
        <p:txBody>
          <a:bodyPr/>
          <a:lstStyle/>
          <a:p>
            <a:fld id="{F1DB05E7-376B-42E9-BFB9-A2253E2039EB}" type="datetimeFigureOut">
              <a:rPr lang="en-US" smtClean="0"/>
              <a:t>2/4/20</a:t>
            </a:fld>
            <a:endParaRPr lang="en-US"/>
          </a:p>
        </p:txBody>
      </p:sp>
      <p:sp>
        <p:nvSpPr>
          <p:cNvPr id="5" name="Footer Placeholder 4">
            <a:extLst>
              <a:ext uri="{FF2B5EF4-FFF2-40B4-BE49-F238E27FC236}">
                <a16:creationId xmlns:a16="http://schemas.microsoft.com/office/drawing/2014/main" xmlns="" id="{4D4509CC-D797-42C5-B117-606DE2BD3C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EC8E99D-8351-46EB-BB50-58441E214437}"/>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5458235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084232-CC6E-45E9-8D06-14B26BBFCA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D8E7B1D-2455-4EC7-B316-622029CA07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F6DC3B0E-BD3D-4894-9317-4AE56E24C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3B79ED9-E7FF-4ABD-AF2B-36A68B859562}"/>
              </a:ext>
            </a:extLst>
          </p:cNvPr>
          <p:cNvSpPr>
            <a:spLocks noGrp="1"/>
          </p:cNvSpPr>
          <p:nvPr>
            <p:ph type="dt" sz="half" idx="10"/>
          </p:nvPr>
        </p:nvSpPr>
        <p:spPr/>
        <p:txBody>
          <a:bodyPr/>
          <a:lstStyle/>
          <a:p>
            <a:fld id="{24935935-76DD-4851-A117-087A288262AA}" type="datetimeFigureOut">
              <a:rPr lang="en-US" smtClean="0"/>
              <a:t>2/4/20</a:t>
            </a:fld>
            <a:endParaRPr lang="en-US"/>
          </a:p>
        </p:txBody>
      </p:sp>
      <p:sp>
        <p:nvSpPr>
          <p:cNvPr id="6" name="Footer Placeholder 5">
            <a:extLst>
              <a:ext uri="{FF2B5EF4-FFF2-40B4-BE49-F238E27FC236}">
                <a16:creationId xmlns:a16="http://schemas.microsoft.com/office/drawing/2014/main" xmlns="" id="{F966FB14-B30B-439D-9D8E-5782CD14CA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5F192CD-1497-469A-8AFD-5312509820A5}"/>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5591187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B3DCE4-2746-4ED9-9DD4-E09C31E37C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09F3E9CE-C5CD-4F70-9F96-AFC989D139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52543F3-C6B0-402D-98E9-C5509B403DC2}"/>
              </a:ext>
            </a:extLst>
          </p:cNvPr>
          <p:cNvSpPr>
            <a:spLocks noGrp="1"/>
          </p:cNvSpPr>
          <p:nvPr>
            <p:ph type="dt" sz="half" idx="10"/>
          </p:nvPr>
        </p:nvSpPr>
        <p:spPr/>
        <p:txBody>
          <a:bodyPr/>
          <a:lstStyle/>
          <a:p>
            <a:fld id="{24935935-76DD-4851-A117-087A288262AA}" type="datetimeFigureOut">
              <a:rPr lang="en-US" smtClean="0"/>
              <a:t>2/4/20</a:t>
            </a:fld>
            <a:endParaRPr lang="en-US"/>
          </a:p>
        </p:txBody>
      </p:sp>
      <p:sp>
        <p:nvSpPr>
          <p:cNvPr id="5" name="Footer Placeholder 4">
            <a:extLst>
              <a:ext uri="{FF2B5EF4-FFF2-40B4-BE49-F238E27FC236}">
                <a16:creationId xmlns:a16="http://schemas.microsoft.com/office/drawing/2014/main" xmlns="" id="{049D4596-099F-4050-B8B0-2DAD883D6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A19931A-EEB6-4EAB-8AFA-38FE3176A184}"/>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534225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2B2A112-4197-46E0-9ECA-A89E4D51E1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6C1BA8C7-A039-446C-9936-9FCEF4A667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646D427-AC0A-4820-8935-166B3233FD22}"/>
              </a:ext>
            </a:extLst>
          </p:cNvPr>
          <p:cNvSpPr>
            <a:spLocks noGrp="1"/>
          </p:cNvSpPr>
          <p:nvPr>
            <p:ph type="dt" sz="half" idx="10"/>
          </p:nvPr>
        </p:nvSpPr>
        <p:spPr/>
        <p:txBody>
          <a:bodyPr/>
          <a:lstStyle/>
          <a:p>
            <a:fld id="{24935935-76DD-4851-A117-087A288262AA}" type="datetimeFigureOut">
              <a:rPr lang="en-US" smtClean="0"/>
              <a:t>2/4/20</a:t>
            </a:fld>
            <a:endParaRPr lang="en-US"/>
          </a:p>
        </p:txBody>
      </p:sp>
      <p:sp>
        <p:nvSpPr>
          <p:cNvPr id="5" name="Footer Placeholder 4">
            <a:extLst>
              <a:ext uri="{FF2B5EF4-FFF2-40B4-BE49-F238E27FC236}">
                <a16:creationId xmlns:a16="http://schemas.microsoft.com/office/drawing/2014/main" xmlns="" id="{36FDF01E-C1DB-4C4A-852C-AA435D89A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5898AAF-CB35-4C05-A61C-2EAD743198D6}"/>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1767549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694902"/>
            <a:ext cx="10363200" cy="1470025"/>
          </a:xfrm>
          <a:prstGeom prst="rect">
            <a:avLst/>
          </a:prstGeom>
        </p:spPr>
        <p:txBody>
          <a:bodyPr/>
          <a:lstStyle>
            <a:lvl1pPr>
              <a:defRPr sz="3400" b="0" i="0" baseline="0">
                <a:solidFill>
                  <a:schemeClr val="tx1">
                    <a:lumMod val="95000"/>
                    <a:lumOff val="5000"/>
                  </a:schemeClr>
                </a:solidFill>
                <a:latin typeface="Karla" charset="0"/>
                <a:ea typeface="Karla" charset="0"/>
                <a:cs typeface="Karla" charset="0"/>
              </a:defRPr>
            </a:lvl1pPr>
          </a:lstStyle>
          <a:p>
            <a:r>
              <a:rPr lang="en-US" dirty="0"/>
              <a:t>Talk Title</a:t>
            </a:r>
          </a:p>
        </p:txBody>
      </p:sp>
      <p:sp>
        <p:nvSpPr>
          <p:cNvPr id="4" name="Date Placeholder 3"/>
          <p:cNvSpPr>
            <a:spLocks noGrp="1"/>
          </p:cNvSpPr>
          <p:nvPr>
            <p:ph type="dt" sz="half" idx="10"/>
          </p:nvPr>
        </p:nvSpPr>
        <p:spPr/>
        <p:txBody>
          <a:bodyPr/>
          <a:lstStyle/>
          <a:p>
            <a:fld id="{BD43FDEE-31B2-4A81-9764-6BBEE99A1C59}" type="datetimeFigureOut">
              <a:rPr lang="en-US" smtClean="0"/>
              <a:t>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
        <p:nvSpPr>
          <p:cNvPr id="7" name="TextBox 6"/>
          <p:cNvSpPr txBox="1"/>
          <p:nvPr/>
        </p:nvSpPr>
        <p:spPr>
          <a:xfrm>
            <a:off x="914400" y="4215645"/>
            <a:ext cx="10192871" cy="707886"/>
          </a:xfrm>
          <a:prstGeom prst="rect">
            <a:avLst/>
          </a:prstGeom>
          <a:noFill/>
        </p:spPr>
        <p:txBody>
          <a:bodyPr wrap="square" rtlCol="0">
            <a:spAutoFit/>
          </a:bodyPr>
          <a:lstStyle/>
          <a:p>
            <a:pPr algn="ctr"/>
            <a:r>
              <a:rPr lang="en-US" sz="2400" b="0" i="0" dirty="0">
                <a:solidFill>
                  <a:schemeClr val="tx1">
                    <a:lumMod val="95000"/>
                    <a:lumOff val="5000"/>
                  </a:schemeClr>
                </a:solidFill>
                <a:latin typeface="Karla" charset="0"/>
                <a:ea typeface="Karla" charset="0"/>
                <a:cs typeface="Karla" charset="0"/>
              </a:rPr>
              <a:t>Pavlos Protopapas</a:t>
            </a:r>
          </a:p>
          <a:p>
            <a:pPr algn="ctr"/>
            <a:r>
              <a:rPr lang="en-US" sz="1600" b="0" i="0" dirty="0">
                <a:solidFill>
                  <a:schemeClr val="tx1">
                    <a:lumMod val="95000"/>
                    <a:lumOff val="5000"/>
                  </a:schemeClr>
                </a:solidFill>
                <a:latin typeface="Karla" charset="0"/>
                <a:ea typeface="Karla" charset="0"/>
                <a:cs typeface="Karla" charset="0"/>
              </a:rPr>
              <a:t>Institute for Applied</a:t>
            </a:r>
            <a:r>
              <a:rPr lang="en-US" sz="1600" b="0" i="0" baseline="0" dirty="0">
                <a:solidFill>
                  <a:schemeClr val="tx1">
                    <a:lumMod val="95000"/>
                    <a:lumOff val="5000"/>
                  </a:schemeClr>
                </a:solidFill>
                <a:latin typeface="Karla" charset="0"/>
                <a:ea typeface="Karla" charset="0"/>
                <a:cs typeface="Karla" charset="0"/>
              </a:rPr>
              <a:t> Computational Science, Harvard</a:t>
            </a:r>
            <a:endParaRPr lang="en-US" sz="1600" b="0" i="0" dirty="0">
              <a:solidFill>
                <a:schemeClr val="tx1">
                  <a:lumMod val="95000"/>
                  <a:lumOff val="5000"/>
                </a:schemeClr>
              </a:solidFill>
              <a:latin typeface="Karla" charset="0"/>
              <a:ea typeface="Karla" charset="0"/>
              <a:cs typeface="Karla" charset="0"/>
            </a:endParaRPr>
          </a:p>
        </p:txBody>
      </p:sp>
      <p:grpSp>
        <p:nvGrpSpPr>
          <p:cNvPr id="12" name="Group 11"/>
          <p:cNvGrpSpPr>
            <a:grpSpLocks noChangeAspect="1"/>
          </p:cNvGrpSpPr>
          <p:nvPr/>
        </p:nvGrpSpPr>
        <p:grpSpPr>
          <a:xfrm>
            <a:off x="4866931" y="5190565"/>
            <a:ext cx="2409984" cy="1348350"/>
            <a:chOff x="3383860" y="4092499"/>
            <a:chExt cx="1774304" cy="1102997"/>
          </a:xfrm>
        </p:grpSpPr>
        <p:pic>
          <p:nvPicPr>
            <p:cNvPr id="13" name="Picture 12" descr="iacs.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3383860" y="4092501"/>
              <a:ext cx="874886" cy="1102995"/>
            </a:xfrm>
            <a:prstGeom prst="rect">
              <a:avLst/>
            </a:prstGeom>
          </p:spPr>
        </p:pic>
        <p:pic>
          <p:nvPicPr>
            <p:cNvPr id="14" name="Picture 13" descr="harvard.png"/>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283769" y="4092499"/>
              <a:ext cx="874395" cy="1102995"/>
            </a:xfrm>
            <a:prstGeom prst="rect">
              <a:avLst/>
            </a:prstGeom>
          </p:spPr>
        </p:pic>
      </p:grpSp>
      <p:sp>
        <p:nvSpPr>
          <p:cNvPr id="10" name="Rectangle 9">
            <a:extLst>
              <a:ext uri="{FF2B5EF4-FFF2-40B4-BE49-F238E27FC236}">
                <a16:creationId xmlns:a16="http://schemas.microsoft.com/office/drawing/2014/main" xmlns="" id="{1637FB94-059C-4EA6-A553-1FB978C79D3F}"/>
              </a:ext>
            </a:extLst>
          </p:cNvPr>
          <p:cNvSpPr/>
          <p:nvPr/>
        </p:nvSpPr>
        <p:spPr>
          <a:xfrm>
            <a:off x="5387184" y="3459656"/>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Karla" charset="0"/>
                <a:ea typeface="Karla" charset="0"/>
                <a:cs typeface="Karla" charset="0"/>
              </a:rPr>
              <a:t>AC295</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349292" y="216531"/>
            <a:ext cx="11493416" cy="767276"/>
          </a:xfrm>
          <a:prstGeom prst="rect">
            <a:avLst/>
          </a:prstGeom>
          <a:ln>
            <a:noFill/>
          </a:ln>
        </p:spPr>
        <p:txBody>
          <a:bodyPr/>
          <a:lstStyle>
            <a:lvl1pPr algn="ctr">
              <a:defRPr b="1">
                <a:solidFill>
                  <a:schemeClr val="tx1">
                    <a:lumMod val="95000"/>
                    <a:lumOff val="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833415" y="1177758"/>
            <a:ext cx="10327008" cy="2111143"/>
          </a:xfrm>
          <a:prstGeom prst="rect">
            <a:avLst/>
          </a:prstGeom>
          <a:ln>
            <a:noFill/>
          </a:ln>
        </p:spPr>
        <p:txBody>
          <a:bodyPr/>
          <a:lstStyle>
            <a:lvl1pPr marL="0" indent="0">
              <a:buNone/>
              <a:defRPr sz="2800">
                <a:solidFill>
                  <a:schemeClr val="tx1">
                    <a:lumMod val="95000"/>
                    <a:lumOff val="5000"/>
                  </a:schemeClr>
                </a:solidFill>
                <a:latin typeface="Karla"/>
                <a:cs typeface="Karla"/>
              </a:defRPr>
            </a:lvl1pPr>
            <a:lvl2pPr>
              <a:defRPr sz="2400">
                <a:solidFill>
                  <a:schemeClr val="tx1">
                    <a:lumMod val="95000"/>
                    <a:lumOff val="5000"/>
                  </a:schemeClr>
                </a:solidFill>
                <a:latin typeface="Karla"/>
                <a:cs typeface="Karla"/>
              </a:defRPr>
            </a:lvl2pPr>
            <a:lvl3pPr>
              <a:defRPr sz="2000">
                <a:solidFill>
                  <a:schemeClr val="tx1">
                    <a:lumMod val="95000"/>
                    <a:lumOff val="5000"/>
                  </a:schemeClr>
                </a:solidFill>
                <a:latin typeface="Karla"/>
                <a:cs typeface="Karla"/>
              </a:defRPr>
            </a:lvl3pPr>
            <a:lvl4pPr>
              <a:defRPr sz="1800">
                <a:solidFill>
                  <a:schemeClr val="tx1">
                    <a:lumMod val="95000"/>
                    <a:lumOff val="5000"/>
                  </a:schemeClr>
                </a:solidFill>
                <a:latin typeface="Karla"/>
                <a:cs typeface="Karla"/>
              </a:defRPr>
            </a:lvl4pPr>
            <a:lvl5pPr>
              <a:defRPr sz="1800">
                <a:solidFill>
                  <a:schemeClr val="tx1">
                    <a:lumMod val="95000"/>
                    <a:lumOff val="5000"/>
                  </a:schemeClr>
                </a:solidFill>
                <a:latin typeface="Karla"/>
                <a:cs typeface="Karl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248388" y="6397361"/>
            <a:ext cx="2844800" cy="365125"/>
          </a:xfrm>
        </p:spPr>
        <p:txBody>
          <a:bodyPr/>
          <a:lstStyle>
            <a:lvl1pPr algn="r">
              <a:defRPr/>
            </a:lvl1pPr>
          </a:lstStyle>
          <a:p>
            <a:fld id="{1E1A4202-1854-4A8C-A63F-7D5E2F547B29}" type="slidenum">
              <a:rPr lang="en-US" smtClean="0"/>
              <a:t>‹#›</a:t>
            </a:fld>
            <a:endParaRPr lang="en-US"/>
          </a:p>
        </p:txBody>
      </p:sp>
      <p:cxnSp>
        <p:nvCxnSpPr>
          <p:cNvPr id="12" name="Straight Connector 11">
            <a:extLst>
              <a:ext uri="{FF2B5EF4-FFF2-40B4-BE49-F238E27FC236}">
                <a16:creationId xmlns:a16="http://schemas.microsoft.com/office/drawing/2014/main" xmlns="" id="{2BB05C14-85FE-410B-8AD5-1D038FDD03F1}"/>
              </a:ext>
            </a:extLst>
          </p:cNvPr>
          <p:cNvCxnSpPr>
            <a:cxnSpLocks/>
          </p:cNvCxnSpPr>
          <p:nvPr/>
        </p:nvCxnSpPr>
        <p:spPr>
          <a:xfrm>
            <a:off x="3930650" y="987254"/>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xmlns="" id="{6A0BBE32-C829-4534-92AA-0A9402AC06A8}"/>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grpSp>
        <p:nvGrpSpPr>
          <p:cNvPr id="15" name="Group 14">
            <a:extLst>
              <a:ext uri="{FF2B5EF4-FFF2-40B4-BE49-F238E27FC236}">
                <a16:creationId xmlns:a16="http://schemas.microsoft.com/office/drawing/2014/main" xmlns="" id="{A3D46243-E60C-4C42-8F85-FC3B9343AFAF}"/>
              </a:ext>
            </a:extLst>
          </p:cNvPr>
          <p:cNvGrpSpPr/>
          <p:nvPr/>
        </p:nvGrpSpPr>
        <p:grpSpPr>
          <a:xfrm>
            <a:off x="0" y="6238082"/>
            <a:ext cx="3302003" cy="589321"/>
            <a:chOff x="464927" y="6019573"/>
            <a:chExt cx="3302003" cy="589321"/>
          </a:xfrm>
        </p:grpSpPr>
        <p:sp>
          <p:nvSpPr>
            <p:cNvPr id="16" name="Rectangle 15">
              <a:extLst>
                <a:ext uri="{FF2B5EF4-FFF2-40B4-BE49-F238E27FC236}">
                  <a16:creationId xmlns:a16="http://schemas.microsoft.com/office/drawing/2014/main" xmlns=""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ubtitle 2">
              <a:extLst>
                <a:ext uri="{FF2B5EF4-FFF2-40B4-BE49-F238E27FC236}">
                  <a16:creationId xmlns:a16="http://schemas.microsoft.com/office/drawing/2014/main" xmlns=""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8" name="Rectangle 13">
              <a:extLst>
                <a:ext uri="{FF2B5EF4-FFF2-40B4-BE49-F238E27FC236}">
                  <a16:creationId xmlns:a16="http://schemas.microsoft.com/office/drawing/2014/main" xmlns=""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Title and Content NO LOGO">
    <p:spTree>
      <p:nvGrpSpPr>
        <p:cNvPr id="1" name=""/>
        <p:cNvGrpSpPr/>
        <p:nvPr/>
      </p:nvGrpSpPr>
      <p:grpSpPr>
        <a:xfrm>
          <a:off x="0" y="0"/>
          <a:ext cx="0" cy="0"/>
          <a:chOff x="0" y="0"/>
          <a:chExt cx="0" cy="0"/>
        </a:xfrm>
      </p:grpSpPr>
      <p:sp>
        <p:nvSpPr>
          <p:cNvPr id="2" name="Title 1"/>
          <p:cNvSpPr>
            <a:spLocks noGrp="1"/>
          </p:cNvSpPr>
          <p:nvPr>
            <p:ph type="title"/>
          </p:nvPr>
        </p:nvSpPr>
        <p:spPr>
          <a:xfrm>
            <a:off x="349292" y="216531"/>
            <a:ext cx="11493416" cy="767276"/>
          </a:xfrm>
          <a:prstGeom prst="rect">
            <a:avLst/>
          </a:prstGeom>
          <a:ln>
            <a:noFill/>
          </a:ln>
        </p:spPr>
        <p:txBody>
          <a:bodyPr/>
          <a:lstStyle>
            <a:lvl1pPr algn="ctr">
              <a:defRPr b="1">
                <a:solidFill>
                  <a:schemeClr val="tx1">
                    <a:lumMod val="95000"/>
                    <a:lumOff val="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833415" y="1177758"/>
            <a:ext cx="10327008" cy="2111143"/>
          </a:xfrm>
          <a:prstGeom prst="rect">
            <a:avLst/>
          </a:prstGeom>
          <a:ln>
            <a:noFill/>
          </a:ln>
        </p:spPr>
        <p:txBody>
          <a:bodyPr/>
          <a:lstStyle>
            <a:lvl1pPr marL="0" indent="0">
              <a:buNone/>
              <a:defRPr sz="2800">
                <a:solidFill>
                  <a:schemeClr val="tx1">
                    <a:lumMod val="95000"/>
                    <a:lumOff val="5000"/>
                  </a:schemeClr>
                </a:solidFill>
                <a:latin typeface="Karla"/>
                <a:cs typeface="Karla"/>
              </a:defRPr>
            </a:lvl1pPr>
            <a:lvl2pPr>
              <a:defRPr sz="2400">
                <a:solidFill>
                  <a:schemeClr val="tx1">
                    <a:lumMod val="95000"/>
                    <a:lumOff val="5000"/>
                  </a:schemeClr>
                </a:solidFill>
                <a:latin typeface="Karla"/>
                <a:cs typeface="Karla"/>
              </a:defRPr>
            </a:lvl2pPr>
            <a:lvl3pPr>
              <a:defRPr sz="2000">
                <a:solidFill>
                  <a:schemeClr val="tx1">
                    <a:lumMod val="95000"/>
                    <a:lumOff val="5000"/>
                  </a:schemeClr>
                </a:solidFill>
                <a:latin typeface="Karla"/>
                <a:cs typeface="Karla"/>
              </a:defRPr>
            </a:lvl3pPr>
            <a:lvl4pPr>
              <a:defRPr sz="1800">
                <a:solidFill>
                  <a:schemeClr val="tx1">
                    <a:lumMod val="95000"/>
                    <a:lumOff val="5000"/>
                  </a:schemeClr>
                </a:solidFill>
                <a:latin typeface="Karla"/>
                <a:cs typeface="Karla"/>
              </a:defRPr>
            </a:lvl4pPr>
            <a:lvl5pPr>
              <a:defRPr sz="1800">
                <a:solidFill>
                  <a:schemeClr val="tx1">
                    <a:lumMod val="95000"/>
                    <a:lumOff val="5000"/>
                  </a:schemeClr>
                </a:solidFill>
                <a:latin typeface="Karla"/>
                <a:cs typeface="Karl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248388" y="6397361"/>
            <a:ext cx="2844800" cy="365125"/>
          </a:xfrm>
        </p:spPr>
        <p:txBody>
          <a:bodyPr/>
          <a:lstStyle>
            <a:lvl1pPr algn="r">
              <a:defRPr/>
            </a:lvl1pPr>
          </a:lstStyle>
          <a:p>
            <a:fld id="{DB3D23A1-04A6-4C00-8381-DADA2D40653F}" type="slidenum">
              <a:rPr lang="en-US" smtClean="0"/>
              <a:t>‹#›</a:t>
            </a:fld>
            <a:endParaRPr lang="en-US"/>
          </a:p>
        </p:txBody>
      </p:sp>
      <p:cxnSp>
        <p:nvCxnSpPr>
          <p:cNvPr id="12" name="Straight Connector 11">
            <a:extLst>
              <a:ext uri="{FF2B5EF4-FFF2-40B4-BE49-F238E27FC236}">
                <a16:creationId xmlns:a16="http://schemas.microsoft.com/office/drawing/2014/main" xmlns="" id="{2BB05C14-85FE-410B-8AD5-1D038FDD03F1}"/>
              </a:ext>
            </a:extLst>
          </p:cNvPr>
          <p:cNvCxnSpPr>
            <a:cxnSpLocks/>
          </p:cNvCxnSpPr>
          <p:nvPr/>
        </p:nvCxnSpPr>
        <p:spPr>
          <a:xfrm>
            <a:off x="3930650" y="987254"/>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Only Content ">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951" y="357487"/>
            <a:ext cx="10327008" cy="2111143"/>
          </a:xfrm>
          <a:prstGeom prst="rect">
            <a:avLst/>
          </a:prstGeom>
          <a:ln>
            <a:noFill/>
          </a:ln>
        </p:spPr>
        <p:txBody>
          <a:bodyPr/>
          <a:lstStyle>
            <a:lvl1pPr marL="0" indent="0">
              <a:buNone/>
              <a:defRPr sz="2800">
                <a:solidFill>
                  <a:srgbClr val="464646"/>
                </a:solidFill>
                <a:latin typeface="Karla"/>
                <a:cs typeface="Karla"/>
              </a:defRPr>
            </a:lvl1pPr>
            <a:lvl2pPr>
              <a:defRPr sz="2400">
                <a:solidFill>
                  <a:srgbClr val="464646"/>
                </a:solidFill>
                <a:latin typeface="Karla"/>
                <a:cs typeface="Karla"/>
              </a:defRPr>
            </a:lvl2pPr>
            <a:lvl3pPr>
              <a:defRPr sz="2000">
                <a:solidFill>
                  <a:srgbClr val="464646"/>
                </a:solidFill>
                <a:latin typeface="Karla"/>
                <a:cs typeface="Karla"/>
              </a:defRPr>
            </a:lvl3pPr>
            <a:lvl4pPr>
              <a:defRPr sz="1800">
                <a:solidFill>
                  <a:srgbClr val="464646"/>
                </a:solidFill>
                <a:latin typeface="Karla"/>
                <a:cs typeface="Karla"/>
              </a:defRPr>
            </a:lvl4pPr>
            <a:lvl5pPr>
              <a:defRPr sz="1800">
                <a:solidFill>
                  <a:srgbClr val="464646"/>
                </a:solidFill>
                <a:latin typeface="Karla"/>
                <a:cs typeface="Karl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570258" y="6331054"/>
            <a:ext cx="2844800" cy="365125"/>
          </a:xfrm>
        </p:spPr>
        <p:txBody>
          <a:bodyPr/>
          <a:lstStyle>
            <a:lvl1pPr algn="r">
              <a:defRPr/>
            </a:lvl1pPr>
          </a:lstStyle>
          <a:p>
            <a:fld id="{1E1A4202-1854-4A8C-A63F-7D5E2F547B29}" type="slidenum">
              <a:rPr lang="en-US" smtClean="0"/>
              <a:t>‹#›</a:t>
            </a:fld>
            <a:endParaRPr lang="en-US"/>
          </a:p>
        </p:txBody>
      </p:sp>
      <p:grpSp>
        <p:nvGrpSpPr>
          <p:cNvPr id="9" name="Group 8"/>
          <p:cNvGrpSpPr>
            <a:grpSpLocks/>
          </p:cNvGrpSpPr>
          <p:nvPr/>
        </p:nvGrpSpPr>
        <p:grpSpPr>
          <a:xfrm>
            <a:off x="667462" y="6153741"/>
            <a:ext cx="812363" cy="461756"/>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2" name="TextBox 11"/>
          <p:cNvSpPr txBox="1"/>
          <p:nvPr/>
        </p:nvSpPr>
        <p:spPr>
          <a:xfrm>
            <a:off x="4846866" y="6355080"/>
            <a:ext cx="2428870" cy="261610"/>
          </a:xfrm>
          <a:prstGeom prst="rect">
            <a:avLst/>
          </a:prstGeom>
          <a:noFill/>
        </p:spPr>
        <p:txBody>
          <a:bodyPr wrap="none" rtlCol="0">
            <a:spAutoFit/>
          </a:bodyPr>
          <a:lstStyle/>
          <a:p>
            <a:r>
              <a:rPr lang="en-US" sz="1100" cap="small" baseline="0" dirty="0" err="1">
                <a:solidFill>
                  <a:schemeClr val="tx1">
                    <a:lumMod val="50000"/>
                    <a:lumOff val="50000"/>
                  </a:schemeClr>
                </a:solidFill>
                <a:latin typeface="Karla" charset="0"/>
                <a:ea typeface="Karla" charset="0"/>
                <a:cs typeface="Karla" charset="0"/>
              </a:rPr>
              <a:t>Pavlos</a:t>
            </a:r>
            <a:r>
              <a:rPr lang="en-US" sz="1100" cap="small" baseline="0" dirty="0">
                <a:solidFill>
                  <a:schemeClr val="tx1">
                    <a:lumMod val="50000"/>
                    <a:lumOff val="50000"/>
                  </a:schemeClr>
                </a:solidFill>
                <a:latin typeface="Karla" charset="0"/>
                <a:ea typeface="Karla" charset="0"/>
                <a:cs typeface="Karla" charset="0"/>
              </a:rPr>
              <a:t> </a:t>
            </a:r>
            <a:r>
              <a:rPr lang="en-US" sz="1100" cap="small" baseline="0" dirty="0" err="1">
                <a:solidFill>
                  <a:schemeClr val="tx1">
                    <a:lumMod val="50000"/>
                    <a:lumOff val="50000"/>
                  </a:schemeClr>
                </a:solidFill>
                <a:latin typeface="Karla" charset="0"/>
                <a:ea typeface="Karla" charset="0"/>
                <a:cs typeface="Karla" charset="0"/>
              </a:rPr>
              <a:t>Protopapas</a:t>
            </a:r>
            <a:r>
              <a:rPr lang="en-US" sz="1100" cap="small" baseline="0" dirty="0">
                <a:solidFill>
                  <a:schemeClr val="tx1">
                    <a:lumMod val="50000"/>
                    <a:lumOff val="50000"/>
                  </a:schemeClr>
                </a:solidFill>
                <a:latin typeface="Karla" charset="0"/>
                <a:ea typeface="Karla" charset="0"/>
                <a:cs typeface="Karla" charset="0"/>
              </a:rPr>
              <a:t>,  FIUBA, June 2018</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182" indent="0">
              <a:buNone/>
              <a:defRPr sz="1800">
                <a:solidFill>
                  <a:schemeClr val="tx1">
                    <a:tint val="75000"/>
                  </a:schemeClr>
                </a:solidFill>
              </a:defRPr>
            </a:lvl2pPr>
            <a:lvl3pPr marL="914364" indent="0">
              <a:buNone/>
              <a:defRPr sz="1600">
                <a:solidFill>
                  <a:schemeClr val="tx1">
                    <a:tint val="75000"/>
                  </a:schemeClr>
                </a:solidFill>
              </a:defRPr>
            </a:lvl3pPr>
            <a:lvl4pPr marL="1371545" indent="0">
              <a:buNone/>
              <a:defRPr sz="1400">
                <a:solidFill>
                  <a:schemeClr val="tx1">
                    <a:tint val="75000"/>
                  </a:schemeClr>
                </a:solidFill>
              </a:defRPr>
            </a:lvl4pPr>
            <a:lvl5pPr marL="1828727" indent="0">
              <a:buNone/>
              <a:defRPr sz="1400">
                <a:solidFill>
                  <a:schemeClr val="tx1">
                    <a:tint val="75000"/>
                  </a:schemeClr>
                </a:solidFill>
              </a:defRPr>
            </a:lvl5pPr>
            <a:lvl6pPr marL="2285909" indent="0">
              <a:buNone/>
              <a:defRPr sz="1400">
                <a:solidFill>
                  <a:schemeClr val="tx1">
                    <a:tint val="75000"/>
                  </a:schemeClr>
                </a:solidFill>
              </a:defRPr>
            </a:lvl6pPr>
            <a:lvl7pPr marL="2743091" indent="0">
              <a:buNone/>
              <a:defRPr sz="1400">
                <a:solidFill>
                  <a:schemeClr val="tx1">
                    <a:tint val="75000"/>
                  </a:schemeClr>
                </a:solidFill>
              </a:defRPr>
            </a:lvl7pPr>
            <a:lvl8pPr marL="3200272" indent="0">
              <a:buNone/>
              <a:defRPr sz="1400">
                <a:solidFill>
                  <a:schemeClr val="tx1">
                    <a:tint val="75000"/>
                  </a:schemeClr>
                </a:solidFill>
              </a:defRPr>
            </a:lvl8pPr>
            <a:lvl9pPr marL="3657454"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43FDEE-31B2-4A81-9764-6BBEE99A1C59}" type="datetimeFigureOut">
              <a:rPr lang="en-US" smtClean="0"/>
              <a:t>2/4/20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43FDEE-31B2-4A81-9764-6BBEE99A1C59}" type="datetimeFigureOut">
              <a:rPr lang="en-US" smtClean="0"/>
              <a:t>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A4202-1854-4A8C-A63F-7D5E2F547B29}" type="slidenum">
              <a:rPr lang="en-US" smtClean="0"/>
              <a:t>‹#›</a:t>
            </a:fld>
            <a:endParaRPr lang="en-US"/>
          </a:p>
        </p:txBody>
      </p:sp>
      <p:grpSp>
        <p:nvGrpSpPr>
          <p:cNvPr id="8" name="Group 7"/>
          <p:cNvGrpSpPr>
            <a:grpSpLocks/>
          </p:cNvGrpSpPr>
          <p:nvPr/>
        </p:nvGrpSpPr>
        <p:grpSpPr>
          <a:xfrm>
            <a:off x="667462" y="6153741"/>
            <a:ext cx="812363" cy="461756"/>
            <a:chOff x="8442646" y="6356350"/>
            <a:chExt cx="482609" cy="274320"/>
          </a:xfrm>
        </p:grpSpPr>
        <p:pic>
          <p:nvPicPr>
            <p:cNvPr id="9" name="Picture 8"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0" name="Picture 9"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1" name="TextBox 10"/>
          <p:cNvSpPr txBox="1"/>
          <p:nvPr/>
        </p:nvSpPr>
        <p:spPr>
          <a:xfrm>
            <a:off x="10109057" y="6109785"/>
            <a:ext cx="1289135" cy="261610"/>
          </a:xfrm>
          <a:prstGeom prst="rect">
            <a:avLst/>
          </a:prstGeom>
          <a:noFill/>
        </p:spPr>
        <p:txBody>
          <a:bodyPr wrap="none" rtlCol="0">
            <a:spAutoFit/>
          </a:bodyPr>
          <a:lstStyle/>
          <a:p>
            <a:r>
              <a:rPr lang="en-US" sz="1100" cap="small" baseline="0" dirty="0" err="1">
                <a:solidFill>
                  <a:schemeClr val="tx1">
                    <a:lumMod val="50000"/>
                    <a:lumOff val="50000"/>
                  </a:schemeClr>
                </a:solidFill>
                <a:latin typeface="Karla" charset="0"/>
                <a:ea typeface="Karla" charset="0"/>
                <a:cs typeface="Karla" charset="0"/>
              </a:rPr>
              <a:t>Pavlos</a:t>
            </a:r>
            <a:r>
              <a:rPr lang="en-US" sz="1100" cap="small" baseline="0" dirty="0">
                <a:solidFill>
                  <a:schemeClr val="tx1">
                    <a:lumMod val="50000"/>
                    <a:lumOff val="50000"/>
                  </a:schemeClr>
                </a:solidFill>
                <a:latin typeface="Karla" charset="0"/>
                <a:ea typeface="Karla" charset="0"/>
                <a:cs typeface="Karla" charset="0"/>
              </a:rPr>
              <a:t> </a:t>
            </a:r>
            <a:r>
              <a:rPr lang="en-US" sz="1100" cap="small" baseline="0" dirty="0" err="1">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5058" y="6153741"/>
            <a:ext cx="475488" cy="475488"/>
          </a:xfrm>
          <a:prstGeom prst="rect">
            <a:avLst/>
          </a:prstGeom>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2"/>
          </a:xfrm>
          <a:prstGeom prst="rect">
            <a:avLst/>
          </a:prstGeo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4"/>
            <a:ext cx="5389033" cy="639762"/>
          </a:xfrm>
          <a:prstGeom prst="rect">
            <a:avLst/>
          </a:prstGeo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43FDEE-31B2-4A81-9764-6BBEE99A1C59}" type="datetimeFigureOut">
              <a:rPr lang="en-US" smtClean="0"/>
              <a:t>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1A4202-1854-4A8C-A63F-7D5E2F547B29}" type="slidenum">
              <a:rPr lang="en-US" smtClean="0"/>
              <a:t>‹#›</a:t>
            </a:fld>
            <a:endParaRPr lang="en-US"/>
          </a:p>
        </p:txBody>
      </p:sp>
      <p:grpSp>
        <p:nvGrpSpPr>
          <p:cNvPr id="10" name="Group 9"/>
          <p:cNvGrpSpPr>
            <a:grpSpLocks/>
          </p:cNvGrpSpPr>
          <p:nvPr/>
        </p:nvGrpSpPr>
        <p:grpSpPr>
          <a:xfrm>
            <a:off x="667462" y="6153741"/>
            <a:ext cx="812363" cy="461756"/>
            <a:chOff x="8442646" y="6356350"/>
            <a:chExt cx="482609" cy="274320"/>
          </a:xfrm>
        </p:grpSpPr>
        <p:pic>
          <p:nvPicPr>
            <p:cNvPr id="11" name="Picture 10"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2" name="Picture 11"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3" name="TextBox 12"/>
          <p:cNvSpPr txBox="1"/>
          <p:nvPr/>
        </p:nvSpPr>
        <p:spPr>
          <a:xfrm>
            <a:off x="10109057" y="6109785"/>
            <a:ext cx="1289135" cy="261610"/>
          </a:xfrm>
          <a:prstGeom prst="rect">
            <a:avLst/>
          </a:prstGeom>
          <a:noFill/>
        </p:spPr>
        <p:txBody>
          <a:bodyPr wrap="none" rtlCol="0">
            <a:spAutoFit/>
          </a:bodyPr>
          <a:lstStyle/>
          <a:p>
            <a:r>
              <a:rPr lang="en-US" sz="1100" cap="small" baseline="0" dirty="0" err="1">
                <a:solidFill>
                  <a:schemeClr val="tx1">
                    <a:lumMod val="50000"/>
                    <a:lumOff val="50000"/>
                  </a:schemeClr>
                </a:solidFill>
                <a:latin typeface="Karla" charset="0"/>
                <a:ea typeface="Karla" charset="0"/>
                <a:cs typeface="Karla" charset="0"/>
              </a:rPr>
              <a:t>Pavlos</a:t>
            </a:r>
            <a:r>
              <a:rPr lang="en-US" sz="1100" cap="small" baseline="0" dirty="0">
                <a:solidFill>
                  <a:schemeClr val="tx1">
                    <a:lumMod val="50000"/>
                    <a:lumOff val="50000"/>
                  </a:schemeClr>
                </a:solidFill>
                <a:latin typeface="Karla" charset="0"/>
                <a:ea typeface="Karla" charset="0"/>
                <a:cs typeface="Karla" charset="0"/>
              </a:rPr>
              <a:t> </a:t>
            </a:r>
            <a:r>
              <a:rPr lang="en-US" sz="1100" cap="small" baseline="0" dirty="0" err="1">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5058" y="6153741"/>
            <a:ext cx="475488" cy="4754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8545E2-B05B-417F-A808-39B23536D0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CD8B6301-CE95-481A-8E07-6D136FD07F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2E904A7-C088-4DA7-8A0C-08AE432B9655}"/>
              </a:ext>
            </a:extLst>
          </p:cNvPr>
          <p:cNvSpPr>
            <a:spLocks noGrp="1"/>
          </p:cNvSpPr>
          <p:nvPr>
            <p:ph type="dt" sz="half" idx="10"/>
          </p:nvPr>
        </p:nvSpPr>
        <p:spPr/>
        <p:txBody>
          <a:bodyPr/>
          <a:lstStyle/>
          <a:p>
            <a:fld id="{F1DB05E7-376B-42E9-BFB9-A2253E2039EB}" type="datetimeFigureOut">
              <a:rPr lang="en-US" smtClean="0"/>
              <a:t>2/4/20</a:t>
            </a:fld>
            <a:endParaRPr lang="en-US"/>
          </a:p>
        </p:txBody>
      </p:sp>
      <p:sp>
        <p:nvSpPr>
          <p:cNvPr id="5" name="Footer Placeholder 4">
            <a:extLst>
              <a:ext uri="{FF2B5EF4-FFF2-40B4-BE49-F238E27FC236}">
                <a16:creationId xmlns:a16="http://schemas.microsoft.com/office/drawing/2014/main" xmlns="" id="{EB9FC91C-1512-41F2-ABA7-00C1D6A4FC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4C96D90-74B5-467C-83E1-AD10429F60CF}"/>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12354336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Section Title">
    <p:spTree>
      <p:nvGrpSpPr>
        <p:cNvPr id="1" name=""/>
        <p:cNvGrpSpPr/>
        <p:nvPr/>
      </p:nvGrpSpPr>
      <p:grpSpPr>
        <a:xfrm>
          <a:off x="0" y="0"/>
          <a:ext cx="0" cy="0"/>
          <a:chOff x="0" y="0"/>
          <a:chExt cx="0" cy="0"/>
        </a:xfrm>
      </p:grpSpPr>
      <p:sp>
        <p:nvSpPr>
          <p:cNvPr id="2" name="Title 1"/>
          <p:cNvSpPr>
            <a:spLocks noGrp="1"/>
          </p:cNvSpPr>
          <p:nvPr>
            <p:ph type="title"/>
          </p:nvPr>
        </p:nvSpPr>
        <p:spPr>
          <a:xfrm>
            <a:off x="609600" y="2067608"/>
            <a:ext cx="10972800" cy="767276"/>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43FDEE-31B2-4A81-9764-6BBEE99A1C59}" type="datetimeFigureOut">
              <a:rPr lang="en-US" smtClean="0"/>
              <a:t>2/4/20</a:t>
            </a:fld>
            <a:endParaRPr lang="en-US"/>
          </a:p>
        </p:txBody>
      </p:sp>
      <p:sp>
        <p:nvSpPr>
          <p:cNvPr id="5" name="Slide Number Placeholder 4"/>
          <p:cNvSpPr>
            <a:spLocks noGrp="1"/>
          </p:cNvSpPr>
          <p:nvPr>
            <p:ph type="sldNum" sz="quarter" idx="12"/>
          </p:nvPr>
        </p:nvSpPr>
        <p:spPr>
          <a:xfrm>
            <a:off x="8737600" y="6352247"/>
            <a:ext cx="2844800" cy="365125"/>
          </a:xfrm>
        </p:spPr>
        <p:txBody>
          <a:bodyPr/>
          <a:lstStyle/>
          <a:p>
            <a:fld id="{1E1A4202-1854-4A8C-A63F-7D5E2F547B29}" type="slidenum">
              <a:rPr lang="en-US" smtClean="0"/>
              <a:t>‹#›</a:t>
            </a:fld>
            <a:endParaRPr lang="en-US"/>
          </a:p>
        </p:txBody>
      </p:sp>
      <p:grpSp>
        <p:nvGrpSpPr>
          <p:cNvPr id="6" name="Group 5"/>
          <p:cNvGrpSpPr>
            <a:grpSpLocks/>
          </p:cNvGrpSpPr>
          <p:nvPr/>
        </p:nvGrpSpPr>
        <p:grpSpPr>
          <a:xfrm>
            <a:off x="667462" y="6153741"/>
            <a:ext cx="812363" cy="461756"/>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0" name="TextBox 9"/>
          <p:cNvSpPr txBox="1"/>
          <p:nvPr/>
        </p:nvSpPr>
        <p:spPr>
          <a:xfrm>
            <a:off x="4846320" y="6359122"/>
            <a:ext cx="2428870" cy="261610"/>
          </a:xfrm>
          <a:prstGeom prst="rect">
            <a:avLst/>
          </a:prstGeom>
          <a:noFill/>
        </p:spPr>
        <p:txBody>
          <a:bodyPr wrap="none" rtlCol="0">
            <a:spAutoFit/>
          </a:bodyPr>
          <a:lstStyle/>
          <a:p>
            <a:r>
              <a:rPr lang="en-US" sz="1100" cap="small" baseline="0" dirty="0" err="1">
                <a:solidFill>
                  <a:schemeClr val="tx1">
                    <a:lumMod val="50000"/>
                    <a:lumOff val="50000"/>
                  </a:schemeClr>
                </a:solidFill>
                <a:latin typeface="Karla" charset="0"/>
                <a:ea typeface="Karla" charset="0"/>
                <a:cs typeface="Karla" charset="0"/>
              </a:rPr>
              <a:t>Pavlos</a:t>
            </a:r>
            <a:r>
              <a:rPr lang="en-US" sz="1100" cap="small" baseline="0" dirty="0">
                <a:solidFill>
                  <a:schemeClr val="tx1">
                    <a:lumMod val="50000"/>
                    <a:lumOff val="50000"/>
                  </a:schemeClr>
                </a:solidFill>
                <a:latin typeface="Karla" charset="0"/>
                <a:ea typeface="Karla" charset="0"/>
                <a:cs typeface="Karla" charset="0"/>
              </a:rPr>
              <a:t> </a:t>
            </a:r>
            <a:r>
              <a:rPr lang="en-US" sz="1100" cap="small" baseline="0" dirty="0" err="1">
                <a:solidFill>
                  <a:schemeClr val="tx1">
                    <a:lumMod val="50000"/>
                    <a:lumOff val="50000"/>
                  </a:schemeClr>
                </a:solidFill>
                <a:latin typeface="Karla" charset="0"/>
                <a:ea typeface="Karla" charset="0"/>
                <a:cs typeface="Karla" charset="0"/>
              </a:rPr>
              <a:t>Protopapas</a:t>
            </a:r>
            <a:r>
              <a:rPr lang="en-US" sz="1100" cap="small" baseline="0" dirty="0">
                <a:solidFill>
                  <a:schemeClr val="tx1">
                    <a:lumMod val="50000"/>
                    <a:lumOff val="50000"/>
                  </a:schemeClr>
                </a:solidFill>
                <a:latin typeface="Karla" charset="0"/>
                <a:ea typeface="Karla" charset="0"/>
                <a:cs typeface="Karla" charset="0"/>
              </a:rPr>
              <a:t>,  FIUBA, June 2018</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43FDEE-31B2-4A81-9764-6BBEE99A1C59}" type="datetimeFigureOut">
              <a:rPr lang="en-US" smtClean="0"/>
              <a:t>2/4/20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1A4202-1854-4A8C-A63F-7D5E2F547B29}"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1"/>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a:prstGeom prst="rect">
            <a:avLst/>
          </a:prstGeo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43FDEE-31B2-4A81-9764-6BBEE99A1C59}" type="datetimeFigureOut">
              <a:rPr lang="en-US" smtClean="0"/>
              <a:t>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A4202-1854-4A8C-A63F-7D5E2F547B29}"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182" indent="0">
              <a:buNone/>
              <a:defRPr sz="2800"/>
            </a:lvl2pPr>
            <a:lvl3pPr marL="914364" indent="0">
              <a:buNone/>
              <a:defRPr sz="2400"/>
            </a:lvl3pPr>
            <a:lvl4pPr marL="1371545" indent="0">
              <a:buNone/>
              <a:defRPr sz="2000"/>
            </a:lvl4pPr>
            <a:lvl5pPr marL="1828727" indent="0">
              <a:buNone/>
              <a:defRPr sz="2000"/>
            </a:lvl5pPr>
            <a:lvl6pPr marL="2285909" indent="0">
              <a:buNone/>
              <a:defRPr sz="2000"/>
            </a:lvl6pPr>
            <a:lvl7pPr marL="2743091" indent="0">
              <a:buNone/>
              <a:defRPr sz="2000"/>
            </a:lvl7pPr>
            <a:lvl8pPr marL="3200272" indent="0">
              <a:buNone/>
              <a:defRPr sz="2000"/>
            </a:lvl8pPr>
            <a:lvl9pPr marL="3657454"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43FDEE-31B2-4A81-9764-6BBEE99A1C59}" type="datetimeFigureOut">
              <a:rPr lang="en-US" smtClean="0"/>
              <a:t>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A4202-1854-4A8C-A63F-7D5E2F547B29}"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2596482"/>
            <a:ext cx="10972800" cy="211114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43FDEE-31B2-4A81-9764-6BBEE99A1C59}" type="datetimeFigureOut">
              <a:rPr lang="en-US" smtClean="0"/>
              <a:t>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43FDEE-31B2-4A81-9764-6BBEE99A1C59}" type="datetimeFigureOut">
              <a:rPr lang="en-US" smtClean="0"/>
              <a:t>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B0D16A-4BE1-4324-9465-EA5372E5473F}"/>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54A4463-C390-4D80-8900-E3783BBAEFD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B9F748D-A959-4741-B0CB-E2258A828813}"/>
              </a:ext>
            </a:extLst>
          </p:cNvPr>
          <p:cNvSpPr>
            <a:spLocks noGrp="1"/>
          </p:cNvSpPr>
          <p:nvPr>
            <p:ph type="dt" sz="half" idx="10"/>
          </p:nvPr>
        </p:nvSpPr>
        <p:spPr/>
        <p:txBody>
          <a:bodyPr/>
          <a:lstStyle/>
          <a:p>
            <a:fld id="{BD43FDEE-31B2-4A81-9764-6BBEE99A1C59}" type="datetimeFigureOut">
              <a:rPr lang="en-US" smtClean="0"/>
              <a:t>2/4/20</a:t>
            </a:fld>
            <a:endParaRPr lang="en-US"/>
          </a:p>
        </p:txBody>
      </p:sp>
      <p:sp>
        <p:nvSpPr>
          <p:cNvPr id="5" name="Footer Placeholder 4">
            <a:extLst>
              <a:ext uri="{FF2B5EF4-FFF2-40B4-BE49-F238E27FC236}">
                <a16:creationId xmlns:a16="http://schemas.microsoft.com/office/drawing/2014/main" xmlns="" id="{35989003-AAF3-4BFC-A67F-DF6F95393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F2010D9-9443-435E-BA0D-07B5F6E35A7E}"/>
              </a:ext>
            </a:extLst>
          </p:cNvPr>
          <p:cNvSpPr>
            <a:spLocks noGrp="1"/>
          </p:cNvSpPr>
          <p:nvPr>
            <p:ph type="sldNum" sz="quarter" idx="12"/>
          </p:nvPr>
        </p:nvSpPr>
        <p:spPr/>
        <p:txBody>
          <a:bodyPr/>
          <a:lstStyle/>
          <a:p>
            <a:fld id="{1E1A4202-1854-4A8C-A63F-7D5E2F547B29}" type="slidenum">
              <a:rPr lang="en-US" smtClean="0"/>
              <a:t>‹#›</a:t>
            </a:fld>
            <a:endParaRPr lang="en-US"/>
          </a:p>
        </p:txBody>
      </p:sp>
    </p:spTree>
    <p:extLst>
      <p:ext uri="{BB962C8B-B14F-4D97-AF65-F5344CB8AC3E}">
        <p14:creationId xmlns:p14="http://schemas.microsoft.com/office/powerpoint/2010/main" val="4666875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outlin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pic>
        <p:nvPicPr>
          <p:cNvPr id="8" name="Picture 7">
            <a:extLst>
              <a:ext uri="{FF2B5EF4-FFF2-40B4-BE49-F238E27FC236}">
                <a16:creationId xmlns:a16="http://schemas.microsoft.com/office/drawing/2014/main" xmlns=""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cxnSp>
        <p:nvCxnSpPr>
          <p:cNvPr id="10" name="Straight Connector 9">
            <a:extLst>
              <a:ext uri="{FF2B5EF4-FFF2-40B4-BE49-F238E27FC236}">
                <a16:creationId xmlns:a16="http://schemas.microsoft.com/office/drawing/2014/main" xmlns="" id="{2BB05C14-85FE-410B-8AD5-1D038FDD03F1}"/>
              </a:ext>
            </a:extLst>
          </p:cNvPr>
          <p:cNvCxnSpPr>
            <a:cxnSpLocks/>
          </p:cNvCxnSpPr>
          <p:nvPr userDrawn="1"/>
        </p:nvCxnSpPr>
        <p:spPr>
          <a:xfrm>
            <a:off x="3930650" y="987254"/>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xmlns=""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a16="http://schemas.microsoft.com/office/drawing/2014/main" xmlns=""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xmlns=""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a16="http://schemas.microsoft.com/office/drawing/2014/main" xmlns=""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a16="http://schemas.microsoft.com/office/drawing/2014/main" xmlns="" id="{34EE5573-A9CB-4BD1-BEAD-BE9DA2AD4B65}"/>
              </a:ext>
            </a:extLst>
          </p:cNvPr>
          <p:cNvSpPr>
            <a:spLocks noGrp="1"/>
          </p:cNvSpPr>
          <p:nvPr>
            <p:ph type="body" sz="quarter" idx="13" hasCustomPrompt="1"/>
          </p:nvPr>
        </p:nvSpPr>
        <p:spPr>
          <a:xfrm>
            <a:off x="2743200" y="1821235"/>
            <a:ext cx="6794500" cy="4049477"/>
          </a:xfrm>
          <a:prstGeom prst="rect">
            <a:avLst/>
          </a:prstGeom>
        </p:spPr>
        <p:txBody>
          <a:bodyPr/>
          <a:lstStyle>
            <a:lvl1pPr marL="0" indent="0" algn="ctr">
              <a:buNone/>
              <a:defRPr>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Master text styles</a:t>
            </a:r>
          </a:p>
          <a:p>
            <a:pPr lvl="0"/>
            <a:r>
              <a:rPr lang="en-US" dirty="0"/>
              <a:t>Second level</a:t>
            </a:r>
          </a:p>
          <a:p>
            <a:pPr lvl="0"/>
            <a:r>
              <a:rPr lang="en-US" dirty="0"/>
              <a:t>Third level</a:t>
            </a:r>
          </a:p>
          <a:p>
            <a:pPr lvl="0"/>
            <a:r>
              <a:rPr lang="en-US" dirty="0"/>
              <a:t>Fourth level</a:t>
            </a:r>
          </a:p>
          <a:p>
            <a:pPr lvl="0"/>
            <a:r>
              <a:rPr lang="en-US" dirty="0"/>
              <a:t>Fifth level</a:t>
            </a:r>
          </a:p>
        </p:txBody>
      </p:sp>
      <p:sp>
        <p:nvSpPr>
          <p:cNvPr id="15" name="Text Placeholder 17">
            <a:extLst>
              <a:ext uri="{FF2B5EF4-FFF2-40B4-BE49-F238E27FC236}">
                <a16:creationId xmlns:a16="http://schemas.microsoft.com/office/drawing/2014/main" xmlns="" id="{34EE5573-A9CB-4BD1-BEAD-BE9DA2AD4B65}"/>
              </a:ext>
            </a:extLst>
          </p:cNvPr>
          <p:cNvSpPr>
            <a:spLocks noGrp="1"/>
          </p:cNvSpPr>
          <p:nvPr>
            <p:ph type="body" sz="quarter" idx="14" hasCustomPrompt="1"/>
          </p:nvPr>
        </p:nvSpPr>
        <p:spPr>
          <a:xfrm>
            <a:off x="2517913" y="174690"/>
            <a:ext cx="7172187" cy="644999"/>
          </a:xfrm>
          <a:prstGeom prst="rect">
            <a:avLst/>
          </a:prstGeom>
        </p:spPr>
        <p:txBody>
          <a:bodyPr>
            <a:normAutofit/>
          </a:bodyPr>
          <a:lstStyle>
            <a:lvl1pPr marL="0" indent="0" algn="ctr">
              <a:buNone/>
              <a:defRPr sz="3800" b="1">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Slide Title</a:t>
            </a:r>
          </a:p>
        </p:txBody>
      </p:sp>
    </p:spTree>
    <p:extLst>
      <p:ext uri="{BB962C8B-B14F-4D97-AF65-F5344CB8AC3E}">
        <p14:creationId xmlns:p14="http://schemas.microsoft.com/office/powerpoint/2010/main" val="10078277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a_slide_w_tit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sp>
        <p:nvSpPr>
          <p:cNvPr id="7" name="Title 1">
            <a:extLst>
              <a:ext uri="{FF2B5EF4-FFF2-40B4-BE49-F238E27FC236}">
                <a16:creationId xmlns:a16="http://schemas.microsoft.com/office/drawing/2014/main" xmlns="" id="{03B777CA-3AD4-4055-A6F3-D229173E3BA8}"/>
              </a:ext>
            </a:extLst>
          </p:cNvPr>
          <p:cNvSpPr txBox="1">
            <a:spLocks/>
          </p:cNvSpPr>
          <p:nvPr userDrawn="1"/>
        </p:nvSpPr>
        <p:spPr>
          <a:xfrm>
            <a:off x="2743738" y="401358"/>
            <a:ext cx="6793424" cy="647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Karla" panose="020F0502020204030204" pitchFamily="2" charset="0"/>
              <a:ea typeface="Futura" panose="02020800000000000000" pitchFamily="18" charset="0"/>
              <a:cs typeface="Futura" panose="02020800000000000000" pitchFamily="18" charset="0"/>
            </a:endParaRPr>
          </a:p>
        </p:txBody>
      </p:sp>
      <p:pic>
        <p:nvPicPr>
          <p:cNvPr id="8" name="Picture 7">
            <a:extLst>
              <a:ext uri="{FF2B5EF4-FFF2-40B4-BE49-F238E27FC236}">
                <a16:creationId xmlns:a16="http://schemas.microsoft.com/office/drawing/2014/main" xmlns=""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cxnSp>
        <p:nvCxnSpPr>
          <p:cNvPr id="10" name="Straight Connector 9">
            <a:extLst>
              <a:ext uri="{FF2B5EF4-FFF2-40B4-BE49-F238E27FC236}">
                <a16:creationId xmlns:a16="http://schemas.microsoft.com/office/drawing/2014/main" xmlns="" id="{2BB05C14-85FE-410B-8AD5-1D038FDD03F1}"/>
              </a:ext>
            </a:extLst>
          </p:cNvPr>
          <p:cNvCxnSpPr>
            <a:cxnSpLocks/>
          </p:cNvCxnSpPr>
          <p:nvPr userDrawn="1"/>
        </p:nvCxnSpPr>
        <p:spPr>
          <a:xfrm>
            <a:off x="3930650" y="1199286"/>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xmlns=""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a16="http://schemas.microsoft.com/office/drawing/2014/main" xmlns=""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xmlns=""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a16="http://schemas.microsoft.com/office/drawing/2014/main" xmlns=""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a16="http://schemas.microsoft.com/office/drawing/2014/main" xmlns="" id="{34EE5573-A9CB-4BD1-BEAD-BE9DA2AD4B65}"/>
              </a:ext>
            </a:extLst>
          </p:cNvPr>
          <p:cNvSpPr>
            <a:spLocks noGrp="1"/>
          </p:cNvSpPr>
          <p:nvPr>
            <p:ph type="body" sz="quarter" idx="13" hasCustomPrompt="1"/>
          </p:nvPr>
        </p:nvSpPr>
        <p:spPr>
          <a:xfrm>
            <a:off x="533400" y="1821235"/>
            <a:ext cx="5705475" cy="3837477"/>
          </a:xfrm>
          <a:prstGeom prst="rect">
            <a:avLst/>
          </a:prstGeom>
        </p:spPr>
        <p:txBody>
          <a:bodyPr/>
          <a:lstStyle>
            <a:lvl1pPr marL="0" indent="0" algn="l">
              <a:buNone/>
              <a:defRPr strike="noStrike">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Text slide</a:t>
            </a:r>
          </a:p>
        </p:txBody>
      </p:sp>
      <p:sp>
        <p:nvSpPr>
          <p:cNvPr id="20" name="Text Placeholder 17">
            <a:extLst>
              <a:ext uri="{FF2B5EF4-FFF2-40B4-BE49-F238E27FC236}">
                <a16:creationId xmlns:a16="http://schemas.microsoft.com/office/drawing/2014/main" xmlns="" id="{D405074A-E0C4-4294-A5E4-68039E1DF60D}"/>
              </a:ext>
            </a:extLst>
          </p:cNvPr>
          <p:cNvSpPr>
            <a:spLocks noGrp="1"/>
          </p:cNvSpPr>
          <p:nvPr>
            <p:ph type="body" sz="quarter" idx="15" hasCustomPrompt="1"/>
          </p:nvPr>
        </p:nvSpPr>
        <p:spPr>
          <a:xfrm>
            <a:off x="2743200" y="401607"/>
            <a:ext cx="6794500" cy="647700"/>
          </a:xfrm>
          <a:prstGeom prst="rect">
            <a:avLst/>
          </a:prstGeom>
        </p:spPr>
        <p:txBody>
          <a:bodyPr>
            <a:normAutofit/>
          </a:bodyPr>
          <a:lstStyle>
            <a:lvl1pPr marL="0" indent="0" algn="ctr">
              <a:buNone/>
              <a:defRPr sz="3600" b="1">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Title</a:t>
            </a:r>
          </a:p>
        </p:txBody>
      </p:sp>
      <p:sp>
        <p:nvSpPr>
          <p:cNvPr id="3" name="Picture Placeholder 2">
            <a:extLst>
              <a:ext uri="{FF2B5EF4-FFF2-40B4-BE49-F238E27FC236}">
                <a16:creationId xmlns:a16="http://schemas.microsoft.com/office/drawing/2014/main" xmlns="" id="{2F14F5B9-510A-4D5A-82FC-79B9376B2E70}"/>
              </a:ext>
            </a:extLst>
          </p:cNvPr>
          <p:cNvSpPr>
            <a:spLocks noGrp="1"/>
          </p:cNvSpPr>
          <p:nvPr>
            <p:ph type="pic" sz="quarter" idx="16"/>
          </p:nvPr>
        </p:nvSpPr>
        <p:spPr>
          <a:xfrm>
            <a:off x="7388480" y="1820862"/>
            <a:ext cx="4297363" cy="3837475"/>
          </a:xfrm>
          <a:prstGeom prst="rect">
            <a:avLst/>
          </a:prstGeom>
        </p:spPr>
        <p:txBody>
          <a:bodyPr/>
          <a:lstStyle/>
          <a:p>
            <a:endParaRPr lang="en-US"/>
          </a:p>
        </p:txBody>
      </p:sp>
    </p:spTree>
    <p:extLst>
      <p:ext uri="{BB962C8B-B14F-4D97-AF65-F5344CB8AC3E}">
        <p14:creationId xmlns:p14="http://schemas.microsoft.com/office/powerpoint/2010/main" val="31235963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b_slide_without_tit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sp>
        <p:nvSpPr>
          <p:cNvPr id="7" name="Title 1">
            <a:extLst>
              <a:ext uri="{FF2B5EF4-FFF2-40B4-BE49-F238E27FC236}">
                <a16:creationId xmlns:a16="http://schemas.microsoft.com/office/drawing/2014/main" xmlns="" id="{03B777CA-3AD4-4055-A6F3-D229173E3BA8}"/>
              </a:ext>
            </a:extLst>
          </p:cNvPr>
          <p:cNvSpPr txBox="1">
            <a:spLocks/>
          </p:cNvSpPr>
          <p:nvPr userDrawn="1"/>
        </p:nvSpPr>
        <p:spPr>
          <a:xfrm>
            <a:off x="2743738" y="401358"/>
            <a:ext cx="6793424" cy="647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Karla" panose="020F0502020204030204" pitchFamily="2" charset="0"/>
              <a:ea typeface="Futura" panose="02020800000000000000" pitchFamily="18" charset="0"/>
              <a:cs typeface="Futura" panose="02020800000000000000" pitchFamily="18" charset="0"/>
            </a:endParaRPr>
          </a:p>
        </p:txBody>
      </p:sp>
      <p:pic>
        <p:nvPicPr>
          <p:cNvPr id="8" name="Picture 7">
            <a:extLst>
              <a:ext uri="{FF2B5EF4-FFF2-40B4-BE49-F238E27FC236}">
                <a16:creationId xmlns:a16="http://schemas.microsoft.com/office/drawing/2014/main" xmlns=""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grpSp>
        <p:nvGrpSpPr>
          <p:cNvPr id="11" name="Group 10">
            <a:extLst>
              <a:ext uri="{FF2B5EF4-FFF2-40B4-BE49-F238E27FC236}">
                <a16:creationId xmlns:a16="http://schemas.microsoft.com/office/drawing/2014/main" xmlns=""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a16="http://schemas.microsoft.com/office/drawing/2014/main" xmlns=""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xmlns=""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a16="http://schemas.microsoft.com/office/drawing/2014/main" xmlns=""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a16="http://schemas.microsoft.com/office/drawing/2014/main" xmlns="" id="{34EE5573-A9CB-4BD1-BEAD-BE9DA2AD4B65}"/>
              </a:ext>
            </a:extLst>
          </p:cNvPr>
          <p:cNvSpPr>
            <a:spLocks noGrp="1"/>
          </p:cNvSpPr>
          <p:nvPr>
            <p:ph type="body" sz="quarter" idx="13" hasCustomPrompt="1"/>
          </p:nvPr>
        </p:nvSpPr>
        <p:spPr>
          <a:xfrm>
            <a:off x="533400" y="1068789"/>
            <a:ext cx="5705475" cy="3837477"/>
          </a:xfrm>
          <a:prstGeom prst="rect">
            <a:avLst/>
          </a:prstGeom>
        </p:spPr>
        <p:txBody>
          <a:bodyPr/>
          <a:lstStyle>
            <a:lvl1pPr marL="0" indent="0" algn="l">
              <a:buNone/>
              <a:defRPr>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Text slide</a:t>
            </a:r>
          </a:p>
        </p:txBody>
      </p:sp>
      <p:sp>
        <p:nvSpPr>
          <p:cNvPr id="3" name="Picture Placeholder 2">
            <a:extLst>
              <a:ext uri="{FF2B5EF4-FFF2-40B4-BE49-F238E27FC236}">
                <a16:creationId xmlns:a16="http://schemas.microsoft.com/office/drawing/2014/main" xmlns="" id="{2F14F5B9-510A-4D5A-82FC-79B9376B2E70}"/>
              </a:ext>
            </a:extLst>
          </p:cNvPr>
          <p:cNvSpPr>
            <a:spLocks noGrp="1"/>
          </p:cNvSpPr>
          <p:nvPr>
            <p:ph type="pic" sz="quarter" idx="16"/>
          </p:nvPr>
        </p:nvSpPr>
        <p:spPr>
          <a:xfrm>
            <a:off x="7388480" y="1068416"/>
            <a:ext cx="4297363" cy="3837475"/>
          </a:xfrm>
          <a:prstGeom prst="rect">
            <a:avLst/>
          </a:prstGeom>
        </p:spPr>
        <p:txBody>
          <a:bodyPr/>
          <a:lstStyle/>
          <a:p>
            <a:endParaRPr lang="en-US"/>
          </a:p>
        </p:txBody>
      </p:sp>
    </p:spTree>
    <p:extLst>
      <p:ext uri="{BB962C8B-B14F-4D97-AF65-F5344CB8AC3E}">
        <p14:creationId xmlns:p14="http://schemas.microsoft.com/office/powerpoint/2010/main" val="2460701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7BDE40-4BCA-4C56-93FF-F8764A08C0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529D98C-6468-4128-B47F-A8D94FCEE6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CBEEB5D-817C-45C5-B6D7-BC06D45922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9CAFE06-E0F6-433B-B431-DB140A8FA4A3}"/>
              </a:ext>
            </a:extLst>
          </p:cNvPr>
          <p:cNvSpPr>
            <a:spLocks noGrp="1"/>
          </p:cNvSpPr>
          <p:nvPr>
            <p:ph type="dt" sz="half" idx="10"/>
          </p:nvPr>
        </p:nvSpPr>
        <p:spPr/>
        <p:txBody>
          <a:bodyPr/>
          <a:lstStyle/>
          <a:p>
            <a:fld id="{F1DB05E7-376B-42E9-BFB9-A2253E2039EB}" type="datetimeFigureOut">
              <a:rPr lang="en-US" smtClean="0"/>
              <a:t>2/4/20</a:t>
            </a:fld>
            <a:endParaRPr lang="en-US"/>
          </a:p>
        </p:txBody>
      </p:sp>
      <p:sp>
        <p:nvSpPr>
          <p:cNvPr id="6" name="Footer Placeholder 5">
            <a:extLst>
              <a:ext uri="{FF2B5EF4-FFF2-40B4-BE49-F238E27FC236}">
                <a16:creationId xmlns:a16="http://schemas.microsoft.com/office/drawing/2014/main" xmlns="" id="{6619226A-A3B3-4461-8A66-B33065D90C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D507117-1063-44AD-BD8B-B27F964139D6}"/>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94137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17CEB9-76FD-4489-A547-D148A97CD0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F0821FA-BDBB-44CE-925E-6F98DAAAF7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4A987B2-92A3-49EA-B1F2-FAE564DF32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029275FB-9B9D-43F6-9B2D-9DEFE7C72D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80EAD8C-7AC9-4618-80AF-C45AB35677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03315E4-EE7E-48CE-9952-4BE6A8C50260}"/>
              </a:ext>
            </a:extLst>
          </p:cNvPr>
          <p:cNvSpPr>
            <a:spLocks noGrp="1"/>
          </p:cNvSpPr>
          <p:nvPr>
            <p:ph type="dt" sz="half" idx="10"/>
          </p:nvPr>
        </p:nvSpPr>
        <p:spPr/>
        <p:txBody>
          <a:bodyPr/>
          <a:lstStyle/>
          <a:p>
            <a:fld id="{F1DB05E7-376B-42E9-BFB9-A2253E2039EB}" type="datetimeFigureOut">
              <a:rPr lang="en-US" smtClean="0"/>
              <a:t>2/4/20</a:t>
            </a:fld>
            <a:endParaRPr lang="en-US"/>
          </a:p>
        </p:txBody>
      </p:sp>
      <p:sp>
        <p:nvSpPr>
          <p:cNvPr id="8" name="Footer Placeholder 7">
            <a:extLst>
              <a:ext uri="{FF2B5EF4-FFF2-40B4-BE49-F238E27FC236}">
                <a16:creationId xmlns:a16="http://schemas.microsoft.com/office/drawing/2014/main" xmlns="" id="{E81804EE-6320-4D09-AA4E-17A5D5EC80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73D3369-B232-4B10-9152-AE9E72299889}"/>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2574984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4ECC1D-978C-4656-926C-7005F7C24A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9922DB57-28C0-4337-B98F-4880BC5F9EF0}"/>
              </a:ext>
            </a:extLst>
          </p:cNvPr>
          <p:cNvSpPr>
            <a:spLocks noGrp="1"/>
          </p:cNvSpPr>
          <p:nvPr>
            <p:ph type="dt" sz="half" idx="10"/>
          </p:nvPr>
        </p:nvSpPr>
        <p:spPr/>
        <p:txBody>
          <a:bodyPr/>
          <a:lstStyle/>
          <a:p>
            <a:fld id="{F1DB05E7-376B-42E9-BFB9-A2253E2039EB}" type="datetimeFigureOut">
              <a:rPr lang="en-US" smtClean="0"/>
              <a:t>2/4/20</a:t>
            </a:fld>
            <a:endParaRPr lang="en-US"/>
          </a:p>
        </p:txBody>
      </p:sp>
      <p:sp>
        <p:nvSpPr>
          <p:cNvPr id="4" name="Footer Placeholder 3">
            <a:extLst>
              <a:ext uri="{FF2B5EF4-FFF2-40B4-BE49-F238E27FC236}">
                <a16:creationId xmlns:a16="http://schemas.microsoft.com/office/drawing/2014/main" xmlns="" id="{7C9A6C94-5C84-4C4D-8E46-BBCA87D091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E31DCEC-5A87-4EC1-8C3D-3834F06B255D}"/>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641787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ECF1389-A811-4CC3-9757-E404BCCDAB91}"/>
              </a:ext>
            </a:extLst>
          </p:cNvPr>
          <p:cNvSpPr>
            <a:spLocks noGrp="1"/>
          </p:cNvSpPr>
          <p:nvPr>
            <p:ph type="dt" sz="half" idx="10"/>
          </p:nvPr>
        </p:nvSpPr>
        <p:spPr/>
        <p:txBody>
          <a:bodyPr/>
          <a:lstStyle/>
          <a:p>
            <a:fld id="{F1DB05E7-376B-42E9-BFB9-A2253E2039EB}" type="datetimeFigureOut">
              <a:rPr lang="en-US" smtClean="0"/>
              <a:t>2/4/20</a:t>
            </a:fld>
            <a:endParaRPr lang="en-US"/>
          </a:p>
        </p:txBody>
      </p:sp>
      <p:sp>
        <p:nvSpPr>
          <p:cNvPr id="3" name="Footer Placeholder 2">
            <a:extLst>
              <a:ext uri="{FF2B5EF4-FFF2-40B4-BE49-F238E27FC236}">
                <a16:creationId xmlns:a16="http://schemas.microsoft.com/office/drawing/2014/main" xmlns="" id="{9F5D00A7-E11B-4283-80FC-E96FC47FE1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9DDECAC-1BA0-45DD-9410-D7C82A52BCEC}"/>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81692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79B95-E114-4974-ACFC-32C726FECC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D85E4DD-5A43-422E-8374-D240F26B10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FE51926F-A9C9-425F-AE43-144A72CF4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0F62D3E-3BB5-4FE4-9797-5CE62527EFA2}"/>
              </a:ext>
            </a:extLst>
          </p:cNvPr>
          <p:cNvSpPr>
            <a:spLocks noGrp="1"/>
          </p:cNvSpPr>
          <p:nvPr>
            <p:ph type="dt" sz="half" idx="10"/>
          </p:nvPr>
        </p:nvSpPr>
        <p:spPr/>
        <p:txBody>
          <a:bodyPr/>
          <a:lstStyle/>
          <a:p>
            <a:fld id="{F1DB05E7-376B-42E9-BFB9-A2253E2039EB}" type="datetimeFigureOut">
              <a:rPr lang="en-US" smtClean="0"/>
              <a:t>2/4/20</a:t>
            </a:fld>
            <a:endParaRPr lang="en-US"/>
          </a:p>
        </p:txBody>
      </p:sp>
      <p:sp>
        <p:nvSpPr>
          <p:cNvPr id="6" name="Footer Placeholder 5">
            <a:extLst>
              <a:ext uri="{FF2B5EF4-FFF2-40B4-BE49-F238E27FC236}">
                <a16:creationId xmlns:a16="http://schemas.microsoft.com/office/drawing/2014/main" xmlns="" id="{CF10E72E-180F-4EF1-84EB-73F7A487B6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4F1A70E-C0D7-4B23-AFCC-8A4BF5F3B61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785041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8293A6-9CB5-47D8-BD15-81410E149B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DA16FBD3-9EDD-49CE-B404-D47738AF9B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9A93F8D6-E106-40B4-874C-6717036C5C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342A0EA-C3FA-4D14-8EB9-FBE2E9799A76}"/>
              </a:ext>
            </a:extLst>
          </p:cNvPr>
          <p:cNvSpPr>
            <a:spLocks noGrp="1"/>
          </p:cNvSpPr>
          <p:nvPr>
            <p:ph type="dt" sz="half" idx="10"/>
          </p:nvPr>
        </p:nvSpPr>
        <p:spPr/>
        <p:txBody>
          <a:bodyPr/>
          <a:lstStyle/>
          <a:p>
            <a:fld id="{F1DB05E7-376B-42E9-BFB9-A2253E2039EB}" type="datetimeFigureOut">
              <a:rPr lang="en-US" smtClean="0"/>
              <a:t>2/4/20</a:t>
            </a:fld>
            <a:endParaRPr lang="en-US"/>
          </a:p>
        </p:txBody>
      </p:sp>
      <p:sp>
        <p:nvSpPr>
          <p:cNvPr id="6" name="Footer Placeholder 5">
            <a:extLst>
              <a:ext uri="{FF2B5EF4-FFF2-40B4-BE49-F238E27FC236}">
                <a16:creationId xmlns:a16="http://schemas.microsoft.com/office/drawing/2014/main" xmlns="" id="{3F44ADC1-9EAA-416C-952A-4D941E4A73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3BA87F3-3F76-44AD-8E43-0F584B92284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655342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Relationship Id="rId15" Type="http://schemas.openxmlformats.org/officeDocument/2006/relationships/slideLayout" Target="../slideLayouts/slideLayout37.xml"/><Relationship Id="rId16" Type="http://schemas.openxmlformats.org/officeDocument/2006/relationships/slideLayout" Target="../slideLayouts/slideLayout38.xml"/><Relationship Id="rId17" Type="http://schemas.openxmlformats.org/officeDocument/2006/relationships/slideLayout" Target="../slideLayouts/slideLayout39.xml"/><Relationship Id="rId18"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0A1AB2E-16A6-4887-876A-49594E6150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2E453CE-7404-45C9-A80F-8105D4ECD8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61D16C9-27E9-4B12-92AD-979B07A03E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B05E7-376B-42E9-BFB9-A2253E2039EB}" type="datetimeFigureOut">
              <a:rPr lang="en-US" smtClean="0"/>
              <a:t>2/4/20</a:t>
            </a:fld>
            <a:endParaRPr lang="en-US"/>
          </a:p>
        </p:txBody>
      </p:sp>
      <p:sp>
        <p:nvSpPr>
          <p:cNvPr id="5" name="Footer Placeholder 4">
            <a:extLst>
              <a:ext uri="{FF2B5EF4-FFF2-40B4-BE49-F238E27FC236}">
                <a16:creationId xmlns:a16="http://schemas.microsoft.com/office/drawing/2014/main" xmlns="" id="{0DBEED2D-1472-47E7-AEE6-C6BE70184C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3F294B9-EA6D-4E37-B34E-497AE0FE81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D23A1-04A6-4C00-8381-DADA2D40653F}" type="slidenum">
              <a:rPr lang="en-US" smtClean="0"/>
              <a:t>‹#›</a:t>
            </a:fld>
            <a:endParaRPr lang="en-US"/>
          </a:p>
        </p:txBody>
      </p:sp>
    </p:spTree>
    <p:extLst>
      <p:ext uri="{BB962C8B-B14F-4D97-AF65-F5344CB8AC3E}">
        <p14:creationId xmlns:p14="http://schemas.microsoft.com/office/powerpoint/2010/main" val="335366802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0097276-5F48-4683-897F-DD89001092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13852B7-E958-4F5F-A92B-C22521B5A7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CB69767-0449-4280-96CA-821753CCB3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35935-76DD-4851-A117-087A288262AA}" type="datetimeFigureOut">
              <a:rPr lang="en-US" smtClean="0"/>
              <a:t>2/4/20</a:t>
            </a:fld>
            <a:endParaRPr lang="en-US"/>
          </a:p>
        </p:txBody>
      </p:sp>
      <p:sp>
        <p:nvSpPr>
          <p:cNvPr id="5" name="Footer Placeholder 4">
            <a:extLst>
              <a:ext uri="{FF2B5EF4-FFF2-40B4-BE49-F238E27FC236}">
                <a16:creationId xmlns:a16="http://schemas.microsoft.com/office/drawing/2014/main" xmlns="" id="{CF066207-82C9-416B-AE5C-16B9B98142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C2A124F-25E6-4367-96C7-45506538E7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DA8C59-5646-4C06-BE98-351097875ED0}" type="slidenum">
              <a:rPr lang="en-US" smtClean="0"/>
              <a:t>‹#›</a:t>
            </a:fld>
            <a:endParaRPr lang="en-US"/>
          </a:p>
        </p:txBody>
      </p:sp>
    </p:spTree>
    <p:extLst>
      <p:ext uri="{BB962C8B-B14F-4D97-AF65-F5344CB8AC3E}">
        <p14:creationId xmlns:p14="http://schemas.microsoft.com/office/powerpoint/2010/main" val="118004884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B05E7-376B-42E9-BFB9-A2253E2039EB}" type="datetimeFigureOut">
              <a:rPr lang="en-US" smtClean="0"/>
              <a:t>2/4/20</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D23A1-04A6-4C00-8381-DADA2D40653F}" type="slidenum">
              <a:rPr lang="en-US" smtClean="0"/>
              <a:t>‹#›</a:t>
            </a:fld>
            <a:endParaRPr lang="en-US"/>
          </a:p>
        </p:txBody>
      </p:sp>
    </p:spTree>
    <p:extLst>
      <p:ext uri="{BB962C8B-B14F-4D97-AF65-F5344CB8AC3E}">
        <p14:creationId xmlns:p14="http://schemas.microsoft.com/office/powerpoint/2010/main" val="105696178"/>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660" r:id="rId16"/>
    <p:sldLayoutId id="2147483661" r:id="rId17"/>
  </p:sldLayoutIdLst>
  <p:txStyles>
    <p:titleStyle>
      <a:lvl1pPr algn="ctr" defTabSz="457182" rtl="0" eaLnBrk="1" latinLnBrk="0" hangingPunct="1">
        <a:spcBef>
          <a:spcPct val="0"/>
        </a:spcBef>
        <a:buNone/>
        <a:defRPr sz="3200" kern="1200" baseline="0">
          <a:solidFill>
            <a:schemeClr val="tx1"/>
          </a:solidFill>
          <a:latin typeface="Karla"/>
          <a:ea typeface="+mj-ea"/>
          <a:cs typeface="Karla"/>
        </a:defRPr>
      </a:lvl1pPr>
    </p:titleStyle>
    <p:bodyStyle>
      <a:lvl1pPr marL="342887" indent="-342887" algn="l" defTabSz="457182" rtl="0" eaLnBrk="1" latinLnBrk="0" hangingPunct="1">
        <a:spcBef>
          <a:spcPct val="20000"/>
        </a:spcBef>
        <a:buFont typeface="Arial"/>
        <a:buChar char="•"/>
        <a:defRPr sz="3200" kern="1200">
          <a:solidFill>
            <a:schemeClr val="tx1"/>
          </a:solidFill>
          <a:latin typeface="+mn-lt"/>
          <a:ea typeface="+mn-ea"/>
          <a:cs typeface="+mn-cs"/>
        </a:defRPr>
      </a:lvl1pPr>
      <a:lvl2pPr marL="742920" indent="-285738" algn="l" defTabSz="457182" rtl="0" eaLnBrk="1" latinLnBrk="0" hangingPunct="1">
        <a:spcBef>
          <a:spcPct val="20000"/>
        </a:spcBef>
        <a:buFont typeface="Arial"/>
        <a:buChar char="–"/>
        <a:defRPr sz="2800" kern="1200">
          <a:solidFill>
            <a:schemeClr val="tx1"/>
          </a:solidFill>
          <a:latin typeface="+mn-lt"/>
          <a:ea typeface="+mn-ea"/>
          <a:cs typeface="+mn-cs"/>
        </a:defRPr>
      </a:lvl2pPr>
      <a:lvl3pPr marL="1142954" indent="-228590" algn="l" defTabSz="457182" rtl="0" eaLnBrk="1" latinLnBrk="0" hangingPunct="1">
        <a:spcBef>
          <a:spcPct val="20000"/>
        </a:spcBef>
        <a:buFont typeface="Arial"/>
        <a:buChar char="•"/>
        <a:defRPr sz="2400" kern="1200">
          <a:solidFill>
            <a:schemeClr val="tx1"/>
          </a:solidFill>
          <a:latin typeface="+mn-lt"/>
          <a:ea typeface="+mn-ea"/>
          <a:cs typeface="+mn-cs"/>
        </a:defRPr>
      </a:lvl3pPr>
      <a:lvl4pPr marL="1600136" indent="-228590" algn="l" defTabSz="457182" rtl="0" eaLnBrk="1" latinLnBrk="0" hangingPunct="1">
        <a:spcBef>
          <a:spcPct val="20000"/>
        </a:spcBef>
        <a:buFont typeface="Arial"/>
        <a:buChar char="–"/>
        <a:defRPr sz="2000" kern="1200">
          <a:solidFill>
            <a:schemeClr val="tx1"/>
          </a:solidFill>
          <a:latin typeface="+mn-lt"/>
          <a:ea typeface="+mn-ea"/>
          <a:cs typeface="+mn-cs"/>
        </a:defRPr>
      </a:lvl4pPr>
      <a:lvl5pPr marL="2057317" indent="-228590" algn="l" defTabSz="457182" rtl="0" eaLnBrk="1" latinLnBrk="0" hangingPunct="1">
        <a:spcBef>
          <a:spcPct val="20000"/>
        </a:spcBef>
        <a:buFont typeface="Arial"/>
        <a:buChar char="»"/>
        <a:defRPr sz="2000" kern="1200">
          <a:solidFill>
            <a:schemeClr val="tx1"/>
          </a:solidFill>
          <a:latin typeface="+mn-lt"/>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2" rtl="0" eaLnBrk="1" latinLnBrk="0" hangingPunct="1">
        <a:defRPr sz="1800" kern="1200">
          <a:solidFill>
            <a:schemeClr val="tx1"/>
          </a:solidFill>
          <a:latin typeface="+mn-lt"/>
          <a:ea typeface="+mn-ea"/>
          <a:cs typeface="+mn-cs"/>
        </a:defRPr>
      </a:lvl1pPr>
      <a:lvl2pPr marL="457182" algn="l" defTabSz="457182" rtl="0" eaLnBrk="1" latinLnBrk="0" hangingPunct="1">
        <a:defRPr sz="1800" kern="1200">
          <a:solidFill>
            <a:schemeClr val="tx1"/>
          </a:solidFill>
          <a:latin typeface="+mn-lt"/>
          <a:ea typeface="+mn-ea"/>
          <a:cs typeface="+mn-cs"/>
        </a:defRPr>
      </a:lvl2pPr>
      <a:lvl3pPr marL="914364" algn="l" defTabSz="457182" rtl="0" eaLnBrk="1" latinLnBrk="0" hangingPunct="1">
        <a:defRPr sz="1800" kern="1200">
          <a:solidFill>
            <a:schemeClr val="tx1"/>
          </a:solidFill>
          <a:latin typeface="+mn-lt"/>
          <a:ea typeface="+mn-ea"/>
          <a:cs typeface="+mn-cs"/>
        </a:defRPr>
      </a:lvl3pPr>
      <a:lvl4pPr marL="1371545" algn="l" defTabSz="457182" rtl="0" eaLnBrk="1" latinLnBrk="0" hangingPunct="1">
        <a:defRPr sz="1800" kern="1200">
          <a:solidFill>
            <a:schemeClr val="tx1"/>
          </a:solidFill>
          <a:latin typeface="+mn-lt"/>
          <a:ea typeface="+mn-ea"/>
          <a:cs typeface="+mn-cs"/>
        </a:defRPr>
      </a:lvl4pPr>
      <a:lvl5pPr marL="1828727" algn="l" defTabSz="457182" rtl="0" eaLnBrk="1" latinLnBrk="0" hangingPunct="1">
        <a:defRPr sz="1800" kern="1200">
          <a:solidFill>
            <a:schemeClr val="tx1"/>
          </a:solidFill>
          <a:latin typeface="+mn-lt"/>
          <a:ea typeface="+mn-ea"/>
          <a:cs typeface="+mn-cs"/>
        </a:defRPr>
      </a:lvl5pPr>
      <a:lvl6pPr marL="2285909" algn="l" defTabSz="457182" rtl="0" eaLnBrk="1" latinLnBrk="0" hangingPunct="1">
        <a:defRPr sz="1800" kern="1200">
          <a:solidFill>
            <a:schemeClr val="tx1"/>
          </a:solidFill>
          <a:latin typeface="+mn-lt"/>
          <a:ea typeface="+mn-ea"/>
          <a:cs typeface="+mn-cs"/>
        </a:defRPr>
      </a:lvl6pPr>
      <a:lvl7pPr marL="2743091" algn="l" defTabSz="457182" rtl="0" eaLnBrk="1" latinLnBrk="0" hangingPunct="1">
        <a:defRPr sz="1800" kern="1200">
          <a:solidFill>
            <a:schemeClr val="tx1"/>
          </a:solidFill>
          <a:latin typeface="+mn-lt"/>
          <a:ea typeface="+mn-ea"/>
          <a:cs typeface="+mn-cs"/>
        </a:defRPr>
      </a:lvl7pPr>
      <a:lvl8pPr marL="3200272" algn="l" defTabSz="457182" rtl="0" eaLnBrk="1" latinLnBrk="0" hangingPunct="1">
        <a:defRPr sz="1800" kern="1200">
          <a:solidFill>
            <a:schemeClr val="tx1"/>
          </a:solidFill>
          <a:latin typeface="+mn-lt"/>
          <a:ea typeface="+mn-ea"/>
          <a:cs typeface="+mn-cs"/>
        </a:defRPr>
      </a:lvl8pPr>
      <a:lvl9pPr marL="3657454" algn="l" defTabSz="45718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hyperlink" Target="https://jakevdp.github.io/blog/2016/08/25/conda-myths-and-misconceptions/" TargetMode="External"/><Relationship Id="rId3" Type="http://schemas.openxmlformats.org/officeDocument/2006/relationships/hyperlink" Target="https://towardsdatascience.com/getting-started-with-python-environments-using-conda-32e9f2779307"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hyperlink" Target="https://towardsdatascience.com/how-to-install-a-free-windows-virtual-machine-on-your-mac-bf7cbc0588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hyperlink" Target="https://nickjanetakis.com/blog/understanding-how-the-docker-daemon-and-docker-cli-work-together" TargetMode="External"/><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28.xml.rels><?xml version="1.0" encoding="UTF-8" standalone="yes"?>
<Relationships xmlns="http://schemas.openxmlformats.org/package/2006/relationships"><Relationship Id="rId3" Type="http://schemas.openxmlformats.org/officeDocument/2006/relationships/hyperlink" Target="https://nickjanetakis.com/blog/understanding-how-the-docker-daemon-and-docker-cli-work-together" TargetMode="External"/><Relationship Id="rId4" Type="http://schemas.openxmlformats.org/officeDocument/2006/relationships/image" Target="../media/image7.png"/><Relationship Id="rId5" Type="http://schemas.openxmlformats.org/officeDocument/2006/relationships/image" Target="../media/image6.svg"/><Relationship Id="rId6" Type="http://schemas.openxmlformats.org/officeDocument/2006/relationships/image" Target="../media/image8.png"/><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29.xml.rels><?xml version="1.0" encoding="UTF-8" standalone="yes"?>
<Relationships xmlns="http://schemas.openxmlformats.org/package/2006/relationships"><Relationship Id="rId3" Type="http://schemas.openxmlformats.org/officeDocument/2006/relationships/hyperlink" Target="https://nickjanetakis.com/blog/understanding-how-the-docker-daemon-and-docker-cli-work-together" TargetMode="External"/><Relationship Id="rId4" Type="http://schemas.openxmlformats.org/officeDocument/2006/relationships/image" Target="../media/image7.png"/><Relationship Id="rId5" Type="http://schemas.openxmlformats.org/officeDocument/2006/relationships/image" Target="../media/image6.svg"/><Relationship Id="rId6" Type="http://schemas.openxmlformats.org/officeDocument/2006/relationships/image" Target="../media/image8.png"/><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hyperlink" Target="https://hub.docker.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1637FB94-059C-4EA6-A553-1FB978C79D3F}"/>
              </a:ext>
            </a:extLst>
          </p:cNvPr>
          <p:cNvSpPr/>
          <p:nvPr/>
        </p:nvSpPr>
        <p:spPr>
          <a:xfrm>
            <a:off x="5448051" y="2228862"/>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Karla" charset="0"/>
                <a:ea typeface="Karla" charset="0"/>
                <a:cs typeface="Karla" charset="0"/>
              </a:rPr>
              <a:t>AC295</a:t>
            </a:r>
            <a:endParaRPr lang="en-US" b="1" dirty="0">
              <a:latin typeface="Karla" charset="0"/>
              <a:ea typeface="Karla" charset="0"/>
              <a:cs typeface="Karla" charset="0"/>
            </a:endParaRPr>
          </a:p>
        </p:txBody>
      </p:sp>
      <p:sp>
        <p:nvSpPr>
          <p:cNvPr id="2" name="Title 1">
            <a:extLst>
              <a:ext uri="{FF2B5EF4-FFF2-40B4-BE49-F238E27FC236}">
                <a16:creationId xmlns:a16="http://schemas.microsoft.com/office/drawing/2014/main" xmlns="" id="{411CDA50-CF96-4EC0-B465-54F452A3A102}"/>
              </a:ext>
            </a:extLst>
          </p:cNvPr>
          <p:cNvSpPr>
            <a:spLocks noGrp="1"/>
          </p:cNvSpPr>
          <p:nvPr>
            <p:ph type="ctrTitle"/>
          </p:nvPr>
        </p:nvSpPr>
        <p:spPr>
          <a:xfrm>
            <a:off x="1245702" y="465779"/>
            <a:ext cx="9700591" cy="1388361"/>
          </a:xfrm>
        </p:spPr>
        <p:txBody>
          <a:bodyPr>
            <a:noAutofit/>
          </a:bodyPr>
          <a:lstStyle/>
          <a:p>
            <a:r>
              <a:rPr lang="en-US" sz="4000" dirty="0">
                <a:latin typeface="Karla" panose="020F0502020204030204" pitchFamily="2" charset="0"/>
                <a:ea typeface="Futura" panose="02020800000000000000" pitchFamily="18" charset="0"/>
                <a:cs typeface="Futura" panose="02020800000000000000" pitchFamily="18" charset="0"/>
              </a:rPr>
              <a:t>Lecture 2: Environments, Virtual Machines and Containers</a:t>
            </a:r>
          </a:p>
        </p:txBody>
      </p:sp>
      <p:sp>
        <p:nvSpPr>
          <p:cNvPr id="3" name="Subtitle 2">
            <a:extLst>
              <a:ext uri="{FF2B5EF4-FFF2-40B4-BE49-F238E27FC236}">
                <a16:creationId xmlns:a16="http://schemas.microsoft.com/office/drawing/2014/main" xmlns="" id="{7E285106-558C-4A6C-94DC-B85D920FDF44}"/>
              </a:ext>
            </a:extLst>
          </p:cNvPr>
          <p:cNvSpPr>
            <a:spLocks noGrp="1"/>
          </p:cNvSpPr>
          <p:nvPr>
            <p:ph type="subTitle" idx="1"/>
          </p:nvPr>
        </p:nvSpPr>
        <p:spPr>
          <a:xfrm>
            <a:off x="2869766" y="2843265"/>
            <a:ext cx="6452461" cy="1688980"/>
          </a:xfrm>
        </p:spPr>
        <p:txBody>
          <a:bodyPr>
            <a:normAutofit/>
          </a:bodyPr>
          <a:lstStyle/>
          <a:p>
            <a:r>
              <a:rPr lang="en-US" b="1" dirty="0">
                <a:solidFill>
                  <a:schemeClr val="bg1"/>
                </a:solidFill>
                <a:latin typeface="Karla" charset="0"/>
              </a:rPr>
              <a:t>AC295</a:t>
            </a:r>
          </a:p>
          <a:p>
            <a:r>
              <a:rPr lang="en-US" b="1" dirty="0">
                <a:latin typeface="Karla" charset="0"/>
              </a:rPr>
              <a:t> </a:t>
            </a:r>
            <a:r>
              <a:rPr lang="en-US" dirty="0">
                <a:latin typeface="Karla" charset="0"/>
              </a:rPr>
              <a:t>Advanced Practical Data Science</a:t>
            </a:r>
          </a:p>
          <a:p>
            <a:r>
              <a:rPr lang="en-US" sz="2000" dirty="0" err="1">
                <a:latin typeface="Karla" charset="0"/>
              </a:rPr>
              <a:t>Pavlos</a:t>
            </a:r>
            <a:r>
              <a:rPr lang="en-US" sz="2000" dirty="0">
                <a:latin typeface="Karla" charset="0"/>
              </a:rPr>
              <a:t> </a:t>
            </a:r>
            <a:r>
              <a:rPr lang="en-US" sz="2000" dirty="0" err="1">
                <a:latin typeface="Karla" charset="0"/>
              </a:rPr>
              <a:t>Protopapas</a:t>
            </a:r>
            <a:endParaRPr lang="en-US" sz="1200" dirty="0"/>
          </a:p>
          <a:p>
            <a:endParaRPr lang="en-US" dirty="0"/>
          </a:p>
        </p:txBody>
      </p:sp>
      <p:pic>
        <p:nvPicPr>
          <p:cNvPr id="8" name="Picture 7">
            <a:extLst>
              <a:ext uri="{FF2B5EF4-FFF2-40B4-BE49-F238E27FC236}">
                <a16:creationId xmlns:a16="http://schemas.microsoft.com/office/drawing/2014/main" xmlns="" id="{092DDC66-5920-460A-8C3C-6792EA7969BB}"/>
              </a:ext>
            </a:extLst>
          </p:cNvPr>
          <p:cNvPicPr>
            <a:picLocks noChangeAspect="1"/>
          </p:cNvPicPr>
          <p:nvPr/>
        </p:nvPicPr>
        <p:blipFill>
          <a:blip r:embed="rId2"/>
          <a:stretch>
            <a:fillRect/>
          </a:stretch>
        </p:blipFill>
        <p:spPr>
          <a:xfrm>
            <a:off x="4558370" y="4532245"/>
            <a:ext cx="3075258" cy="1859976"/>
          </a:xfrm>
          <a:prstGeom prst="rect">
            <a:avLst/>
          </a:prstGeom>
        </p:spPr>
      </p:pic>
    </p:spTree>
    <p:extLst>
      <p:ext uri="{BB962C8B-B14F-4D97-AF65-F5344CB8AC3E}">
        <p14:creationId xmlns:p14="http://schemas.microsoft.com/office/powerpoint/2010/main" val="4040593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296230"/>
            <a:ext cx="10039350" cy="647700"/>
          </a:xfrm>
        </p:spPr>
        <p:txBody>
          <a:bodyPr>
            <a:noAutofit/>
          </a:bodyPr>
          <a:lstStyle/>
          <a:p>
            <a:pPr>
              <a:spcAft>
                <a:spcPts val="1800"/>
              </a:spcAft>
            </a:pPr>
            <a:r>
              <a:rPr lang="en-US" sz="3800" b="1" dirty="0"/>
              <a:t>Why should we use virtual environment?</a:t>
            </a:r>
          </a:p>
        </p:txBody>
      </p:sp>
      <p:sp>
        <p:nvSpPr>
          <p:cNvPr id="85" name="Rectangle 84">
            <a:extLst>
              <a:ext uri="{FF2B5EF4-FFF2-40B4-BE49-F238E27FC236}">
                <a16:creationId xmlns:a16="http://schemas.microsoft.com/office/drawing/2014/main" xmlns="" id="{1636AC18-A69A-499B-BF3A-B3EC3EF71495}"/>
              </a:ext>
            </a:extLst>
          </p:cNvPr>
          <p:cNvSpPr/>
          <p:nvPr/>
        </p:nvSpPr>
        <p:spPr>
          <a:xfrm>
            <a:off x="971550" y="1268790"/>
            <a:ext cx="10229850" cy="1200329"/>
          </a:xfrm>
          <a:prstGeom prst="rect">
            <a:avLst/>
          </a:prstGeom>
        </p:spPr>
        <p:txBody>
          <a:bodyPr wrap="square">
            <a:spAutoFit/>
          </a:bodyPr>
          <a:lstStyle/>
          <a:p>
            <a:pPr marL="342900" indent="-342900">
              <a:buFont typeface="Arial" panose="020B0604020202020204" pitchFamily="34" charset="0"/>
              <a:buChar char="•"/>
            </a:pPr>
            <a:r>
              <a:rPr lang="en-US" sz="2400" dirty="0">
                <a:latin typeface="Karla" pitchFamily="2" charset="0"/>
              </a:rPr>
              <a:t>What could go </a:t>
            </a:r>
            <a:r>
              <a:rPr lang="en-US" sz="2400" dirty="0" smtClean="0">
                <a:latin typeface="Karla" pitchFamily="2" charset="0"/>
              </a:rPr>
              <a:t>wrong? Unfortunately</a:t>
            </a:r>
            <a:r>
              <a:rPr lang="en-US" sz="2400" dirty="0">
                <a:latin typeface="Karla" pitchFamily="2" charset="0"/>
              </a:rPr>
              <a:t>, Maggie and John reproduce different results and they think the issue relates to their operating systems. Indeed while Maggie has a MacOS, John uses a Win10.   </a:t>
            </a:r>
          </a:p>
        </p:txBody>
      </p:sp>
      <p:grpSp>
        <p:nvGrpSpPr>
          <p:cNvPr id="7" name="Group 6">
            <a:extLst>
              <a:ext uri="{FF2B5EF4-FFF2-40B4-BE49-F238E27FC236}">
                <a16:creationId xmlns:a16="http://schemas.microsoft.com/office/drawing/2014/main" xmlns="" id="{4E3C9EA7-6221-4C7A-9C9A-4191B3C18F7C}"/>
              </a:ext>
            </a:extLst>
          </p:cNvPr>
          <p:cNvGrpSpPr/>
          <p:nvPr/>
        </p:nvGrpSpPr>
        <p:grpSpPr>
          <a:xfrm>
            <a:off x="1287344" y="3226439"/>
            <a:ext cx="9864143" cy="2487714"/>
            <a:chOff x="1287344" y="3226439"/>
            <a:chExt cx="9864143" cy="2487714"/>
          </a:xfrm>
        </p:grpSpPr>
        <p:grpSp>
          <p:nvGrpSpPr>
            <p:cNvPr id="6" name="Group 5">
              <a:extLst>
                <a:ext uri="{FF2B5EF4-FFF2-40B4-BE49-F238E27FC236}">
                  <a16:creationId xmlns:a16="http://schemas.microsoft.com/office/drawing/2014/main" xmlns="" id="{52AAA153-1C92-4568-849C-CB8D85E80388}"/>
                </a:ext>
              </a:extLst>
            </p:cNvPr>
            <p:cNvGrpSpPr/>
            <p:nvPr/>
          </p:nvGrpSpPr>
          <p:grpSpPr>
            <a:xfrm>
              <a:off x="6770351" y="3272177"/>
              <a:ext cx="4381136" cy="2441976"/>
              <a:chOff x="6770351" y="3272177"/>
              <a:chExt cx="4381136" cy="2441976"/>
            </a:xfrm>
          </p:grpSpPr>
          <p:grpSp>
            <p:nvGrpSpPr>
              <p:cNvPr id="26" name="Group 25">
                <a:extLst>
                  <a:ext uri="{FF2B5EF4-FFF2-40B4-BE49-F238E27FC236}">
                    <a16:creationId xmlns:a16="http://schemas.microsoft.com/office/drawing/2014/main" xmlns="" id="{18E43BDF-2330-46CB-8DAA-E5E506D6CCFF}"/>
                  </a:ext>
                </a:extLst>
              </p:cNvPr>
              <p:cNvGrpSpPr/>
              <p:nvPr/>
            </p:nvGrpSpPr>
            <p:grpSpPr>
              <a:xfrm>
                <a:off x="6900916" y="3272178"/>
                <a:ext cx="4207975" cy="2441975"/>
                <a:chOff x="7877824" y="2394623"/>
                <a:chExt cx="4505694" cy="2614748"/>
              </a:xfrm>
            </p:grpSpPr>
            <p:sp>
              <p:nvSpPr>
                <p:cNvPr id="32" name="Rectangle 31">
                  <a:extLst>
                    <a:ext uri="{FF2B5EF4-FFF2-40B4-BE49-F238E27FC236}">
                      <a16:creationId xmlns:a16="http://schemas.microsoft.com/office/drawing/2014/main" xmlns="" id="{1C714716-ADAB-4073-87A0-FEB14868116A}"/>
                    </a:ext>
                  </a:extLst>
                </p:cNvPr>
                <p:cNvSpPr/>
                <p:nvPr/>
              </p:nvSpPr>
              <p:spPr>
                <a:xfrm>
                  <a:off x="7877824" y="4200525"/>
                  <a:ext cx="4505694" cy="512450"/>
                </a:xfrm>
                <a:prstGeom prst="rect">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Operating System (Win10)</a:t>
                  </a:r>
                </a:p>
              </p:txBody>
            </p:sp>
            <p:sp>
              <p:nvSpPr>
                <p:cNvPr id="33" name="Rectangle 32">
                  <a:extLst>
                    <a:ext uri="{FF2B5EF4-FFF2-40B4-BE49-F238E27FC236}">
                      <a16:creationId xmlns:a16="http://schemas.microsoft.com/office/drawing/2014/main" xmlns="" id="{33849DF4-D4DE-4789-8FDA-E117FEA59C71}"/>
                    </a:ext>
                  </a:extLst>
                </p:cNvPr>
                <p:cNvSpPr/>
                <p:nvPr/>
              </p:nvSpPr>
              <p:spPr>
                <a:xfrm>
                  <a:off x="7877825" y="4917582"/>
                  <a:ext cx="4505693" cy="91789"/>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John</a:t>
                  </a:r>
                </a:p>
              </p:txBody>
            </p:sp>
            <p:sp>
              <p:nvSpPr>
                <p:cNvPr id="34" name="Rectangle 33">
                  <a:extLst>
                    <a:ext uri="{FF2B5EF4-FFF2-40B4-BE49-F238E27FC236}">
                      <a16:creationId xmlns:a16="http://schemas.microsoft.com/office/drawing/2014/main" xmlns="" id="{60D6DBCD-A5C8-472B-9222-99A4D9FD485F}"/>
                    </a:ext>
                  </a:extLst>
                </p:cNvPr>
                <p:cNvSpPr/>
                <p:nvPr/>
              </p:nvSpPr>
              <p:spPr>
                <a:xfrm>
                  <a:off x="7897961" y="3469334"/>
                  <a:ext cx="2196615" cy="67857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env_ac295</a:t>
                  </a:r>
                </a:p>
              </p:txBody>
            </p:sp>
            <p:sp>
              <p:nvSpPr>
                <p:cNvPr id="35" name="Rectangle 34">
                  <a:extLst>
                    <a:ext uri="{FF2B5EF4-FFF2-40B4-BE49-F238E27FC236}">
                      <a16:creationId xmlns:a16="http://schemas.microsoft.com/office/drawing/2014/main" xmlns="" id="{1B0C30D1-EEFF-4FEA-AA37-BBA74E8BCD65}"/>
                    </a:ext>
                  </a:extLst>
                </p:cNvPr>
                <p:cNvSpPr/>
                <p:nvPr/>
              </p:nvSpPr>
              <p:spPr>
                <a:xfrm>
                  <a:off x="7897961" y="2925764"/>
                  <a:ext cx="2196615"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36" name="Rectangle 35">
                  <a:extLst>
                    <a:ext uri="{FF2B5EF4-FFF2-40B4-BE49-F238E27FC236}">
                      <a16:creationId xmlns:a16="http://schemas.microsoft.com/office/drawing/2014/main" xmlns="" id="{4DC83DED-3784-4CE2-9A0A-E07FD4ECB38D}"/>
                    </a:ext>
                  </a:extLst>
                </p:cNvPr>
                <p:cNvSpPr/>
                <p:nvPr/>
              </p:nvSpPr>
              <p:spPr>
                <a:xfrm>
                  <a:off x="7898907"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37" name="Rectangle 36">
                  <a:extLst>
                    <a:ext uri="{FF2B5EF4-FFF2-40B4-BE49-F238E27FC236}">
                      <a16:creationId xmlns:a16="http://schemas.microsoft.com/office/drawing/2014/main" xmlns="" id="{1B64D742-4586-4C52-835D-4033A1D7040F}"/>
                    </a:ext>
                  </a:extLst>
                </p:cNvPr>
                <p:cNvSpPr/>
                <p:nvPr/>
              </p:nvSpPr>
              <p:spPr>
                <a:xfrm>
                  <a:off x="8612830"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grpSp>
          <p:grpSp>
            <p:nvGrpSpPr>
              <p:cNvPr id="4" name="Group 3">
                <a:extLst>
                  <a:ext uri="{FF2B5EF4-FFF2-40B4-BE49-F238E27FC236}">
                    <a16:creationId xmlns:a16="http://schemas.microsoft.com/office/drawing/2014/main" xmlns="" id="{D356C266-3826-4247-B760-EA4CDE7661A3}"/>
                  </a:ext>
                </a:extLst>
              </p:cNvPr>
              <p:cNvGrpSpPr/>
              <p:nvPr/>
            </p:nvGrpSpPr>
            <p:grpSpPr>
              <a:xfrm>
                <a:off x="9049791" y="3292610"/>
                <a:ext cx="2051471" cy="1637435"/>
                <a:chOff x="9070339" y="3251514"/>
                <a:chExt cx="2051471" cy="1637435"/>
              </a:xfrm>
            </p:grpSpPr>
            <p:sp>
              <p:nvSpPr>
                <p:cNvPr id="59" name="Rectangle 58">
                  <a:extLst>
                    <a:ext uri="{FF2B5EF4-FFF2-40B4-BE49-F238E27FC236}">
                      <a16:creationId xmlns:a16="http://schemas.microsoft.com/office/drawing/2014/main" xmlns="" id="{C4B6A8A1-0694-4C4C-870F-C85DE0F2CF6D}"/>
                    </a:ext>
                  </a:extLst>
                </p:cNvPr>
                <p:cNvSpPr/>
                <p:nvPr/>
              </p:nvSpPr>
              <p:spPr>
                <a:xfrm>
                  <a:off x="9070339" y="4255212"/>
                  <a:ext cx="2051471" cy="633737"/>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env_am207</a:t>
                  </a:r>
                </a:p>
              </p:txBody>
            </p:sp>
            <p:sp>
              <p:nvSpPr>
                <p:cNvPr id="60" name="Rectangle 59">
                  <a:extLst>
                    <a:ext uri="{FF2B5EF4-FFF2-40B4-BE49-F238E27FC236}">
                      <a16:creationId xmlns:a16="http://schemas.microsoft.com/office/drawing/2014/main" xmlns="" id="{4059CE3C-A1DA-47EF-9049-87FDDD90FE5A}"/>
                    </a:ext>
                  </a:extLst>
                </p:cNvPr>
                <p:cNvSpPr/>
                <p:nvPr/>
              </p:nvSpPr>
              <p:spPr>
                <a:xfrm>
                  <a:off x="9070339" y="3747559"/>
                  <a:ext cx="2051471" cy="457925"/>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61" name="Rectangle 60">
                  <a:extLst>
                    <a:ext uri="{FF2B5EF4-FFF2-40B4-BE49-F238E27FC236}">
                      <a16:creationId xmlns:a16="http://schemas.microsoft.com/office/drawing/2014/main" xmlns="" id="{2FD9C09C-1515-4D38-938A-DC4CFF364F5D}"/>
                    </a:ext>
                  </a:extLst>
                </p:cNvPr>
                <p:cNvSpPr/>
                <p:nvPr/>
              </p:nvSpPr>
              <p:spPr>
                <a:xfrm>
                  <a:off x="9071223" y="3251514"/>
                  <a:ext cx="687609" cy="457925"/>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62" name="Rectangle 61">
                  <a:extLst>
                    <a:ext uri="{FF2B5EF4-FFF2-40B4-BE49-F238E27FC236}">
                      <a16:creationId xmlns:a16="http://schemas.microsoft.com/office/drawing/2014/main" xmlns="" id="{7A0E289B-F1EF-4CB4-A28A-52A7F0D4FBC0}"/>
                    </a:ext>
                  </a:extLst>
                </p:cNvPr>
                <p:cNvSpPr/>
                <p:nvPr/>
              </p:nvSpPr>
              <p:spPr>
                <a:xfrm>
                  <a:off x="9737973" y="3251514"/>
                  <a:ext cx="687609" cy="457925"/>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sp>
              <p:nvSpPr>
                <p:cNvPr id="63" name="Rectangle 62">
                  <a:extLst>
                    <a:ext uri="{FF2B5EF4-FFF2-40B4-BE49-F238E27FC236}">
                      <a16:creationId xmlns:a16="http://schemas.microsoft.com/office/drawing/2014/main" xmlns="" id="{43A6FD8A-64A8-4551-B58E-C9721CBDEF92}"/>
                    </a:ext>
                  </a:extLst>
                </p:cNvPr>
                <p:cNvSpPr/>
                <p:nvPr/>
              </p:nvSpPr>
              <p:spPr>
                <a:xfrm>
                  <a:off x="10434201" y="3251514"/>
                  <a:ext cx="687609" cy="457925"/>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grpSp>
          <p:sp>
            <p:nvSpPr>
              <p:cNvPr id="64" name="Rectangle 63">
                <a:extLst>
                  <a:ext uri="{FF2B5EF4-FFF2-40B4-BE49-F238E27FC236}">
                    <a16:creationId xmlns:a16="http://schemas.microsoft.com/office/drawing/2014/main" xmlns="" id="{CB99FA32-2B52-4AF3-82E5-ED2058ECE154}"/>
                  </a:ext>
                </a:extLst>
              </p:cNvPr>
              <p:cNvSpPr/>
              <p:nvPr/>
            </p:nvSpPr>
            <p:spPr>
              <a:xfrm>
                <a:off x="8254106" y="3272177"/>
                <a:ext cx="687609" cy="45792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sp>
            <p:nvSpPr>
              <p:cNvPr id="50" name="Rectangle 49">
                <a:extLst>
                  <a:ext uri="{FF2B5EF4-FFF2-40B4-BE49-F238E27FC236}">
                    <a16:creationId xmlns:a16="http://schemas.microsoft.com/office/drawing/2014/main" xmlns="" id="{B3A3AC81-55FB-4A32-88ED-09ADBFD93C1F}"/>
                  </a:ext>
                </a:extLst>
              </p:cNvPr>
              <p:cNvSpPr/>
              <p:nvPr/>
            </p:nvSpPr>
            <p:spPr>
              <a:xfrm>
                <a:off x="6770351" y="4937185"/>
                <a:ext cx="4381136" cy="521723"/>
              </a:xfrm>
              <a:custGeom>
                <a:avLst/>
                <a:gdLst>
                  <a:gd name="connsiteX0" fmla="*/ 0 w 4381136"/>
                  <a:gd name="connsiteY0" fmla="*/ 0 h 521723"/>
                  <a:gd name="connsiteX1" fmla="*/ 416208 w 4381136"/>
                  <a:gd name="connsiteY1" fmla="*/ 0 h 521723"/>
                  <a:gd name="connsiteX2" fmla="*/ 876227 w 4381136"/>
                  <a:gd name="connsiteY2" fmla="*/ 0 h 521723"/>
                  <a:gd name="connsiteX3" fmla="*/ 1292435 w 4381136"/>
                  <a:gd name="connsiteY3" fmla="*/ 0 h 521723"/>
                  <a:gd name="connsiteX4" fmla="*/ 1840077 w 4381136"/>
                  <a:gd name="connsiteY4" fmla="*/ 0 h 521723"/>
                  <a:gd name="connsiteX5" fmla="*/ 2387719 w 4381136"/>
                  <a:gd name="connsiteY5" fmla="*/ 0 h 521723"/>
                  <a:gd name="connsiteX6" fmla="*/ 2935361 w 4381136"/>
                  <a:gd name="connsiteY6" fmla="*/ 0 h 521723"/>
                  <a:gd name="connsiteX7" fmla="*/ 3526814 w 4381136"/>
                  <a:gd name="connsiteY7" fmla="*/ 0 h 521723"/>
                  <a:gd name="connsiteX8" fmla="*/ 4381136 w 4381136"/>
                  <a:gd name="connsiteY8" fmla="*/ 0 h 521723"/>
                  <a:gd name="connsiteX9" fmla="*/ 4381136 w 4381136"/>
                  <a:gd name="connsiteY9" fmla="*/ 521723 h 521723"/>
                  <a:gd name="connsiteX10" fmla="*/ 3789683 w 4381136"/>
                  <a:gd name="connsiteY10" fmla="*/ 521723 h 521723"/>
                  <a:gd name="connsiteX11" fmla="*/ 3329663 w 4381136"/>
                  <a:gd name="connsiteY11" fmla="*/ 521723 h 521723"/>
                  <a:gd name="connsiteX12" fmla="*/ 2738210 w 4381136"/>
                  <a:gd name="connsiteY12" fmla="*/ 521723 h 521723"/>
                  <a:gd name="connsiteX13" fmla="*/ 2322002 w 4381136"/>
                  <a:gd name="connsiteY13" fmla="*/ 521723 h 521723"/>
                  <a:gd name="connsiteX14" fmla="*/ 1818171 w 4381136"/>
                  <a:gd name="connsiteY14" fmla="*/ 521723 h 521723"/>
                  <a:gd name="connsiteX15" fmla="*/ 1358152 w 4381136"/>
                  <a:gd name="connsiteY15" fmla="*/ 521723 h 521723"/>
                  <a:gd name="connsiteX16" fmla="*/ 898133 w 4381136"/>
                  <a:gd name="connsiteY16" fmla="*/ 521723 h 521723"/>
                  <a:gd name="connsiteX17" fmla="*/ 481925 w 4381136"/>
                  <a:gd name="connsiteY17" fmla="*/ 521723 h 521723"/>
                  <a:gd name="connsiteX18" fmla="*/ 0 w 4381136"/>
                  <a:gd name="connsiteY18" fmla="*/ 521723 h 521723"/>
                  <a:gd name="connsiteX19" fmla="*/ 0 w 4381136"/>
                  <a:gd name="connsiteY19" fmla="*/ 0 h 52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381136" h="521723" extrusionOk="0">
                    <a:moveTo>
                      <a:pt x="0" y="0"/>
                    </a:moveTo>
                    <a:cubicBezTo>
                      <a:pt x="149011" y="-13688"/>
                      <a:pt x="265317" y="33687"/>
                      <a:pt x="416208" y="0"/>
                    </a:cubicBezTo>
                    <a:cubicBezTo>
                      <a:pt x="567099" y="-33687"/>
                      <a:pt x="752567" y="22964"/>
                      <a:pt x="876227" y="0"/>
                    </a:cubicBezTo>
                    <a:cubicBezTo>
                      <a:pt x="999887" y="-22964"/>
                      <a:pt x="1119291" y="8662"/>
                      <a:pt x="1292435" y="0"/>
                    </a:cubicBezTo>
                    <a:cubicBezTo>
                      <a:pt x="1465579" y="-8662"/>
                      <a:pt x="1636301" y="28101"/>
                      <a:pt x="1840077" y="0"/>
                    </a:cubicBezTo>
                    <a:cubicBezTo>
                      <a:pt x="2043853" y="-28101"/>
                      <a:pt x="2260144" y="3545"/>
                      <a:pt x="2387719" y="0"/>
                    </a:cubicBezTo>
                    <a:cubicBezTo>
                      <a:pt x="2515294" y="-3545"/>
                      <a:pt x="2812556" y="15211"/>
                      <a:pt x="2935361" y="0"/>
                    </a:cubicBezTo>
                    <a:cubicBezTo>
                      <a:pt x="3058166" y="-15211"/>
                      <a:pt x="3241478" y="57558"/>
                      <a:pt x="3526814" y="0"/>
                    </a:cubicBezTo>
                    <a:cubicBezTo>
                      <a:pt x="3812150" y="-57558"/>
                      <a:pt x="4074448" y="23054"/>
                      <a:pt x="4381136" y="0"/>
                    </a:cubicBezTo>
                    <a:cubicBezTo>
                      <a:pt x="4419427" y="222708"/>
                      <a:pt x="4378153" y="275208"/>
                      <a:pt x="4381136" y="521723"/>
                    </a:cubicBezTo>
                    <a:cubicBezTo>
                      <a:pt x="4130906" y="534187"/>
                      <a:pt x="4023769" y="463523"/>
                      <a:pt x="3789683" y="521723"/>
                    </a:cubicBezTo>
                    <a:cubicBezTo>
                      <a:pt x="3555597" y="579923"/>
                      <a:pt x="3545983" y="473535"/>
                      <a:pt x="3329663" y="521723"/>
                    </a:cubicBezTo>
                    <a:cubicBezTo>
                      <a:pt x="3113343" y="569911"/>
                      <a:pt x="2990961" y="504069"/>
                      <a:pt x="2738210" y="521723"/>
                    </a:cubicBezTo>
                    <a:cubicBezTo>
                      <a:pt x="2485459" y="539377"/>
                      <a:pt x="2460162" y="511827"/>
                      <a:pt x="2322002" y="521723"/>
                    </a:cubicBezTo>
                    <a:cubicBezTo>
                      <a:pt x="2183842" y="531619"/>
                      <a:pt x="2044606" y="492452"/>
                      <a:pt x="1818171" y="521723"/>
                    </a:cubicBezTo>
                    <a:cubicBezTo>
                      <a:pt x="1591736" y="550994"/>
                      <a:pt x="1496252" y="479581"/>
                      <a:pt x="1358152" y="521723"/>
                    </a:cubicBezTo>
                    <a:cubicBezTo>
                      <a:pt x="1220052" y="563865"/>
                      <a:pt x="1081805" y="486146"/>
                      <a:pt x="898133" y="521723"/>
                    </a:cubicBezTo>
                    <a:cubicBezTo>
                      <a:pt x="714461" y="557300"/>
                      <a:pt x="568006" y="501301"/>
                      <a:pt x="481925" y="521723"/>
                    </a:cubicBezTo>
                    <a:cubicBezTo>
                      <a:pt x="395844" y="542145"/>
                      <a:pt x="168102" y="468174"/>
                      <a:pt x="0" y="521723"/>
                    </a:cubicBezTo>
                    <a:cubicBezTo>
                      <a:pt x="-32773" y="279436"/>
                      <a:pt x="16443" y="258713"/>
                      <a:pt x="0" y="0"/>
                    </a:cubicBezTo>
                    <a:close/>
                  </a:path>
                </a:pathLst>
              </a:custGeom>
              <a:noFill/>
              <a:ln w="19050">
                <a:prstDash val="dash"/>
                <a:extLst>
                  <a:ext uri="{C807C97D-BFC1-408E-A445-0C87EB9F89A2}">
                    <ask:lineSketchStyleProps xmlns:ask="http://schemas.microsoft.com/office/drawing/2018/sketchyshapes" xmlns="" sd="333870983">
                      <a:prstGeom prst="rect">
                        <a:avLst/>
                      </a:prstGeom>
                      <ask:type>
                        <ask:lineSketchScribbl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xmlns="" id="{F929AE1A-E0AC-4B45-89C6-F873104AB5AC}"/>
                </a:ext>
              </a:extLst>
            </p:cNvPr>
            <p:cNvGrpSpPr/>
            <p:nvPr/>
          </p:nvGrpSpPr>
          <p:grpSpPr>
            <a:xfrm>
              <a:off x="1287344" y="3226439"/>
              <a:ext cx="4381136" cy="2450893"/>
              <a:chOff x="1287344" y="3226439"/>
              <a:chExt cx="4381136" cy="2450893"/>
            </a:xfrm>
          </p:grpSpPr>
          <p:grpSp>
            <p:nvGrpSpPr>
              <p:cNvPr id="13" name="Group 12">
                <a:extLst>
                  <a:ext uri="{FF2B5EF4-FFF2-40B4-BE49-F238E27FC236}">
                    <a16:creationId xmlns:a16="http://schemas.microsoft.com/office/drawing/2014/main" xmlns="" id="{3AA2C9E3-0CA5-40B3-B78B-6A2D6804C5D9}"/>
                  </a:ext>
                </a:extLst>
              </p:cNvPr>
              <p:cNvGrpSpPr/>
              <p:nvPr/>
            </p:nvGrpSpPr>
            <p:grpSpPr>
              <a:xfrm>
                <a:off x="1383188" y="3235357"/>
                <a:ext cx="4207976" cy="2441975"/>
                <a:chOff x="7877824" y="2394623"/>
                <a:chExt cx="4505695" cy="2614748"/>
              </a:xfrm>
            </p:grpSpPr>
            <p:sp>
              <p:nvSpPr>
                <p:cNvPr id="14" name="Rectangle 13">
                  <a:extLst>
                    <a:ext uri="{FF2B5EF4-FFF2-40B4-BE49-F238E27FC236}">
                      <a16:creationId xmlns:a16="http://schemas.microsoft.com/office/drawing/2014/main" xmlns="" id="{A1230355-1471-4951-A6F9-B893B9EF6F9D}"/>
                    </a:ext>
                  </a:extLst>
                </p:cNvPr>
                <p:cNvSpPr/>
                <p:nvPr/>
              </p:nvSpPr>
              <p:spPr>
                <a:xfrm>
                  <a:off x="7877824" y="4200525"/>
                  <a:ext cx="4505694" cy="512450"/>
                </a:xfrm>
                <a:prstGeom prst="rect">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Operating System (</a:t>
                  </a:r>
                  <a:r>
                    <a:rPr lang="en-US" b="1" dirty="0" err="1">
                      <a:latin typeface="Karla" pitchFamily="2" charset="0"/>
                    </a:rPr>
                    <a:t>MacOs</a:t>
                  </a:r>
                  <a:r>
                    <a:rPr lang="en-US" b="1" dirty="0">
                      <a:latin typeface="Karla" pitchFamily="2" charset="0"/>
                    </a:rPr>
                    <a:t>)</a:t>
                  </a:r>
                </a:p>
              </p:txBody>
            </p:sp>
            <p:sp>
              <p:nvSpPr>
                <p:cNvPr id="16" name="Rectangle 15">
                  <a:extLst>
                    <a:ext uri="{FF2B5EF4-FFF2-40B4-BE49-F238E27FC236}">
                      <a16:creationId xmlns:a16="http://schemas.microsoft.com/office/drawing/2014/main" xmlns="" id="{92139AF0-26EB-4D56-8C27-EA97F1141B00}"/>
                    </a:ext>
                  </a:extLst>
                </p:cNvPr>
                <p:cNvSpPr/>
                <p:nvPr/>
              </p:nvSpPr>
              <p:spPr>
                <a:xfrm>
                  <a:off x="7877825" y="4917582"/>
                  <a:ext cx="4505693" cy="9178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Maggie</a:t>
                  </a:r>
                </a:p>
              </p:txBody>
            </p:sp>
            <p:sp>
              <p:nvSpPr>
                <p:cNvPr id="17" name="Rectangle 16">
                  <a:extLst>
                    <a:ext uri="{FF2B5EF4-FFF2-40B4-BE49-F238E27FC236}">
                      <a16:creationId xmlns:a16="http://schemas.microsoft.com/office/drawing/2014/main" xmlns="" id="{7A736049-14F1-494F-AB47-333C3F575C0E}"/>
                    </a:ext>
                  </a:extLst>
                </p:cNvPr>
                <p:cNvSpPr/>
                <p:nvPr/>
              </p:nvSpPr>
              <p:spPr>
                <a:xfrm>
                  <a:off x="7880009" y="3654550"/>
                  <a:ext cx="2196615"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18" name="Rectangle 17">
                  <a:extLst>
                    <a:ext uri="{FF2B5EF4-FFF2-40B4-BE49-F238E27FC236}">
                      <a16:creationId xmlns:a16="http://schemas.microsoft.com/office/drawing/2014/main" xmlns="" id="{7CAAC141-0F0A-41EF-BC89-85216139C552}"/>
                    </a:ext>
                  </a:extLst>
                </p:cNvPr>
                <p:cNvSpPr/>
                <p:nvPr/>
              </p:nvSpPr>
              <p:spPr>
                <a:xfrm>
                  <a:off x="788095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19" name="Rectangle 18">
                  <a:extLst>
                    <a:ext uri="{FF2B5EF4-FFF2-40B4-BE49-F238E27FC236}">
                      <a16:creationId xmlns:a16="http://schemas.microsoft.com/office/drawing/2014/main" xmlns="" id="{FF66A7D0-F22D-4717-BFBE-2D1E0A42A60C}"/>
                    </a:ext>
                  </a:extLst>
                </p:cNvPr>
                <p:cNvSpPr/>
                <p:nvPr/>
              </p:nvSpPr>
              <p:spPr>
                <a:xfrm>
                  <a:off x="8594879"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sp>
              <p:nvSpPr>
                <p:cNvPr id="20" name="Rectangle 19">
                  <a:extLst>
                    <a:ext uri="{FF2B5EF4-FFF2-40B4-BE49-F238E27FC236}">
                      <a16:creationId xmlns:a16="http://schemas.microsoft.com/office/drawing/2014/main" xmlns="" id="{7BCCBF6D-09EF-45D5-9AA0-EA737C724BFD}"/>
                    </a:ext>
                  </a:extLst>
                </p:cNvPr>
                <p:cNvSpPr/>
                <p:nvPr/>
              </p:nvSpPr>
              <p:spPr>
                <a:xfrm>
                  <a:off x="934036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sp>
              <p:nvSpPr>
                <p:cNvPr id="21" name="Rectangle 20">
                  <a:extLst>
                    <a:ext uri="{FF2B5EF4-FFF2-40B4-BE49-F238E27FC236}">
                      <a16:creationId xmlns:a16="http://schemas.microsoft.com/office/drawing/2014/main" xmlns="" id="{E8F43014-0C16-49FC-AB43-E06415D83822}"/>
                    </a:ext>
                  </a:extLst>
                </p:cNvPr>
                <p:cNvSpPr/>
                <p:nvPr/>
              </p:nvSpPr>
              <p:spPr>
                <a:xfrm>
                  <a:off x="10186904" y="3469334"/>
                  <a:ext cx="2196615" cy="67857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env_ac295</a:t>
                  </a:r>
                </a:p>
              </p:txBody>
            </p:sp>
            <p:sp>
              <p:nvSpPr>
                <p:cNvPr id="22" name="Rectangle 21">
                  <a:extLst>
                    <a:ext uri="{FF2B5EF4-FFF2-40B4-BE49-F238E27FC236}">
                      <a16:creationId xmlns:a16="http://schemas.microsoft.com/office/drawing/2014/main" xmlns="" id="{36051214-7476-48CD-B2C9-36D2EAA5A923}"/>
                    </a:ext>
                  </a:extLst>
                </p:cNvPr>
                <p:cNvSpPr/>
                <p:nvPr/>
              </p:nvSpPr>
              <p:spPr>
                <a:xfrm>
                  <a:off x="10186904" y="2925764"/>
                  <a:ext cx="2196615"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23" name="Rectangle 22">
                  <a:extLst>
                    <a:ext uri="{FF2B5EF4-FFF2-40B4-BE49-F238E27FC236}">
                      <a16:creationId xmlns:a16="http://schemas.microsoft.com/office/drawing/2014/main" xmlns="" id="{79FDF016-8395-4EE4-A4B4-B34D733A86C4}"/>
                    </a:ext>
                  </a:extLst>
                </p:cNvPr>
                <p:cNvSpPr/>
                <p:nvPr/>
              </p:nvSpPr>
              <p:spPr>
                <a:xfrm>
                  <a:off x="10187851"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24" name="Rectangle 23">
                  <a:extLst>
                    <a:ext uri="{FF2B5EF4-FFF2-40B4-BE49-F238E27FC236}">
                      <a16:creationId xmlns:a16="http://schemas.microsoft.com/office/drawing/2014/main" xmlns="" id="{90DF7AB1-63B0-4178-8F18-2C8A9498D8E8}"/>
                    </a:ext>
                  </a:extLst>
                </p:cNvPr>
                <p:cNvSpPr/>
                <p:nvPr/>
              </p:nvSpPr>
              <p:spPr>
                <a:xfrm>
                  <a:off x="10901774"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grpSp>
          <p:sp>
            <p:nvSpPr>
              <p:cNvPr id="72" name="Rectangle 71">
                <a:extLst>
                  <a:ext uri="{FF2B5EF4-FFF2-40B4-BE49-F238E27FC236}">
                    <a16:creationId xmlns:a16="http://schemas.microsoft.com/office/drawing/2014/main" xmlns="" id="{BF09FFB7-0DF8-4123-9DE4-798B481D03AB}"/>
                  </a:ext>
                </a:extLst>
              </p:cNvPr>
              <p:cNvSpPr/>
              <p:nvPr/>
            </p:nvSpPr>
            <p:spPr>
              <a:xfrm>
                <a:off x="1287344" y="4900364"/>
                <a:ext cx="4381136" cy="521723"/>
              </a:xfrm>
              <a:custGeom>
                <a:avLst/>
                <a:gdLst>
                  <a:gd name="connsiteX0" fmla="*/ 0 w 4381136"/>
                  <a:gd name="connsiteY0" fmla="*/ 0 h 521723"/>
                  <a:gd name="connsiteX1" fmla="*/ 416208 w 4381136"/>
                  <a:gd name="connsiteY1" fmla="*/ 0 h 521723"/>
                  <a:gd name="connsiteX2" fmla="*/ 876227 w 4381136"/>
                  <a:gd name="connsiteY2" fmla="*/ 0 h 521723"/>
                  <a:gd name="connsiteX3" fmla="*/ 1292435 w 4381136"/>
                  <a:gd name="connsiteY3" fmla="*/ 0 h 521723"/>
                  <a:gd name="connsiteX4" fmla="*/ 1840077 w 4381136"/>
                  <a:gd name="connsiteY4" fmla="*/ 0 h 521723"/>
                  <a:gd name="connsiteX5" fmla="*/ 2387719 w 4381136"/>
                  <a:gd name="connsiteY5" fmla="*/ 0 h 521723"/>
                  <a:gd name="connsiteX6" fmla="*/ 2935361 w 4381136"/>
                  <a:gd name="connsiteY6" fmla="*/ 0 h 521723"/>
                  <a:gd name="connsiteX7" fmla="*/ 3526814 w 4381136"/>
                  <a:gd name="connsiteY7" fmla="*/ 0 h 521723"/>
                  <a:gd name="connsiteX8" fmla="*/ 4381136 w 4381136"/>
                  <a:gd name="connsiteY8" fmla="*/ 0 h 521723"/>
                  <a:gd name="connsiteX9" fmla="*/ 4381136 w 4381136"/>
                  <a:gd name="connsiteY9" fmla="*/ 521723 h 521723"/>
                  <a:gd name="connsiteX10" fmla="*/ 3789683 w 4381136"/>
                  <a:gd name="connsiteY10" fmla="*/ 521723 h 521723"/>
                  <a:gd name="connsiteX11" fmla="*/ 3329663 w 4381136"/>
                  <a:gd name="connsiteY11" fmla="*/ 521723 h 521723"/>
                  <a:gd name="connsiteX12" fmla="*/ 2738210 w 4381136"/>
                  <a:gd name="connsiteY12" fmla="*/ 521723 h 521723"/>
                  <a:gd name="connsiteX13" fmla="*/ 2322002 w 4381136"/>
                  <a:gd name="connsiteY13" fmla="*/ 521723 h 521723"/>
                  <a:gd name="connsiteX14" fmla="*/ 1818171 w 4381136"/>
                  <a:gd name="connsiteY14" fmla="*/ 521723 h 521723"/>
                  <a:gd name="connsiteX15" fmla="*/ 1358152 w 4381136"/>
                  <a:gd name="connsiteY15" fmla="*/ 521723 h 521723"/>
                  <a:gd name="connsiteX16" fmla="*/ 898133 w 4381136"/>
                  <a:gd name="connsiteY16" fmla="*/ 521723 h 521723"/>
                  <a:gd name="connsiteX17" fmla="*/ 481925 w 4381136"/>
                  <a:gd name="connsiteY17" fmla="*/ 521723 h 521723"/>
                  <a:gd name="connsiteX18" fmla="*/ 0 w 4381136"/>
                  <a:gd name="connsiteY18" fmla="*/ 521723 h 521723"/>
                  <a:gd name="connsiteX19" fmla="*/ 0 w 4381136"/>
                  <a:gd name="connsiteY19" fmla="*/ 0 h 52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381136" h="521723" extrusionOk="0">
                    <a:moveTo>
                      <a:pt x="0" y="0"/>
                    </a:moveTo>
                    <a:cubicBezTo>
                      <a:pt x="149011" y="-13688"/>
                      <a:pt x="265317" y="33687"/>
                      <a:pt x="416208" y="0"/>
                    </a:cubicBezTo>
                    <a:cubicBezTo>
                      <a:pt x="567099" y="-33687"/>
                      <a:pt x="752567" y="22964"/>
                      <a:pt x="876227" y="0"/>
                    </a:cubicBezTo>
                    <a:cubicBezTo>
                      <a:pt x="999887" y="-22964"/>
                      <a:pt x="1119291" y="8662"/>
                      <a:pt x="1292435" y="0"/>
                    </a:cubicBezTo>
                    <a:cubicBezTo>
                      <a:pt x="1465579" y="-8662"/>
                      <a:pt x="1636301" y="28101"/>
                      <a:pt x="1840077" y="0"/>
                    </a:cubicBezTo>
                    <a:cubicBezTo>
                      <a:pt x="2043853" y="-28101"/>
                      <a:pt x="2260144" y="3545"/>
                      <a:pt x="2387719" y="0"/>
                    </a:cubicBezTo>
                    <a:cubicBezTo>
                      <a:pt x="2515294" y="-3545"/>
                      <a:pt x="2812556" y="15211"/>
                      <a:pt x="2935361" y="0"/>
                    </a:cubicBezTo>
                    <a:cubicBezTo>
                      <a:pt x="3058166" y="-15211"/>
                      <a:pt x="3241478" y="57558"/>
                      <a:pt x="3526814" y="0"/>
                    </a:cubicBezTo>
                    <a:cubicBezTo>
                      <a:pt x="3812150" y="-57558"/>
                      <a:pt x="4074448" y="23054"/>
                      <a:pt x="4381136" y="0"/>
                    </a:cubicBezTo>
                    <a:cubicBezTo>
                      <a:pt x="4419427" y="222708"/>
                      <a:pt x="4378153" y="275208"/>
                      <a:pt x="4381136" y="521723"/>
                    </a:cubicBezTo>
                    <a:cubicBezTo>
                      <a:pt x="4130906" y="534187"/>
                      <a:pt x="4023769" y="463523"/>
                      <a:pt x="3789683" y="521723"/>
                    </a:cubicBezTo>
                    <a:cubicBezTo>
                      <a:pt x="3555597" y="579923"/>
                      <a:pt x="3545983" y="473535"/>
                      <a:pt x="3329663" y="521723"/>
                    </a:cubicBezTo>
                    <a:cubicBezTo>
                      <a:pt x="3113343" y="569911"/>
                      <a:pt x="2990961" y="504069"/>
                      <a:pt x="2738210" y="521723"/>
                    </a:cubicBezTo>
                    <a:cubicBezTo>
                      <a:pt x="2485459" y="539377"/>
                      <a:pt x="2460162" y="511827"/>
                      <a:pt x="2322002" y="521723"/>
                    </a:cubicBezTo>
                    <a:cubicBezTo>
                      <a:pt x="2183842" y="531619"/>
                      <a:pt x="2044606" y="492452"/>
                      <a:pt x="1818171" y="521723"/>
                    </a:cubicBezTo>
                    <a:cubicBezTo>
                      <a:pt x="1591736" y="550994"/>
                      <a:pt x="1496252" y="479581"/>
                      <a:pt x="1358152" y="521723"/>
                    </a:cubicBezTo>
                    <a:cubicBezTo>
                      <a:pt x="1220052" y="563865"/>
                      <a:pt x="1081805" y="486146"/>
                      <a:pt x="898133" y="521723"/>
                    </a:cubicBezTo>
                    <a:cubicBezTo>
                      <a:pt x="714461" y="557300"/>
                      <a:pt x="568006" y="501301"/>
                      <a:pt x="481925" y="521723"/>
                    </a:cubicBezTo>
                    <a:cubicBezTo>
                      <a:pt x="395844" y="542145"/>
                      <a:pt x="168102" y="468174"/>
                      <a:pt x="0" y="521723"/>
                    </a:cubicBezTo>
                    <a:cubicBezTo>
                      <a:pt x="-32773" y="279436"/>
                      <a:pt x="16443" y="258713"/>
                      <a:pt x="0" y="0"/>
                    </a:cubicBezTo>
                    <a:close/>
                  </a:path>
                </a:pathLst>
              </a:custGeom>
              <a:noFill/>
              <a:ln w="19050">
                <a:prstDash val="dash"/>
                <a:extLst>
                  <a:ext uri="{C807C97D-BFC1-408E-A445-0C87EB9F89A2}">
                    <ask:lineSketchStyleProps xmlns:ask="http://schemas.microsoft.com/office/drawing/2018/sketchyshapes" xmlns="" sd="333870983">
                      <a:prstGeom prst="rect">
                        <a:avLst/>
                      </a:prstGeom>
                      <ask:type>
                        <ask:lineSketchScribbl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xmlns="" id="{DFD520B0-8C78-4BC1-9F4A-0B868CC5DA58}"/>
                  </a:ext>
                </a:extLst>
              </p:cNvPr>
              <p:cNvSpPr/>
              <p:nvPr/>
            </p:nvSpPr>
            <p:spPr>
              <a:xfrm>
                <a:off x="4903555" y="3226439"/>
                <a:ext cx="687609" cy="45792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grpSp>
      </p:grpSp>
    </p:spTree>
    <p:extLst>
      <p:ext uri="{BB962C8B-B14F-4D97-AF65-F5344CB8AC3E}">
        <p14:creationId xmlns:p14="http://schemas.microsoft.com/office/powerpoint/2010/main" val="34724269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CD2154C2-72B3-483A-82D3-87160E6142B4}"/>
              </a:ext>
            </a:extLst>
          </p:cNvPr>
          <p:cNvGrpSpPr/>
          <p:nvPr/>
        </p:nvGrpSpPr>
        <p:grpSpPr>
          <a:xfrm>
            <a:off x="6142074" y="1488559"/>
            <a:ext cx="1962815" cy="4455041"/>
            <a:chOff x="6181725" y="3429000"/>
            <a:chExt cx="1962815" cy="1820416"/>
          </a:xfrm>
        </p:grpSpPr>
        <p:sp>
          <p:nvSpPr>
            <p:cNvPr id="4" name="Rectangle 3">
              <a:extLst>
                <a:ext uri="{FF2B5EF4-FFF2-40B4-BE49-F238E27FC236}">
                  <a16:creationId xmlns:a16="http://schemas.microsoft.com/office/drawing/2014/main" xmlns="" id="{7D683D79-AC3B-4756-9682-E6BAB204C2CD}"/>
                </a:ext>
              </a:extLst>
            </p:cNvPr>
            <p:cNvSpPr/>
            <p:nvPr/>
          </p:nvSpPr>
          <p:spPr>
            <a:xfrm flipV="1">
              <a:off x="6181725" y="3507939"/>
              <a:ext cx="1106393" cy="1538677"/>
            </a:xfrm>
            <a:custGeom>
              <a:avLst/>
              <a:gdLst>
                <a:gd name="connsiteX0" fmla="*/ 0 w 1106393"/>
                <a:gd name="connsiteY0" fmla="*/ 0 h 1538677"/>
                <a:gd name="connsiteX1" fmla="*/ 542133 w 1106393"/>
                <a:gd name="connsiteY1" fmla="*/ 0 h 1538677"/>
                <a:gd name="connsiteX2" fmla="*/ 1106393 w 1106393"/>
                <a:gd name="connsiteY2" fmla="*/ 0 h 1538677"/>
                <a:gd name="connsiteX3" fmla="*/ 1106393 w 1106393"/>
                <a:gd name="connsiteY3" fmla="*/ 512892 h 1538677"/>
                <a:gd name="connsiteX4" fmla="*/ 1106393 w 1106393"/>
                <a:gd name="connsiteY4" fmla="*/ 1025785 h 1538677"/>
                <a:gd name="connsiteX5" fmla="*/ 1106393 w 1106393"/>
                <a:gd name="connsiteY5" fmla="*/ 1538677 h 1538677"/>
                <a:gd name="connsiteX6" fmla="*/ 553197 w 1106393"/>
                <a:gd name="connsiteY6" fmla="*/ 1538677 h 1538677"/>
                <a:gd name="connsiteX7" fmla="*/ 0 w 1106393"/>
                <a:gd name="connsiteY7" fmla="*/ 1538677 h 1538677"/>
                <a:gd name="connsiteX8" fmla="*/ 0 w 1106393"/>
                <a:gd name="connsiteY8" fmla="*/ 1056558 h 1538677"/>
                <a:gd name="connsiteX9" fmla="*/ 0 w 1106393"/>
                <a:gd name="connsiteY9" fmla="*/ 559053 h 1538677"/>
                <a:gd name="connsiteX10" fmla="*/ 0 w 1106393"/>
                <a:gd name="connsiteY10"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393" h="1538677" fill="none" extrusionOk="0">
                  <a:moveTo>
                    <a:pt x="0" y="0"/>
                  </a:moveTo>
                  <a:cubicBezTo>
                    <a:pt x="247253" y="9445"/>
                    <a:pt x="337473" y="20985"/>
                    <a:pt x="542133" y="0"/>
                  </a:cubicBezTo>
                  <a:cubicBezTo>
                    <a:pt x="746793" y="-20985"/>
                    <a:pt x="971064" y="1078"/>
                    <a:pt x="1106393" y="0"/>
                  </a:cubicBezTo>
                  <a:cubicBezTo>
                    <a:pt x="1098215" y="109815"/>
                    <a:pt x="1107781" y="371233"/>
                    <a:pt x="1106393" y="512892"/>
                  </a:cubicBezTo>
                  <a:cubicBezTo>
                    <a:pt x="1105005" y="654551"/>
                    <a:pt x="1089255" y="914124"/>
                    <a:pt x="1106393" y="1025785"/>
                  </a:cubicBezTo>
                  <a:cubicBezTo>
                    <a:pt x="1123531" y="1137446"/>
                    <a:pt x="1126524" y="1338947"/>
                    <a:pt x="1106393" y="1538677"/>
                  </a:cubicBezTo>
                  <a:cubicBezTo>
                    <a:pt x="871869" y="1527753"/>
                    <a:pt x="692261" y="1549936"/>
                    <a:pt x="553197" y="1538677"/>
                  </a:cubicBezTo>
                  <a:cubicBezTo>
                    <a:pt x="414133" y="1527418"/>
                    <a:pt x="224954" y="1520143"/>
                    <a:pt x="0" y="1538677"/>
                  </a:cubicBezTo>
                  <a:cubicBezTo>
                    <a:pt x="17365" y="1332347"/>
                    <a:pt x="-13554" y="1206720"/>
                    <a:pt x="0" y="1056558"/>
                  </a:cubicBezTo>
                  <a:cubicBezTo>
                    <a:pt x="13554" y="906396"/>
                    <a:pt x="-15468" y="703731"/>
                    <a:pt x="0" y="559053"/>
                  </a:cubicBezTo>
                  <a:cubicBezTo>
                    <a:pt x="15468" y="414375"/>
                    <a:pt x="-27273" y="186257"/>
                    <a:pt x="0" y="0"/>
                  </a:cubicBezTo>
                  <a:close/>
                </a:path>
                <a:path w="1106393" h="1538677" stroke="0" extrusionOk="0">
                  <a:moveTo>
                    <a:pt x="0" y="0"/>
                  </a:moveTo>
                  <a:cubicBezTo>
                    <a:pt x="238728" y="11683"/>
                    <a:pt x="340124" y="-14253"/>
                    <a:pt x="542133" y="0"/>
                  </a:cubicBezTo>
                  <a:cubicBezTo>
                    <a:pt x="744142" y="14253"/>
                    <a:pt x="960474" y="-15016"/>
                    <a:pt x="1106393" y="0"/>
                  </a:cubicBezTo>
                  <a:cubicBezTo>
                    <a:pt x="1095492" y="123125"/>
                    <a:pt x="1109382" y="358568"/>
                    <a:pt x="1106393" y="543666"/>
                  </a:cubicBezTo>
                  <a:cubicBezTo>
                    <a:pt x="1103404" y="728764"/>
                    <a:pt x="1127646" y="893148"/>
                    <a:pt x="1106393" y="1056558"/>
                  </a:cubicBezTo>
                  <a:cubicBezTo>
                    <a:pt x="1085140" y="1219968"/>
                    <a:pt x="1098008" y="1427262"/>
                    <a:pt x="1106393" y="1538677"/>
                  </a:cubicBezTo>
                  <a:cubicBezTo>
                    <a:pt x="918396" y="1546852"/>
                    <a:pt x="813844" y="1548329"/>
                    <a:pt x="575324" y="1538677"/>
                  </a:cubicBezTo>
                  <a:cubicBezTo>
                    <a:pt x="336804" y="1529025"/>
                    <a:pt x="118044" y="1555540"/>
                    <a:pt x="0" y="1538677"/>
                  </a:cubicBezTo>
                  <a:cubicBezTo>
                    <a:pt x="-13203" y="1281468"/>
                    <a:pt x="-6045" y="1131638"/>
                    <a:pt x="0" y="995011"/>
                  </a:cubicBezTo>
                  <a:cubicBezTo>
                    <a:pt x="6045" y="858384"/>
                    <a:pt x="-20292" y="703673"/>
                    <a:pt x="0" y="451345"/>
                  </a:cubicBezTo>
                  <a:cubicBezTo>
                    <a:pt x="20292" y="199017"/>
                    <a:pt x="18751" y="150196"/>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7" name="Rectangle 6">
              <a:extLst>
                <a:ext uri="{FF2B5EF4-FFF2-40B4-BE49-F238E27FC236}">
                  <a16:creationId xmlns:a16="http://schemas.microsoft.com/office/drawing/2014/main" xmlns="" id="{79CB1532-55A7-48D1-BDF4-C1C5A5181869}"/>
                </a:ext>
              </a:extLst>
            </p:cNvPr>
            <p:cNvSpPr/>
            <p:nvPr/>
          </p:nvSpPr>
          <p:spPr>
            <a:xfrm>
              <a:off x="6209414" y="3429000"/>
              <a:ext cx="1935126"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xmlns="" id="{57DE6254-9013-4DEE-9CC3-5E0065E9F875}"/>
              </a:ext>
            </a:extLst>
          </p:cNvPr>
          <p:cNvSpPr/>
          <p:nvPr/>
        </p:nvSpPr>
        <p:spPr>
          <a:xfrm>
            <a:off x="6169764" y="1843950"/>
            <a:ext cx="5465910" cy="2369880"/>
          </a:xfrm>
          <a:prstGeom prst="rect">
            <a:avLst/>
          </a:prstGeom>
        </p:spPr>
        <p:txBody>
          <a:bodyPr wrap="square">
            <a:spAutoFit/>
          </a:bodyPr>
          <a:lstStyle/>
          <a:p>
            <a:pPr algn="ctr"/>
            <a:r>
              <a:rPr lang="en-US" sz="2800" b="1" dirty="0">
                <a:latin typeface="Karla" pitchFamily="2" charset="0"/>
              </a:rPr>
              <a:t>Cons</a:t>
            </a:r>
            <a:endParaRPr lang="en-US" sz="2000" dirty="0">
              <a:latin typeface="Karla" pitchFamily="2" charset="0"/>
            </a:endParaRPr>
          </a:p>
          <a:p>
            <a:pPr marL="342900" indent="-342900" algn="ctr">
              <a:buFontTx/>
              <a:buChar char="-"/>
            </a:pPr>
            <a:endParaRPr lang="en-US" sz="2400" dirty="0">
              <a:latin typeface="Karla" pitchFamily="2" charset="0"/>
            </a:endParaRPr>
          </a:p>
          <a:p>
            <a:pPr marL="342900" indent="-342900" algn="ctr">
              <a:buFont typeface="Arial" panose="020B0604020202020204" pitchFamily="34" charset="0"/>
              <a:buChar char="•"/>
            </a:pPr>
            <a:r>
              <a:rPr lang="en-US" sz="2400" dirty="0" smtClean="0">
                <a:latin typeface="Karla" pitchFamily="2" charset="0"/>
              </a:rPr>
              <a:t>Difficulty </a:t>
            </a:r>
            <a:r>
              <a:rPr lang="en-US" sz="2400" dirty="0">
                <a:latin typeface="Karla" pitchFamily="2" charset="0"/>
              </a:rPr>
              <a:t>setting up your environment</a:t>
            </a:r>
          </a:p>
          <a:p>
            <a:pPr marL="342900" indent="-342900" algn="ctr">
              <a:buFont typeface="Arial" panose="020B0604020202020204" pitchFamily="34" charset="0"/>
              <a:buChar char="•"/>
            </a:pPr>
            <a:r>
              <a:rPr lang="en-US" sz="2400" dirty="0" smtClean="0">
                <a:latin typeface="Karla" pitchFamily="2" charset="0"/>
              </a:rPr>
              <a:t>Not isolation</a:t>
            </a:r>
          </a:p>
          <a:p>
            <a:pPr marL="342900" indent="-342900" algn="ctr">
              <a:buFont typeface="Arial" panose="020B0604020202020204" pitchFamily="34" charset="0"/>
              <a:buChar char="•"/>
            </a:pPr>
            <a:r>
              <a:rPr lang="en-US" sz="2400" dirty="0" smtClean="0">
                <a:latin typeface="Karla" pitchFamily="2" charset="0"/>
              </a:rPr>
              <a:t>Does not work across different OS </a:t>
            </a:r>
            <a:endParaRPr lang="en-US" sz="2400" dirty="0">
              <a:latin typeface="Karla" pitchFamily="2" charset="0"/>
            </a:endParaRPr>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Virtual environments</a:t>
            </a:r>
          </a:p>
        </p:txBody>
      </p:sp>
      <p:sp>
        <p:nvSpPr>
          <p:cNvPr id="9" name="Rectangle 8">
            <a:extLst>
              <a:ext uri="{FF2B5EF4-FFF2-40B4-BE49-F238E27FC236}">
                <a16:creationId xmlns:a16="http://schemas.microsoft.com/office/drawing/2014/main" xmlns="" id="{5BB96268-19C2-489F-AA87-2D6A0808AD2E}"/>
              </a:ext>
            </a:extLst>
          </p:cNvPr>
          <p:cNvSpPr/>
          <p:nvPr/>
        </p:nvSpPr>
        <p:spPr>
          <a:xfrm>
            <a:off x="556326" y="1851476"/>
            <a:ext cx="5539674" cy="2985433"/>
          </a:xfrm>
          <a:prstGeom prst="rect">
            <a:avLst/>
          </a:prstGeom>
        </p:spPr>
        <p:txBody>
          <a:bodyPr wrap="square">
            <a:spAutoFit/>
          </a:bodyPr>
          <a:lstStyle/>
          <a:p>
            <a:pPr algn="ctr"/>
            <a:r>
              <a:rPr lang="en-US" sz="2800" b="1" dirty="0">
                <a:latin typeface="Karla" pitchFamily="2" charset="0"/>
              </a:rPr>
              <a:t>Pros</a:t>
            </a:r>
          </a:p>
          <a:p>
            <a:pPr marL="285750" indent="-285750" algn="ctr">
              <a:buFont typeface="Arial" panose="020B0604020202020204" pitchFamily="34" charset="0"/>
              <a:buChar char="•"/>
            </a:pPr>
            <a:endParaRPr lang="en-US" sz="2000" b="1" dirty="0">
              <a:latin typeface="Karla" pitchFamily="2" charset="0"/>
            </a:endParaRPr>
          </a:p>
          <a:p>
            <a:pPr marL="342900" indent="-342900" algn="ctr">
              <a:buFont typeface="Arial" panose="020B0604020202020204" pitchFamily="34" charset="0"/>
              <a:buChar char="•"/>
            </a:pPr>
            <a:r>
              <a:rPr lang="en-US" sz="2400" dirty="0">
                <a:latin typeface="Karla" pitchFamily="2" charset="0"/>
              </a:rPr>
              <a:t>Reproducible </a:t>
            </a:r>
            <a:r>
              <a:rPr lang="en-US" sz="2400" dirty="0" smtClean="0">
                <a:latin typeface="Karla" pitchFamily="2" charset="0"/>
              </a:rPr>
              <a:t>research</a:t>
            </a:r>
            <a:endParaRPr lang="en-US" sz="2400" dirty="0">
              <a:latin typeface="Karla" pitchFamily="2" charset="0"/>
            </a:endParaRPr>
          </a:p>
          <a:p>
            <a:pPr marL="342900" indent="-342900" algn="ctr">
              <a:buFont typeface="Arial" panose="020B0604020202020204" pitchFamily="34" charset="0"/>
              <a:buChar char="•"/>
            </a:pPr>
            <a:r>
              <a:rPr lang="en-US" sz="2400" dirty="0">
                <a:latin typeface="Karla" pitchFamily="2" charset="0"/>
              </a:rPr>
              <a:t>Explicit </a:t>
            </a:r>
            <a:r>
              <a:rPr lang="en-US" sz="2400" dirty="0" smtClean="0">
                <a:latin typeface="Karla" pitchFamily="2" charset="0"/>
              </a:rPr>
              <a:t>dependencies</a:t>
            </a:r>
            <a:endParaRPr lang="en-US" sz="2400" dirty="0">
              <a:latin typeface="Karla" pitchFamily="2" charset="0"/>
            </a:endParaRPr>
          </a:p>
          <a:p>
            <a:pPr marL="342900" indent="-342900" algn="ctr">
              <a:buFont typeface="Arial" panose="020B0604020202020204" pitchFamily="34" charset="0"/>
              <a:buChar char="•"/>
            </a:pPr>
            <a:r>
              <a:rPr lang="en-US" sz="2400" dirty="0">
                <a:latin typeface="Karla" pitchFamily="2" charset="0"/>
              </a:rPr>
              <a:t>Improved </a:t>
            </a:r>
            <a:r>
              <a:rPr lang="en-US" sz="2400" dirty="0" smtClean="0">
                <a:latin typeface="Karla" pitchFamily="2" charset="0"/>
              </a:rPr>
              <a:t>engineering </a:t>
            </a:r>
            <a:r>
              <a:rPr lang="en-US" sz="2400" dirty="0">
                <a:latin typeface="Karla" pitchFamily="2" charset="0"/>
              </a:rPr>
              <a:t>c</a:t>
            </a:r>
            <a:r>
              <a:rPr lang="en-US" sz="2400" dirty="0" smtClean="0">
                <a:latin typeface="Karla" pitchFamily="2" charset="0"/>
              </a:rPr>
              <a:t>ollaboration</a:t>
            </a:r>
            <a:endParaRPr lang="en-US" sz="2400" dirty="0">
              <a:latin typeface="Karla" pitchFamily="2" charset="0"/>
            </a:endParaRPr>
          </a:p>
          <a:p>
            <a:pPr marL="342900" indent="-342900" algn="ctr">
              <a:buFont typeface="Arial" panose="020B0604020202020204" pitchFamily="34" charset="0"/>
              <a:buChar char="•"/>
            </a:pPr>
            <a:r>
              <a:rPr lang="en-US" sz="2400" dirty="0">
                <a:latin typeface="Karla" pitchFamily="2" charset="0"/>
              </a:rPr>
              <a:t>Broader </a:t>
            </a:r>
            <a:r>
              <a:rPr lang="en-US" sz="2400" dirty="0" smtClean="0">
                <a:latin typeface="Karla" pitchFamily="2" charset="0"/>
              </a:rPr>
              <a:t>skill </a:t>
            </a:r>
            <a:r>
              <a:rPr lang="en-US" sz="2400" dirty="0">
                <a:latin typeface="Karla" pitchFamily="2" charset="0"/>
              </a:rPr>
              <a:t>s</a:t>
            </a:r>
            <a:r>
              <a:rPr lang="en-US" sz="2400" dirty="0" smtClean="0">
                <a:latin typeface="Karla" pitchFamily="2" charset="0"/>
              </a:rPr>
              <a:t>et</a:t>
            </a:r>
            <a:endParaRPr lang="en-US" sz="2400" dirty="0">
              <a:latin typeface="Karla" pitchFamily="2" charset="0"/>
            </a:endParaRPr>
          </a:p>
          <a:p>
            <a:pPr marL="285750" indent="-285750" algn="ctr">
              <a:buFontTx/>
              <a:buChar char="-"/>
            </a:pPr>
            <a:endParaRPr lang="en-US" sz="2400" dirty="0">
              <a:latin typeface="Karla" pitchFamily="2" charset="0"/>
            </a:endParaRPr>
          </a:p>
          <a:p>
            <a:pPr marL="285750" indent="-285750" algn="ctr">
              <a:buFontTx/>
              <a:buChar char="-"/>
            </a:pPr>
            <a:endParaRPr lang="en-US" sz="2000" dirty="0">
              <a:latin typeface="Karla" pitchFamily="2" charset="0"/>
            </a:endParaRPr>
          </a:p>
        </p:txBody>
      </p:sp>
    </p:spTree>
    <p:extLst>
      <p:ext uri="{BB962C8B-B14F-4D97-AF65-F5344CB8AC3E}">
        <p14:creationId xmlns:p14="http://schemas.microsoft.com/office/powerpoint/2010/main" val="294022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What are virtual environments </a:t>
            </a:r>
            <a:r>
              <a:rPr lang="en-US" sz="3800" b="1" dirty="0" smtClean="0"/>
              <a:t>then</a:t>
            </a:r>
            <a:r>
              <a:rPr lang="en-US" sz="3800" b="1" dirty="0"/>
              <a:t>?</a:t>
            </a:r>
          </a:p>
        </p:txBody>
      </p:sp>
      <p:sp>
        <p:nvSpPr>
          <p:cNvPr id="9" name="Rectangle 8">
            <a:extLst>
              <a:ext uri="{FF2B5EF4-FFF2-40B4-BE49-F238E27FC236}">
                <a16:creationId xmlns:a16="http://schemas.microsoft.com/office/drawing/2014/main" xmlns="" id="{5BB96268-19C2-489F-AA87-2D6A0808AD2E}"/>
              </a:ext>
            </a:extLst>
          </p:cNvPr>
          <p:cNvSpPr/>
          <p:nvPr/>
        </p:nvSpPr>
        <p:spPr>
          <a:xfrm>
            <a:off x="1295400" y="1337126"/>
            <a:ext cx="9601200" cy="3416320"/>
          </a:xfrm>
          <a:prstGeom prst="rect">
            <a:avLst/>
          </a:prstGeom>
        </p:spPr>
        <p:txBody>
          <a:bodyPr wrap="square">
            <a:spAutoFit/>
          </a:bodyPr>
          <a:lstStyle/>
          <a:p>
            <a:endParaRPr lang="en-US" b="1" dirty="0">
              <a:latin typeface="Karla" pitchFamily="2" charset="0"/>
            </a:endParaRPr>
          </a:p>
          <a:p>
            <a:endParaRPr lang="en-US" sz="2000" dirty="0">
              <a:latin typeface="Karla" pitchFamily="2" charset="0"/>
            </a:endParaRPr>
          </a:p>
          <a:p>
            <a:pPr algn="r"/>
            <a:endParaRPr lang="en-US" sz="2000" i="1" dirty="0">
              <a:latin typeface="Karla" pitchFamily="2" charset="0"/>
            </a:endParaRPr>
          </a:p>
          <a:p>
            <a:endParaRPr lang="en-US" sz="2000" i="1" dirty="0">
              <a:latin typeface="Karla" pitchFamily="2" charset="0"/>
            </a:endParaRPr>
          </a:p>
          <a:p>
            <a:r>
              <a:rPr lang="en-US" sz="2000" dirty="0">
                <a:latin typeface="Karla" pitchFamily="2" charset="0"/>
              </a:rPr>
              <a:t>A virtual environment is a directory with the following components:</a:t>
            </a:r>
          </a:p>
          <a:p>
            <a:r>
              <a:rPr lang="en-US" sz="2000" dirty="0">
                <a:latin typeface="Karla" pitchFamily="2" charset="0"/>
              </a:rPr>
              <a:t>	- </a:t>
            </a:r>
            <a:r>
              <a:rPr lang="en-US" sz="2000" dirty="0" err="1">
                <a:latin typeface="Karla" pitchFamily="2" charset="0"/>
              </a:rPr>
              <a:t>site_packages</a:t>
            </a:r>
            <a:r>
              <a:rPr lang="en-US" sz="2000" dirty="0">
                <a:latin typeface="Karla" pitchFamily="2" charset="0"/>
              </a:rPr>
              <a:t>/ directory where third-party libraries are installed</a:t>
            </a:r>
          </a:p>
          <a:p>
            <a:r>
              <a:rPr lang="en-US" sz="2000" dirty="0">
                <a:latin typeface="Karla" pitchFamily="2" charset="0"/>
              </a:rPr>
              <a:t>	- links [really </a:t>
            </a:r>
            <a:r>
              <a:rPr lang="en-US" sz="2000" dirty="0" err="1">
                <a:latin typeface="Karla" pitchFamily="2" charset="0"/>
              </a:rPr>
              <a:t>symlinks</a:t>
            </a:r>
            <a:r>
              <a:rPr lang="en-US" sz="2000" dirty="0">
                <a:latin typeface="Karla" pitchFamily="2" charset="0"/>
              </a:rPr>
              <a:t>] to the executables on your system</a:t>
            </a:r>
          </a:p>
          <a:p>
            <a:r>
              <a:rPr lang="en-US" sz="2000" dirty="0">
                <a:latin typeface="Karla" pitchFamily="2" charset="0"/>
              </a:rPr>
              <a:t>	- some scripts that ensure that the code uses the interpreter and site 	packages in the virtual environment</a:t>
            </a:r>
          </a:p>
          <a:p>
            <a:pPr algn="r"/>
            <a:r>
              <a:rPr lang="en-US" sz="2000" i="1" dirty="0">
                <a:latin typeface="Karla" pitchFamily="2" charset="0"/>
              </a:rPr>
              <a:t>&gt; Adapted from </a:t>
            </a:r>
            <a:r>
              <a:rPr lang="en-US" sz="2000" i="1" dirty="0" smtClean="0">
                <a:latin typeface="Karla" pitchFamily="2" charset="0"/>
              </a:rPr>
              <a:t>CS207 </a:t>
            </a:r>
            <a:r>
              <a:rPr lang="en-US" sz="2000" i="1" dirty="0">
                <a:latin typeface="Karla" pitchFamily="2" charset="0"/>
              </a:rPr>
              <a:t>&lt;</a:t>
            </a:r>
            <a:endParaRPr lang="en-US" sz="2000" dirty="0">
              <a:latin typeface="Karla" pitchFamily="2" charset="0"/>
            </a:endParaRPr>
          </a:p>
          <a:p>
            <a:pPr marL="285750" indent="-285750" algn="ctr">
              <a:buFontTx/>
              <a:buChar char="-"/>
            </a:pPr>
            <a:endParaRPr lang="en-US" dirty="0">
              <a:latin typeface="Karla" pitchFamily="2" charset="0"/>
            </a:endParaRPr>
          </a:p>
        </p:txBody>
      </p:sp>
    </p:spTree>
    <p:extLst>
      <p:ext uri="{BB962C8B-B14F-4D97-AF65-F5344CB8AC3E}">
        <p14:creationId xmlns:p14="http://schemas.microsoft.com/office/powerpoint/2010/main" val="19508088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smtClean="0"/>
              <a:t>Virtual environments: </a:t>
            </a:r>
            <a:r>
              <a:rPr lang="en-US" sz="3800" b="1" dirty="0" err="1" smtClean="0"/>
              <a:t>virtualenv</a:t>
            </a:r>
            <a:r>
              <a:rPr lang="en-US" sz="3800" b="1" dirty="0" smtClean="0"/>
              <a:t> </a:t>
            </a:r>
            <a:r>
              <a:rPr lang="en-US" sz="3800" b="1" dirty="0"/>
              <a:t>vs </a:t>
            </a:r>
            <a:r>
              <a:rPr lang="en-US" sz="3800" b="1" dirty="0" err="1" smtClean="0"/>
              <a:t>conda</a:t>
            </a:r>
            <a:endParaRPr lang="en-US" sz="3800" b="1" dirty="0"/>
          </a:p>
        </p:txBody>
      </p:sp>
      <p:sp>
        <p:nvSpPr>
          <p:cNvPr id="9" name="Rectangle 8">
            <a:extLst>
              <a:ext uri="{FF2B5EF4-FFF2-40B4-BE49-F238E27FC236}">
                <a16:creationId xmlns:a16="http://schemas.microsoft.com/office/drawing/2014/main" xmlns="" id="{5BB96268-19C2-489F-AA87-2D6A0808AD2E}"/>
              </a:ext>
            </a:extLst>
          </p:cNvPr>
          <p:cNvSpPr/>
          <p:nvPr/>
        </p:nvSpPr>
        <p:spPr>
          <a:xfrm>
            <a:off x="761999" y="1382286"/>
            <a:ext cx="10639425" cy="3477875"/>
          </a:xfrm>
          <a:prstGeom prst="rect">
            <a:avLst/>
          </a:prstGeom>
        </p:spPr>
        <p:txBody>
          <a:bodyPr wrap="square">
            <a:spAutoFit/>
          </a:bodyPr>
          <a:lstStyle/>
          <a:p>
            <a:r>
              <a:rPr lang="en-US" sz="2000" b="1" dirty="0" err="1">
                <a:latin typeface="Karla" pitchFamily="2" charset="0"/>
              </a:rPr>
              <a:t>virtualenv</a:t>
            </a:r>
            <a:endParaRPr lang="en-US" sz="2000" dirty="0">
              <a:latin typeface="Karla" pitchFamily="2" charset="0"/>
            </a:endParaRPr>
          </a:p>
          <a:p>
            <a:pPr marL="342900" indent="-342900">
              <a:buFont typeface="Arial" panose="020B0604020202020204" pitchFamily="34" charset="0"/>
              <a:buChar char="•"/>
            </a:pPr>
            <a:r>
              <a:rPr lang="en-US" sz="2000" dirty="0">
                <a:latin typeface="Karla" pitchFamily="2" charset="0"/>
              </a:rPr>
              <a:t>virtual environments manager embedded in Python</a:t>
            </a:r>
          </a:p>
          <a:p>
            <a:pPr marL="342900" indent="-342900">
              <a:buFont typeface="Arial" panose="020B0604020202020204" pitchFamily="34" charset="0"/>
              <a:buChar char="•"/>
            </a:pPr>
            <a:r>
              <a:rPr lang="en-US" sz="2000" dirty="0">
                <a:latin typeface="Karla" pitchFamily="2" charset="0"/>
              </a:rPr>
              <a:t>incorporated into broader tools such as </a:t>
            </a:r>
            <a:r>
              <a:rPr lang="en-US" sz="2000" dirty="0" err="1">
                <a:latin typeface="Courier New" charset="0"/>
                <a:ea typeface="Courier New" charset="0"/>
                <a:cs typeface="Courier New" charset="0"/>
              </a:rPr>
              <a:t>pipenv</a:t>
            </a:r>
            <a:endParaRPr lang="en-US" sz="2000" dirty="0">
              <a:latin typeface="Courier New" charset="0"/>
              <a:ea typeface="Courier New" charset="0"/>
              <a:cs typeface="Courier New" charset="0"/>
            </a:endParaRPr>
          </a:p>
          <a:p>
            <a:pPr marL="342900" indent="-342900">
              <a:buFont typeface="Arial" panose="020B0604020202020204" pitchFamily="34" charset="0"/>
              <a:buChar char="•"/>
            </a:pPr>
            <a:r>
              <a:rPr lang="en-US" sz="2000" dirty="0">
                <a:latin typeface="Karla" pitchFamily="2" charset="0"/>
              </a:rPr>
              <a:t>allow to install modules using pip package manager</a:t>
            </a:r>
          </a:p>
          <a:p>
            <a:endParaRPr lang="en-US" sz="2000" dirty="0">
              <a:latin typeface="Karla" pitchFamily="2" charset="0"/>
            </a:endParaRPr>
          </a:p>
          <a:p>
            <a:r>
              <a:rPr lang="en-US" sz="2000" dirty="0">
                <a:latin typeface="Karla" pitchFamily="2" charset="0"/>
              </a:rPr>
              <a:t>how to use </a:t>
            </a:r>
            <a:r>
              <a:rPr lang="en-US" sz="2000" b="1" dirty="0" err="1">
                <a:latin typeface="Karla" pitchFamily="2" charset="0"/>
              </a:rPr>
              <a:t>virtualenv</a:t>
            </a:r>
            <a:endParaRPr lang="en-US" sz="2000" dirty="0">
              <a:latin typeface="Karla" pitchFamily="2" charset="0"/>
            </a:endParaRPr>
          </a:p>
          <a:p>
            <a:pPr marL="342900" indent="-342900">
              <a:buFont typeface="Arial" panose="020B0604020202020204" pitchFamily="34" charset="0"/>
              <a:buChar char="•"/>
            </a:pPr>
            <a:r>
              <a:rPr lang="en-US" sz="2000" dirty="0">
                <a:latin typeface="Karla" pitchFamily="2" charset="0"/>
              </a:rPr>
              <a:t>create an environment within your project folder </a:t>
            </a:r>
            <a:r>
              <a:rPr lang="en-US" sz="2000" dirty="0" err="1" smtClean="0">
                <a:latin typeface="Courier New" charset="0"/>
                <a:ea typeface="Courier New" charset="0"/>
                <a:cs typeface="Courier New" charset="0"/>
              </a:rPr>
              <a:t>virtualenv</a:t>
            </a:r>
            <a:r>
              <a:rPr lang="en-US" sz="2000" dirty="0" smtClean="0">
                <a:latin typeface="Courier New" charset="0"/>
                <a:ea typeface="Courier New" charset="0"/>
                <a:cs typeface="Courier New" charset="0"/>
              </a:rPr>
              <a:t> </a:t>
            </a:r>
            <a:r>
              <a:rPr lang="en-US" sz="2000" dirty="0" err="1" smtClean="0">
                <a:latin typeface="Courier New" charset="0"/>
                <a:ea typeface="Courier New" charset="0"/>
                <a:cs typeface="Courier New" charset="0"/>
              </a:rPr>
              <a:t>your_env_name</a:t>
            </a:r>
            <a:endParaRPr lang="en-US" sz="2000" dirty="0">
              <a:latin typeface="Karla" pitchFamily="2" charset="0"/>
            </a:endParaRPr>
          </a:p>
          <a:p>
            <a:pPr marL="342900" indent="-342900">
              <a:buFont typeface="Arial" panose="020B0604020202020204" pitchFamily="34" charset="0"/>
              <a:buChar char="•"/>
            </a:pPr>
            <a:r>
              <a:rPr lang="en-US" sz="2000" dirty="0">
                <a:latin typeface="Karla" pitchFamily="2" charset="0"/>
              </a:rPr>
              <a:t>it will add a folder called </a:t>
            </a:r>
            <a:r>
              <a:rPr lang="en-US" sz="2000" dirty="0" err="1">
                <a:latin typeface="Karla" pitchFamily="2" charset="0"/>
              </a:rPr>
              <a:t>environment_name</a:t>
            </a:r>
            <a:r>
              <a:rPr lang="en-US" sz="2000" dirty="0">
                <a:latin typeface="Karla" pitchFamily="2" charset="0"/>
              </a:rPr>
              <a:t> in your project directory</a:t>
            </a:r>
          </a:p>
          <a:p>
            <a:pPr marL="342900" indent="-342900">
              <a:buFont typeface="Arial" panose="020B0604020202020204" pitchFamily="34" charset="0"/>
              <a:buChar char="•"/>
            </a:pPr>
            <a:r>
              <a:rPr lang="en-US" sz="2000" dirty="0">
                <a:latin typeface="Karla" pitchFamily="2" charset="0"/>
              </a:rPr>
              <a:t>activate environment: </a:t>
            </a:r>
            <a:r>
              <a:rPr lang="en-US" sz="2000" dirty="0" smtClean="0">
                <a:latin typeface="Courier New" charset="0"/>
                <a:ea typeface="Courier New" charset="0"/>
                <a:cs typeface="Courier New" charset="0"/>
              </a:rPr>
              <a:t>source </a:t>
            </a:r>
            <a:r>
              <a:rPr lang="en-US" sz="2000" dirty="0">
                <a:latin typeface="Courier New" charset="0"/>
                <a:ea typeface="Courier New" charset="0"/>
                <a:cs typeface="Courier New" charset="0"/>
              </a:rPr>
              <a:t>env/bin/activate</a:t>
            </a:r>
          </a:p>
          <a:p>
            <a:pPr marL="342900" indent="-342900">
              <a:buFont typeface="Arial" panose="020B0604020202020204" pitchFamily="34" charset="0"/>
              <a:buChar char="•"/>
            </a:pPr>
            <a:r>
              <a:rPr lang="en-US" sz="2000" dirty="0">
                <a:latin typeface="Karla" pitchFamily="2" charset="0"/>
              </a:rPr>
              <a:t>install requirements using: </a:t>
            </a:r>
            <a:r>
              <a:rPr lang="en-US" sz="2000" dirty="0" smtClean="0">
                <a:latin typeface="Courier New" charset="0"/>
                <a:ea typeface="Courier New" charset="0"/>
                <a:cs typeface="Courier New" charset="0"/>
              </a:rPr>
              <a:t>pip </a:t>
            </a:r>
            <a:r>
              <a:rPr lang="en-US" sz="2000" dirty="0">
                <a:latin typeface="Courier New" charset="0"/>
                <a:ea typeface="Courier New" charset="0"/>
                <a:cs typeface="Courier New" charset="0"/>
              </a:rPr>
              <a:t>install </a:t>
            </a:r>
            <a:r>
              <a:rPr lang="en-US" sz="2000" dirty="0" err="1">
                <a:latin typeface="Courier New" charset="0"/>
                <a:ea typeface="Courier New" charset="0"/>
                <a:cs typeface="Courier New" charset="0"/>
              </a:rPr>
              <a:t>package_name</a:t>
            </a:r>
            <a:r>
              <a:rPr lang="en-US" sz="2000" dirty="0">
                <a:latin typeface="Courier New" charset="0"/>
                <a:ea typeface="Courier New" charset="0"/>
                <a:cs typeface="Courier New" charset="0"/>
              </a:rPr>
              <a:t>=version</a:t>
            </a:r>
          </a:p>
          <a:p>
            <a:pPr marL="342900" indent="-342900">
              <a:buFont typeface="Arial" panose="020B0604020202020204" pitchFamily="34" charset="0"/>
              <a:buChar char="•"/>
            </a:pPr>
            <a:r>
              <a:rPr lang="en-US" sz="2000" dirty="0" smtClean="0">
                <a:latin typeface="Karla" pitchFamily="2" charset="0"/>
              </a:rPr>
              <a:t>deactivate </a:t>
            </a:r>
            <a:r>
              <a:rPr lang="en-US" sz="2000" dirty="0">
                <a:latin typeface="Karla" pitchFamily="2" charset="0"/>
              </a:rPr>
              <a:t>environment once done: </a:t>
            </a:r>
            <a:r>
              <a:rPr lang="en-US" sz="2000" dirty="0" smtClean="0">
                <a:latin typeface="Courier New" charset="0"/>
                <a:ea typeface="Courier New" charset="0"/>
                <a:cs typeface="Courier New" charset="0"/>
              </a:rPr>
              <a:t>deactivate</a:t>
            </a:r>
            <a:r>
              <a:rPr lang="en-US" sz="2000" dirty="0" smtClean="0">
                <a:latin typeface="Karla" pitchFamily="2" charset="0"/>
              </a:rPr>
              <a:t>   </a:t>
            </a:r>
            <a:endParaRPr lang="en-US" sz="2000" dirty="0">
              <a:latin typeface="Karla" pitchFamily="2" charset="0"/>
            </a:endParaRPr>
          </a:p>
        </p:txBody>
      </p:sp>
    </p:spTree>
    <p:extLst>
      <p:ext uri="{BB962C8B-B14F-4D97-AF65-F5344CB8AC3E}">
        <p14:creationId xmlns:p14="http://schemas.microsoft.com/office/powerpoint/2010/main" val="33214775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Virtual environments in practice </a:t>
            </a:r>
            <a:r>
              <a:rPr lang="en-US" sz="1800" dirty="0"/>
              <a:t>(</a:t>
            </a:r>
            <a:r>
              <a:rPr lang="en-US" sz="1800" dirty="0" err="1"/>
              <a:t>virtualenv</a:t>
            </a:r>
            <a:r>
              <a:rPr lang="en-US" sz="1800" dirty="0"/>
              <a:t> vs </a:t>
            </a:r>
            <a:r>
              <a:rPr lang="en-US" sz="1800" dirty="0" err="1"/>
              <a:t>conda</a:t>
            </a:r>
            <a:r>
              <a:rPr lang="en-US" sz="1800" dirty="0"/>
              <a:t>)</a:t>
            </a:r>
            <a:endParaRPr lang="en-US" sz="4000" dirty="0"/>
          </a:p>
        </p:txBody>
      </p:sp>
      <p:sp>
        <p:nvSpPr>
          <p:cNvPr id="9" name="Rectangle 8">
            <a:extLst>
              <a:ext uri="{FF2B5EF4-FFF2-40B4-BE49-F238E27FC236}">
                <a16:creationId xmlns:a16="http://schemas.microsoft.com/office/drawing/2014/main" xmlns="" id="{5BB96268-19C2-489F-AA87-2D6A0808AD2E}"/>
              </a:ext>
            </a:extLst>
          </p:cNvPr>
          <p:cNvSpPr/>
          <p:nvPr/>
        </p:nvSpPr>
        <p:spPr>
          <a:xfrm>
            <a:off x="862012" y="1087186"/>
            <a:ext cx="10639425" cy="5032147"/>
          </a:xfrm>
          <a:prstGeom prst="rect">
            <a:avLst/>
          </a:prstGeom>
        </p:spPr>
        <p:txBody>
          <a:bodyPr wrap="square">
            <a:spAutoFit/>
          </a:bodyPr>
          <a:lstStyle/>
          <a:p>
            <a:pPr>
              <a:spcBef>
                <a:spcPts val="600"/>
              </a:spcBef>
            </a:pPr>
            <a:r>
              <a:rPr lang="en-US" sz="1900" b="1" dirty="0" err="1">
                <a:latin typeface="Karla" pitchFamily="2" charset="0"/>
              </a:rPr>
              <a:t>conda</a:t>
            </a:r>
            <a:r>
              <a:rPr lang="en-US" sz="1900" b="1" dirty="0">
                <a:latin typeface="Karla" pitchFamily="2" charset="0"/>
              </a:rPr>
              <a:t> environment</a:t>
            </a:r>
          </a:p>
          <a:p>
            <a:pPr marL="342900" indent="-342900">
              <a:spcBef>
                <a:spcPts val="600"/>
              </a:spcBef>
              <a:buFont typeface="Arial" panose="020B0604020202020204" pitchFamily="34" charset="0"/>
              <a:buChar char="•"/>
            </a:pPr>
            <a:r>
              <a:rPr lang="en-US" sz="1900" dirty="0">
                <a:latin typeface="Karla" pitchFamily="2" charset="0"/>
              </a:rPr>
              <a:t>virtual environments manager embedded in Anaconda</a:t>
            </a:r>
          </a:p>
          <a:p>
            <a:pPr marL="342900" indent="-342900">
              <a:spcBef>
                <a:spcPts val="600"/>
              </a:spcBef>
              <a:buFont typeface="Arial" panose="020B0604020202020204" pitchFamily="34" charset="0"/>
              <a:buChar char="•"/>
            </a:pPr>
            <a:r>
              <a:rPr lang="en-US" sz="1900" dirty="0">
                <a:latin typeface="Karla" pitchFamily="2" charset="0"/>
              </a:rPr>
              <a:t>allow to use both </a:t>
            </a:r>
            <a:r>
              <a:rPr lang="en-US" sz="1900" dirty="0" err="1">
                <a:latin typeface="Karla" pitchFamily="2" charset="0"/>
              </a:rPr>
              <a:t>conda</a:t>
            </a:r>
            <a:r>
              <a:rPr lang="en-US" sz="1900" dirty="0">
                <a:latin typeface="Karla" pitchFamily="2" charset="0"/>
              </a:rPr>
              <a:t> and pip to manage and install packages</a:t>
            </a:r>
          </a:p>
          <a:p>
            <a:pPr>
              <a:spcBef>
                <a:spcPts val="600"/>
              </a:spcBef>
            </a:pPr>
            <a:endParaRPr lang="en-US" sz="1900" dirty="0">
              <a:latin typeface="Karla" pitchFamily="2" charset="0"/>
            </a:endParaRPr>
          </a:p>
          <a:p>
            <a:pPr>
              <a:spcBef>
                <a:spcPts val="600"/>
              </a:spcBef>
            </a:pPr>
            <a:r>
              <a:rPr lang="en-US" sz="1900" dirty="0">
                <a:latin typeface="Karla" pitchFamily="2" charset="0"/>
              </a:rPr>
              <a:t>how to use </a:t>
            </a:r>
            <a:r>
              <a:rPr lang="en-US" sz="1900" b="1" dirty="0" err="1">
                <a:latin typeface="Karla" pitchFamily="2" charset="0"/>
              </a:rPr>
              <a:t>conda</a:t>
            </a:r>
            <a:endParaRPr lang="en-US" sz="1900" dirty="0">
              <a:latin typeface="Karla" pitchFamily="2" charset="0"/>
            </a:endParaRPr>
          </a:p>
          <a:p>
            <a:pPr marL="342900" indent="-342900">
              <a:spcBef>
                <a:spcPts val="600"/>
              </a:spcBef>
              <a:buFont typeface="Arial" panose="020B0604020202020204" pitchFamily="34" charset="0"/>
              <a:buChar char="•"/>
            </a:pPr>
            <a:r>
              <a:rPr lang="en-US" sz="1900" dirty="0">
                <a:latin typeface="Karla" pitchFamily="2" charset="0"/>
              </a:rPr>
              <a:t>create an environment </a:t>
            </a:r>
            <a:r>
              <a:rPr lang="en-US" sz="1900" dirty="0" err="1" smtClean="0">
                <a:latin typeface="Courier New" charset="0"/>
                <a:ea typeface="Courier New" charset="0"/>
                <a:cs typeface="Courier New" charset="0"/>
              </a:rPr>
              <a:t>conda</a:t>
            </a:r>
            <a:r>
              <a:rPr lang="en-US" sz="1900" dirty="0" smtClean="0">
                <a:latin typeface="Courier New" charset="0"/>
                <a:ea typeface="Courier New" charset="0"/>
                <a:cs typeface="Courier New" charset="0"/>
              </a:rPr>
              <a:t> </a:t>
            </a:r>
            <a:r>
              <a:rPr lang="en-US" sz="1900" dirty="0">
                <a:latin typeface="Courier New" charset="0"/>
                <a:ea typeface="Courier New" charset="0"/>
                <a:cs typeface="Courier New" charset="0"/>
              </a:rPr>
              <a:t>create --name </a:t>
            </a:r>
            <a:r>
              <a:rPr lang="en-US" sz="1900" dirty="0" err="1">
                <a:latin typeface="Courier New" charset="0"/>
                <a:ea typeface="Courier New" charset="0"/>
                <a:cs typeface="Courier New" charset="0"/>
              </a:rPr>
              <a:t>your_env_name</a:t>
            </a:r>
            <a:r>
              <a:rPr lang="en-US" sz="1900" dirty="0">
                <a:latin typeface="Courier New" charset="0"/>
                <a:ea typeface="Courier New" charset="0"/>
                <a:cs typeface="Courier New" charset="0"/>
              </a:rPr>
              <a:t> python=3.7 </a:t>
            </a:r>
          </a:p>
          <a:p>
            <a:pPr marL="342900" indent="-342900">
              <a:spcBef>
                <a:spcPts val="600"/>
              </a:spcBef>
              <a:buFont typeface="Arial" panose="020B0604020202020204" pitchFamily="34" charset="0"/>
              <a:buChar char="•"/>
            </a:pPr>
            <a:r>
              <a:rPr lang="en-US" sz="1900" dirty="0">
                <a:latin typeface="Karla" pitchFamily="2" charset="0"/>
              </a:rPr>
              <a:t>it will add </a:t>
            </a:r>
            <a:r>
              <a:rPr lang="en-US" sz="1900" dirty="0" smtClean="0">
                <a:latin typeface="Karla" pitchFamily="2" charset="0"/>
              </a:rPr>
              <a:t>a </a:t>
            </a:r>
            <a:r>
              <a:rPr lang="en-US" sz="1900" dirty="0">
                <a:latin typeface="Karla" pitchFamily="2" charset="0"/>
              </a:rPr>
              <a:t>folder located within your anaconda installation </a:t>
            </a:r>
            <a:r>
              <a:rPr lang="en-US" sz="1900" dirty="0">
                <a:latin typeface="Courier New" charset="0"/>
                <a:ea typeface="Courier New" charset="0"/>
                <a:cs typeface="Courier New" charset="0"/>
              </a:rPr>
              <a:t>/Users/</a:t>
            </a:r>
            <a:r>
              <a:rPr lang="en-US" sz="1900" dirty="0" err="1">
                <a:latin typeface="Courier New" charset="0"/>
                <a:ea typeface="Courier New" charset="0"/>
                <a:cs typeface="Courier New" charset="0"/>
              </a:rPr>
              <a:t>your_username</a:t>
            </a:r>
            <a:r>
              <a:rPr lang="en-US" sz="1900" dirty="0">
                <a:latin typeface="Courier New" charset="0"/>
                <a:ea typeface="Courier New" charset="0"/>
                <a:cs typeface="Courier New" charset="0"/>
              </a:rPr>
              <a:t> /anaconda3/</a:t>
            </a:r>
            <a:r>
              <a:rPr lang="en-US" sz="1900" dirty="0" err="1">
                <a:latin typeface="Courier New" charset="0"/>
                <a:ea typeface="Courier New" charset="0"/>
                <a:cs typeface="Courier New" charset="0"/>
              </a:rPr>
              <a:t>envs</a:t>
            </a:r>
            <a:r>
              <a:rPr lang="en-US" sz="1900" dirty="0">
                <a:latin typeface="Courier New" charset="0"/>
                <a:ea typeface="Courier New" charset="0"/>
                <a:cs typeface="Courier New" charset="0"/>
              </a:rPr>
              <a:t>/</a:t>
            </a:r>
            <a:r>
              <a:rPr lang="en-US" sz="1900" dirty="0" err="1">
                <a:latin typeface="Courier New" charset="0"/>
                <a:ea typeface="Courier New" charset="0"/>
                <a:cs typeface="Courier New" charset="0"/>
              </a:rPr>
              <a:t>your_env_name</a:t>
            </a:r>
            <a:endParaRPr lang="en-US" sz="1900" dirty="0">
              <a:latin typeface="Courier New" charset="0"/>
              <a:ea typeface="Courier New" charset="0"/>
              <a:cs typeface="Courier New" charset="0"/>
            </a:endParaRPr>
          </a:p>
          <a:p>
            <a:pPr marL="342900" indent="-342900">
              <a:spcBef>
                <a:spcPts val="600"/>
              </a:spcBef>
              <a:buFont typeface="Arial" panose="020B0604020202020204" pitchFamily="34" charset="0"/>
              <a:buChar char="•"/>
            </a:pPr>
            <a:r>
              <a:rPr lang="en-US" sz="1900" dirty="0">
                <a:latin typeface="Karla" pitchFamily="2" charset="0"/>
              </a:rPr>
              <a:t>activate environment </a:t>
            </a:r>
            <a:r>
              <a:rPr lang="en-US" sz="1900" dirty="0" smtClean="0">
                <a:latin typeface="Karla" pitchFamily="2" charset="0"/>
              </a:rPr>
              <a:t> </a:t>
            </a:r>
            <a:r>
              <a:rPr lang="en-US" sz="1900" dirty="0" err="1">
                <a:latin typeface="Courier New" charset="0"/>
                <a:ea typeface="Courier New" charset="0"/>
                <a:cs typeface="Courier New" charset="0"/>
              </a:rPr>
              <a:t>conda</a:t>
            </a:r>
            <a:r>
              <a:rPr lang="en-US" sz="1900" dirty="0">
                <a:latin typeface="Courier New" charset="0"/>
                <a:ea typeface="Courier New" charset="0"/>
                <a:cs typeface="Courier New" charset="0"/>
              </a:rPr>
              <a:t> activate </a:t>
            </a:r>
            <a:r>
              <a:rPr lang="en-US" sz="1900" dirty="0" err="1">
                <a:latin typeface="Courier New" charset="0"/>
                <a:ea typeface="Courier New" charset="0"/>
                <a:cs typeface="Courier New" charset="0"/>
              </a:rPr>
              <a:t>your_env_name</a:t>
            </a:r>
            <a:r>
              <a:rPr lang="en-US" sz="1900" dirty="0">
                <a:latin typeface="Courier New" charset="0"/>
                <a:ea typeface="Courier New" charset="0"/>
                <a:cs typeface="Courier New" charset="0"/>
              </a:rPr>
              <a:t> </a:t>
            </a:r>
            <a:r>
              <a:rPr lang="en-US" sz="1900" dirty="0">
                <a:latin typeface="Karla" pitchFamily="2" charset="0"/>
              </a:rPr>
              <a:t>(should appear in your shell) </a:t>
            </a:r>
          </a:p>
          <a:p>
            <a:pPr marL="342900" indent="-342900">
              <a:spcBef>
                <a:spcPts val="600"/>
              </a:spcBef>
              <a:buFont typeface="Arial" panose="020B0604020202020204" pitchFamily="34" charset="0"/>
              <a:buChar char="•"/>
            </a:pPr>
            <a:r>
              <a:rPr lang="en-US" sz="1900" dirty="0">
                <a:latin typeface="Karla" pitchFamily="2" charset="0"/>
              </a:rPr>
              <a:t>install requirements using </a:t>
            </a:r>
            <a:r>
              <a:rPr lang="en-US" sz="1900" dirty="0" err="1" smtClean="0">
                <a:latin typeface="Courier New" charset="0"/>
                <a:ea typeface="Courier New" charset="0"/>
                <a:cs typeface="Courier New" charset="0"/>
              </a:rPr>
              <a:t>conda</a:t>
            </a:r>
            <a:r>
              <a:rPr lang="en-US" sz="1900" dirty="0" smtClean="0">
                <a:latin typeface="Courier New" charset="0"/>
                <a:ea typeface="Courier New" charset="0"/>
                <a:cs typeface="Courier New" charset="0"/>
              </a:rPr>
              <a:t> </a:t>
            </a:r>
            <a:r>
              <a:rPr lang="en-US" sz="1900" dirty="0">
                <a:latin typeface="Courier New" charset="0"/>
                <a:ea typeface="Courier New" charset="0"/>
                <a:cs typeface="Courier New" charset="0"/>
              </a:rPr>
              <a:t>install </a:t>
            </a:r>
            <a:r>
              <a:rPr lang="en-US" sz="1900" dirty="0" err="1">
                <a:latin typeface="Courier New" charset="0"/>
                <a:ea typeface="Courier New" charset="0"/>
                <a:cs typeface="Courier New" charset="0"/>
              </a:rPr>
              <a:t>package_name</a:t>
            </a:r>
            <a:r>
              <a:rPr lang="en-US" sz="1900" dirty="0">
                <a:latin typeface="Courier New" charset="0"/>
                <a:ea typeface="Courier New" charset="0"/>
                <a:cs typeface="Courier New" charset="0"/>
              </a:rPr>
              <a:t>=version</a:t>
            </a:r>
          </a:p>
          <a:p>
            <a:pPr marL="342900" indent="-342900">
              <a:spcBef>
                <a:spcPts val="600"/>
              </a:spcBef>
              <a:buFont typeface="Arial" panose="020B0604020202020204" pitchFamily="34" charset="0"/>
              <a:buChar char="•"/>
            </a:pPr>
            <a:r>
              <a:rPr lang="en-US" sz="1900" dirty="0">
                <a:latin typeface="Karla" pitchFamily="2" charset="0"/>
              </a:rPr>
              <a:t>deactivate environment once done </a:t>
            </a:r>
            <a:r>
              <a:rPr lang="en-US" sz="1900" dirty="0" smtClean="0">
                <a:latin typeface="Karla" pitchFamily="2" charset="0"/>
              </a:rPr>
              <a:t> </a:t>
            </a:r>
            <a:r>
              <a:rPr lang="en-US" sz="1900" dirty="0" err="1">
                <a:latin typeface="Courier New" charset="0"/>
                <a:ea typeface="Courier New" charset="0"/>
                <a:cs typeface="Courier New" charset="0"/>
              </a:rPr>
              <a:t>conda</a:t>
            </a:r>
            <a:r>
              <a:rPr lang="en-US" sz="1900" dirty="0">
                <a:latin typeface="Courier New" charset="0"/>
                <a:ea typeface="Courier New" charset="0"/>
                <a:cs typeface="Courier New" charset="0"/>
              </a:rPr>
              <a:t> d</a:t>
            </a:r>
            <a:r>
              <a:rPr lang="en-US" sz="1900" dirty="0" smtClean="0">
                <a:latin typeface="Courier New" charset="0"/>
                <a:ea typeface="Courier New" charset="0"/>
                <a:cs typeface="Courier New" charset="0"/>
              </a:rPr>
              <a:t>eactivate</a:t>
            </a:r>
            <a:endParaRPr lang="en-US" sz="1900" dirty="0">
              <a:latin typeface="Courier New" charset="0"/>
              <a:ea typeface="Courier New" charset="0"/>
              <a:cs typeface="Courier New" charset="0"/>
            </a:endParaRPr>
          </a:p>
          <a:p>
            <a:pPr marL="342900" indent="-342900">
              <a:spcBef>
                <a:spcPts val="600"/>
              </a:spcBef>
              <a:buFont typeface="Arial" panose="020B0604020202020204" pitchFamily="34" charset="0"/>
              <a:buChar char="•"/>
            </a:pPr>
            <a:r>
              <a:rPr lang="en-US" sz="1900" dirty="0">
                <a:latin typeface="Karla" pitchFamily="2" charset="0"/>
              </a:rPr>
              <a:t>duplicate your environment using YAML file </a:t>
            </a:r>
            <a:r>
              <a:rPr lang="en-US" sz="1900" dirty="0" smtClean="0">
                <a:latin typeface="Karla" pitchFamily="2" charset="0"/>
              </a:rPr>
              <a:t> </a:t>
            </a:r>
            <a:r>
              <a:rPr lang="en-US" sz="1900" dirty="0" err="1">
                <a:latin typeface="Courier New" charset="0"/>
                <a:ea typeface="Courier New" charset="0"/>
                <a:cs typeface="Courier New" charset="0"/>
              </a:rPr>
              <a:t>conda</a:t>
            </a:r>
            <a:r>
              <a:rPr lang="en-US" sz="1900" dirty="0">
                <a:latin typeface="Courier New" charset="0"/>
                <a:ea typeface="Courier New" charset="0"/>
                <a:cs typeface="Courier New" charset="0"/>
              </a:rPr>
              <a:t> env export &gt; </a:t>
            </a:r>
            <a:r>
              <a:rPr lang="en-US" sz="1900" dirty="0" err="1">
                <a:latin typeface="Courier New" charset="0"/>
                <a:ea typeface="Courier New" charset="0"/>
                <a:cs typeface="Courier New" charset="0"/>
              </a:rPr>
              <a:t>my_environment.yml</a:t>
            </a:r>
            <a:endParaRPr lang="en-US" sz="1900" dirty="0">
              <a:latin typeface="Courier New" charset="0"/>
              <a:ea typeface="Courier New" charset="0"/>
              <a:cs typeface="Courier New" charset="0"/>
            </a:endParaRPr>
          </a:p>
          <a:p>
            <a:pPr marL="342900" indent="-342900">
              <a:spcBef>
                <a:spcPts val="600"/>
              </a:spcBef>
              <a:buFont typeface="Arial" panose="020B0604020202020204" pitchFamily="34" charset="0"/>
              <a:buChar char="•"/>
            </a:pPr>
            <a:r>
              <a:rPr lang="en-US" sz="1900" dirty="0">
                <a:latin typeface="Karla" pitchFamily="2" charset="0"/>
              </a:rPr>
              <a:t>to recreate the environment now use </a:t>
            </a:r>
            <a:r>
              <a:rPr lang="en-US" sz="1900" dirty="0" err="1" smtClean="0">
                <a:latin typeface="Courier New" charset="0"/>
                <a:ea typeface="Courier New" charset="0"/>
                <a:cs typeface="Courier New" charset="0"/>
              </a:rPr>
              <a:t>conda</a:t>
            </a:r>
            <a:r>
              <a:rPr lang="en-US" sz="1900" dirty="0" smtClean="0">
                <a:latin typeface="Courier New" charset="0"/>
                <a:ea typeface="Courier New" charset="0"/>
                <a:cs typeface="Courier New" charset="0"/>
              </a:rPr>
              <a:t> </a:t>
            </a:r>
            <a:r>
              <a:rPr lang="en-US" sz="1900" dirty="0">
                <a:latin typeface="Courier New" charset="0"/>
                <a:ea typeface="Courier New" charset="0"/>
                <a:cs typeface="Courier New" charset="0"/>
              </a:rPr>
              <a:t>env create -f </a:t>
            </a:r>
            <a:r>
              <a:rPr lang="en-US" sz="1900" dirty="0" err="1">
                <a:latin typeface="Courier New" charset="0"/>
                <a:ea typeface="Courier New" charset="0"/>
                <a:cs typeface="Courier New" charset="0"/>
              </a:rPr>
              <a:t>environment.yml</a:t>
            </a:r>
            <a:endParaRPr lang="en-US" sz="1900" dirty="0">
              <a:latin typeface="Courier New" charset="0"/>
              <a:ea typeface="Courier New" charset="0"/>
              <a:cs typeface="Courier New" charset="0"/>
            </a:endParaRPr>
          </a:p>
        </p:txBody>
      </p:sp>
    </p:spTree>
    <p:extLst>
      <p:ext uri="{BB962C8B-B14F-4D97-AF65-F5344CB8AC3E}">
        <p14:creationId xmlns:p14="http://schemas.microsoft.com/office/powerpoint/2010/main" val="281610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More on Virtual environments</a:t>
            </a:r>
            <a:endParaRPr lang="en-US" sz="4000" dirty="0"/>
          </a:p>
        </p:txBody>
      </p:sp>
      <p:sp>
        <p:nvSpPr>
          <p:cNvPr id="9" name="Rectangle 8">
            <a:extLst>
              <a:ext uri="{FF2B5EF4-FFF2-40B4-BE49-F238E27FC236}">
                <a16:creationId xmlns:a16="http://schemas.microsoft.com/office/drawing/2014/main" xmlns="" id="{5BB96268-19C2-489F-AA87-2D6A0808AD2E}"/>
              </a:ext>
            </a:extLst>
          </p:cNvPr>
          <p:cNvSpPr/>
          <p:nvPr/>
        </p:nvSpPr>
        <p:spPr>
          <a:xfrm>
            <a:off x="761999" y="1422851"/>
            <a:ext cx="10639425" cy="3170099"/>
          </a:xfrm>
          <a:prstGeom prst="rect">
            <a:avLst/>
          </a:prstGeom>
        </p:spPr>
        <p:txBody>
          <a:bodyPr wrap="square">
            <a:spAutoFit/>
          </a:bodyPr>
          <a:lstStyle/>
          <a:p>
            <a:endParaRPr lang="en-US" sz="2000" b="1" dirty="0">
              <a:latin typeface="Karla" pitchFamily="2" charset="0"/>
            </a:endParaRPr>
          </a:p>
          <a:p>
            <a:r>
              <a:rPr lang="en-US" sz="2000" b="1" dirty="0">
                <a:latin typeface="Karla" pitchFamily="2" charset="0"/>
              </a:rPr>
              <a:t>Further readings</a:t>
            </a:r>
          </a:p>
          <a:p>
            <a:pPr marL="342900" indent="-342900">
              <a:buFont typeface="Arial" panose="020B0604020202020204" pitchFamily="34" charset="0"/>
              <a:buChar char="•"/>
            </a:pPr>
            <a:r>
              <a:rPr lang="en-US" sz="2000" dirty="0">
                <a:latin typeface="Karla" pitchFamily="2" charset="0"/>
              </a:rPr>
              <a:t>For detailed discussions on similarities and differences among </a:t>
            </a:r>
            <a:r>
              <a:rPr lang="en-US" sz="2000" dirty="0" err="1">
                <a:latin typeface="Karla" pitchFamily="2" charset="0"/>
              </a:rPr>
              <a:t>virtualenv</a:t>
            </a:r>
            <a:r>
              <a:rPr lang="en-US" sz="2000" dirty="0">
                <a:latin typeface="Karla" pitchFamily="2" charset="0"/>
              </a:rPr>
              <a:t> and </a:t>
            </a:r>
            <a:r>
              <a:rPr lang="en-US" sz="2000" dirty="0" err="1">
                <a:latin typeface="Karla" pitchFamily="2" charset="0"/>
              </a:rPr>
              <a:t>conda</a:t>
            </a:r>
            <a:r>
              <a:rPr lang="en-US" sz="2000" dirty="0">
                <a:latin typeface="Karla" pitchFamily="2" charset="0"/>
              </a:rPr>
              <a:t> </a:t>
            </a:r>
            <a:r>
              <a:rPr lang="en-US" sz="2000" dirty="0">
                <a:latin typeface="Karla" pitchFamily="2" charset="0"/>
                <a:hlinkClick r:id="rId2"/>
              </a:rPr>
              <a:t>https://jakevdp.github.io/blog/2016/08/25/conda-myths-and-misconceptions/</a:t>
            </a:r>
            <a:endParaRPr lang="en-US" sz="2000" dirty="0">
              <a:latin typeface="Karla" pitchFamily="2" charset="0"/>
            </a:endParaRPr>
          </a:p>
          <a:p>
            <a:pPr marL="342900" indent="-342900">
              <a:buFont typeface="Arial" panose="020B0604020202020204" pitchFamily="34" charset="0"/>
              <a:buChar char="•"/>
            </a:pPr>
            <a:r>
              <a:rPr lang="en-US" sz="2000" dirty="0">
                <a:latin typeface="Karla" pitchFamily="2" charset="0"/>
              </a:rPr>
              <a:t>More on </a:t>
            </a:r>
            <a:r>
              <a:rPr lang="en-US" sz="2000" dirty="0" err="1">
                <a:latin typeface="Karla" pitchFamily="2" charset="0"/>
              </a:rPr>
              <a:t>venv</a:t>
            </a:r>
            <a:r>
              <a:rPr lang="en-US" sz="2000" dirty="0">
                <a:latin typeface="Karla" pitchFamily="2" charset="0"/>
              </a:rPr>
              <a:t> and </a:t>
            </a:r>
            <a:r>
              <a:rPr lang="en-US" sz="2000" dirty="0" err="1">
                <a:latin typeface="Karla" pitchFamily="2" charset="0"/>
              </a:rPr>
              <a:t>conda</a:t>
            </a:r>
            <a:r>
              <a:rPr lang="en-US" sz="2000" dirty="0">
                <a:latin typeface="Karla" pitchFamily="2" charset="0"/>
              </a:rPr>
              <a:t> environments                              </a:t>
            </a:r>
            <a:r>
              <a:rPr lang="en-US" sz="2000" dirty="0">
                <a:latin typeface="Karla" pitchFamily="2" charset="0"/>
                <a:hlinkClick r:id="rId3"/>
              </a:rPr>
              <a:t>https://towardsdatascience.com/virtual-environments-104c62d48c54           https://towardsdatascience.com/getting-started-with-python-environments-using-conda-32e9f2779307</a:t>
            </a:r>
            <a:endParaRPr lang="en-US" sz="2000" dirty="0">
              <a:latin typeface="Karla" pitchFamily="2" charset="0"/>
            </a:endParaRPr>
          </a:p>
          <a:p>
            <a:endParaRPr lang="en-US" sz="2000" dirty="0">
              <a:latin typeface="Karla" pitchFamily="2" charset="0"/>
            </a:endParaRPr>
          </a:p>
          <a:p>
            <a:endParaRPr lang="en-US" sz="2000" dirty="0">
              <a:latin typeface="Karla" pitchFamily="2" charset="0"/>
            </a:endParaRPr>
          </a:p>
        </p:txBody>
      </p:sp>
    </p:spTree>
    <p:extLst>
      <p:ext uri="{BB962C8B-B14F-4D97-AF65-F5344CB8AC3E}">
        <p14:creationId xmlns:p14="http://schemas.microsoft.com/office/powerpoint/2010/main" val="5063996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6DA12FB9-5FAE-4342-BE2F-559B191D9485}"/>
              </a:ext>
            </a:extLst>
          </p:cNvPr>
          <p:cNvSpPr>
            <a:spLocks noGrp="1"/>
          </p:cNvSpPr>
          <p:nvPr>
            <p:ph type="body" sz="quarter" idx="14"/>
          </p:nvPr>
        </p:nvSpPr>
        <p:spPr>
          <a:xfrm>
            <a:off x="1023968" y="294031"/>
            <a:ext cx="10357954" cy="677519"/>
          </a:xfrm>
        </p:spPr>
        <p:txBody>
          <a:bodyPr/>
          <a:lstStyle/>
          <a:p>
            <a:pPr marL="0" indent="0" algn="ctr">
              <a:buNone/>
            </a:pPr>
            <a:r>
              <a:rPr lang="en-US" b="1" dirty="0">
                <a:latin typeface="Karla" charset="0"/>
                <a:ea typeface="Karla" charset="0"/>
                <a:cs typeface="Karla" charset="0"/>
              </a:rPr>
              <a:t>Outline</a:t>
            </a:r>
          </a:p>
        </p:txBody>
      </p:sp>
      <p:sp>
        <p:nvSpPr>
          <p:cNvPr id="2" name="Text Placeholder 1">
            <a:extLst>
              <a:ext uri="{FF2B5EF4-FFF2-40B4-BE49-F238E27FC236}">
                <a16:creationId xmlns:a16="http://schemas.microsoft.com/office/drawing/2014/main" xmlns="" id="{C4DD40E0-632F-425B-B5E9-5E8CC8FCE6EF}"/>
              </a:ext>
            </a:extLst>
          </p:cNvPr>
          <p:cNvSpPr>
            <a:spLocks noGrp="1"/>
          </p:cNvSpPr>
          <p:nvPr>
            <p:ph type="body" sz="quarter" idx="13"/>
          </p:nvPr>
        </p:nvSpPr>
        <p:spPr>
          <a:xfrm>
            <a:off x="1769268" y="1754000"/>
            <a:ext cx="8867355" cy="4052791"/>
          </a:xfrm>
        </p:spPr>
        <p:txBody>
          <a:bodyPr>
            <a:normAutofit/>
          </a:bodyPr>
          <a:lstStyle/>
          <a:p>
            <a:pPr>
              <a:spcAft>
                <a:spcPts val="600"/>
              </a:spcAft>
            </a:pPr>
            <a:r>
              <a:rPr lang="en-US" sz="2600" dirty="0"/>
              <a:t>1: Class organization </a:t>
            </a:r>
          </a:p>
          <a:p>
            <a:pPr>
              <a:spcAft>
                <a:spcPts val="600"/>
              </a:spcAft>
            </a:pPr>
            <a:r>
              <a:rPr lang="en-US" sz="2600" dirty="0"/>
              <a:t>2: Virtual environments</a:t>
            </a:r>
          </a:p>
          <a:p>
            <a:pPr>
              <a:spcAft>
                <a:spcPts val="600"/>
              </a:spcAft>
            </a:pPr>
            <a:r>
              <a:rPr lang="en-US" sz="2600" b="1" dirty="0"/>
              <a:t>3: Virtual machines</a:t>
            </a:r>
          </a:p>
          <a:p>
            <a:pPr>
              <a:spcAft>
                <a:spcPts val="600"/>
              </a:spcAft>
            </a:pPr>
            <a:r>
              <a:rPr lang="en-US" sz="2600" dirty="0"/>
              <a:t>4: Containers</a:t>
            </a:r>
          </a:p>
          <a:p>
            <a:pPr>
              <a:spcAft>
                <a:spcPts val="600"/>
              </a:spcAft>
            </a:pPr>
            <a:r>
              <a:rPr lang="en-US" sz="2600" dirty="0"/>
              <a:t>5: Advanced topics</a:t>
            </a:r>
          </a:p>
        </p:txBody>
      </p:sp>
    </p:spTree>
    <p:extLst>
      <p:ext uri="{BB962C8B-B14F-4D97-AF65-F5344CB8AC3E}">
        <p14:creationId xmlns:p14="http://schemas.microsoft.com/office/powerpoint/2010/main" val="3382884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Why should we use virtual machines?</a:t>
            </a:r>
          </a:p>
        </p:txBody>
      </p:sp>
      <p:sp>
        <p:nvSpPr>
          <p:cNvPr id="10" name="Rectangle 9">
            <a:extLst>
              <a:ext uri="{FF2B5EF4-FFF2-40B4-BE49-F238E27FC236}">
                <a16:creationId xmlns:a16="http://schemas.microsoft.com/office/drawing/2014/main" xmlns="" id="{2640D9DE-ACA1-40C5-9770-2BD1B3232BBF}"/>
              </a:ext>
            </a:extLst>
          </p:cNvPr>
          <p:cNvSpPr/>
          <p:nvPr/>
        </p:nvSpPr>
        <p:spPr>
          <a:xfrm>
            <a:off x="971550" y="2013228"/>
            <a:ext cx="10229850" cy="4093428"/>
          </a:xfrm>
          <a:prstGeom prst="rect">
            <a:avLst/>
          </a:prstGeom>
        </p:spPr>
        <p:txBody>
          <a:bodyPr wrap="square">
            <a:spAutoFit/>
          </a:bodyPr>
          <a:lstStyle/>
          <a:p>
            <a:r>
              <a:rPr lang="en-US" sz="2400" b="1" dirty="0">
                <a:latin typeface="Karla" pitchFamily="2" charset="0"/>
              </a:rPr>
              <a:t>Motivation</a:t>
            </a:r>
          </a:p>
          <a:p>
            <a:pPr marL="800100" lvl="1" indent="-342900">
              <a:buFont typeface="Arial" panose="020B0604020202020204" pitchFamily="34" charset="0"/>
              <a:buChar char="•"/>
            </a:pPr>
            <a:r>
              <a:rPr lang="en-US" sz="2400" dirty="0">
                <a:latin typeface="Karla" pitchFamily="2" charset="0"/>
              </a:rPr>
              <a:t>we have our isolated systems and </a:t>
            </a:r>
            <a:r>
              <a:rPr lang="en-US" sz="2400" dirty="0" smtClean="0">
                <a:latin typeface="Karla" pitchFamily="2" charset="0"/>
              </a:rPr>
              <a:t>after </a:t>
            </a:r>
            <a:r>
              <a:rPr lang="en-US" sz="2400" dirty="0">
                <a:latin typeface="Karla" pitchFamily="2" charset="0"/>
              </a:rPr>
              <a:t>we set up a similar environment into our colleagues' </a:t>
            </a:r>
            <a:r>
              <a:rPr lang="en-US" sz="2400" dirty="0" smtClean="0">
                <a:latin typeface="Karla" pitchFamily="2" charset="0"/>
              </a:rPr>
              <a:t>machines </a:t>
            </a:r>
            <a:r>
              <a:rPr lang="en-US" sz="2400" dirty="0">
                <a:latin typeface="Karla" pitchFamily="2" charset="0"/>
              </a:rPr>
              <a:t>we should get similar results, right? Unfortunately, it is not always the </a:t>
            </a:r>
            <a:r>
              <a:rPr lang="en-US" sz="2400" dirty="0" smtClean="0">
                <a:latin typeface="Karla" pitchFamily="2" charset="0"/>
              </a:rPr>
              <a:t>case. Why</a:t>
            </a:r>
            <a:r>
              <a:rPr lang="en-US" sz="2400" dirty="0">
                <a:latin typeface="Karla" pitchFamily="2" charset="0"/>
              </a:rPr>
              <a:t>? </a:t>
            </a:r>
            <a:r>
              <a:rPr lang="en-US" sz="2400" dirty="0" smtClean="0">
                <a:latin typeface="Karla" pitchFamily="2" charset="0"/>
              </a:rPr>
              <a:t>Most </a:t>
            </a:r>
            <a:r>
              <a:rPr lang="en-US" sz="2400" dirty="0">
                <a:latin typeface="Karla" pitchFamily="2" charset="0"/>
              </a:rPr>
              <a:t>likely because we run it on different operating system. </a:t>
            </a:r>
          </a:p>
          <a:p>
            <a:pPr marL="800100" lvl="1" indent="-342900">
              <a:buFont typeface="Arial" panose="020B0604020202020204" pitchFamily="34" charset="0"/>
              <a:buChar char="•"/>
            </a:pPr>
            <a:r>
              <a:rPr lang="en-US" sz="2400" dirty="0">
                <a:latin typeface="Karla" pitchFamily="2" charset="0"/>
              </a:rPr>
              <a:t>even though by using virtual environments we are isolating  our computations, we might need to use the same operating system which requires to run "like if" we are in a different </a:t>
            </a:r>
            <a:r>
              <a:rPr lang="en-US" sz="2400" dirty="0" smtClean="0">
                <a:latin typeface="Karla" pitchFamily="2" charset="0"/>
              </a:rPr>
              <a:t>machines.</a:t>
            </a:r>
            <a:endParaRPr lang="en-US" sz="2400" dirty="0">
              <a:latin typeface="Karla" pitchFamily="2" charset="0"/>
            </a:endParaRPr>
          </a:p>
          <a:p>
            <a:pPr marL="800100" lvl="1" indent="-342900">
              <a:buFont typeface="Arial" panose="020B0604020202020204" pitchFamily="34" charset="0"/>
              <a:buChar char="•"/>
            </a:pPr>
            <a:r>
              <a:rPr lang="en-US" sz="2400" dirty="0">
                <a:latin typeface="Karla" pitchFamily="2" charset="0"/>
              </a:rPr>
              <a:t>How can we run the same </a:t>
            </a:r>
            <a:r>
              <a:rPr lang="en-US" sz="2400" dirty="0" smtClean="0">
                <a:latin typeface="Karla" pitchFamily="2" charset="0"/>
              </a:rPr>
              <a:t>experiment? </a:t>
            </a:r>
            <a:r>
              <a:rPr lang="en-US" sz="2400" dirty="0">
                <a:latin typeface="Karla" pitchFamily="2" charset="0"/>
              </a:rPr>
              <a:t>Virtual Machines</a:t>
            </a:r>
            <a:r>
              <a:rPr lang="en-US" sz="2400" dirty="0" smtClean="0">
                <a:latin typeface="Karla" pitchFamily="2" charset="0"/>
              </a:rPr>
              <a:t>!</a:t>
            </a:r>
          </a:p>
          <a:p>
            <a:pPr marL="800100" lvl="1" indent="-342900">
              <a:buFont typeface="Arial" panose="020B0604020202020204" pitchFamily="34" charset="0"/>
              <a:buChar char="•"/>
            </a:pPr>
            <a:r>
              <a:rPr lang="en-US" sz="2400" dirty="0" smtClean="0">
                <a:latin typeface="Karla" pitchFamily="2" charset="0"/>
              </a:rPr>
              <a:t>Isolation! </a:t>
            </a:r>
            <a:endParaRPr lang="en-US" sz="2400" dirty="0">
              <a:latin typeface="Karla" pitchFamily="2" charset="0"/>
            </a:endParaRPr>
          </a:p>
          <a:p>
            <a:pPr marL="285750" indent="-285750" algn="ctr">
              <a:buFontTx/>
              <a:buChar char="-"/>
            </a:pPr>
            <a:endParaRPr lang="en-US" sz="2000" dirty="0">
              <a:latin typeface="Karla" pitchFamily="2" charset="0"/>
            </a:endParaRPr>
          </a:p>
        </p:txBody>
      </p:sp>
    </p:spTree>
    <p:extLst>
      <p:ext uri="{BB962C8B-B14F-4D97-AF65-F5344CB8AC3E}">
        <p14:creationId xmlns:p14="http://schemas.microsoft.com/office/powerpoint/2010/main" val="1745230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619125" y="296230"/>
            <a:ext cx="10953750" cy="647700"/>
          </a:xfrm>
        </p:spPr>
        <p:txBody>
          <a:bodyPr>
            <a:noAutofit/>
          </a:bodyPr>
          <a:lstStyle/>
          <a:p>
            <a:pPr>
              <a:spcAft>
                <a:spcPts val="1800"/>
              </a:spcAft>
            </a:pPr>
            <a:r>
              <a:rPr lang="en-US" sz="3800" b="1" dirty="0"/>
              <a:t>Why should we use virtual machines?(</a:t>
            </a:r>
            <a:r>
              <a:rPr lang="en-US" sz="3800" b="1" dirty="0" err="1"/>
              <a:t>cont</a:t>
            </a:r>
            <a:r>
              <a:rPr lang="en-US" sz="3800" b="1" dirty="0"/>
              <a:t>)</a:t>
            </a:r>
          </a:p>
        </p:txBody>
      </p:sp>
      <p:sp>
        <p:nvSpPr>
          <p:cNvPr id="10" name="Rectangle 9">
            <a:extLst>
              <a:ext uri="{FF2B5EF4-FFF2-40B4-BE49-F238E27FC236}">
                <a16:creationId xmlns:a16="http://schemas.microsoft.com/office/drawing/2014/main" xmlns="" id="{2640D9DE-ACA1-40C5-9770-2BD1B3232BBF}"/>
              </a:ext>
            </a:extLst>
          </p:cNvPr>
          <p:cNvSpPr/>
          <p:nvPr/>
        </p:nvSpPr>
        <p:spPr>
          <a:xfrm>
            <a:off x="971550" y="2013228"/>
            <a:ext cx="10229850" cy="2677656"/>
          </a:xfrm>
          <a:prstGeom prst="rect">
            <a:avLst/>
          </a:prstGeom>
        </p:spPr>
        <p:txBody>
          <a:bodyPr wrap="square">
            <a:spAutoFit/>
          </a:bodyPr>
          <a:lstStyle/>
          <a:p>
            <a:r>
              <a:rPr lang="en-US" sz="2400" b="1" dirty="0">
                <a:latin typeface="Karla" pitchFamily="2" charset="0"/>
              </a:rPr>
              <a:t>Advantages</a:t>
            </a:r>
            <a:endParaRPr lang="en-US" sz="2400" dirty="0">
              <a:latin typeface="Karla" pitchFamily="2" charset="0"/>
            </a:endParaRPr>
          </a:p>
          <a:p>
            <a:pPr marL="800100" lvl="1" indent="-342900">
              <a:buFont typeface="Arial" panose="020B0604020202020204" pitchFamily="34" charset="0"/>
              <a:buChar char="•"/>
            </a:pPr>
            <a:r>
              <a:rPr lang="en-US" sz="2400" dirty="0">
                <a:latin typeface="Karla" pitchFamily="2" charset="0"/>
              </a:rPr>
              <a:t>full autonomy: it works like a separate computer system, it is like run a computer within a </a:t>
            </a:r>
            <a:r>
              <a:rPr lang="en-US" sz="2400" dirty="0" smtClean="0">
                <a:latin typeface="Karla" pitchFamily="2" charset="0"/>
              </a:rPr>
              <a:t>computer.</a:t>
            </a:r>
            <a:endParaRPr lang="en-US" sz="2400" dirty="0">
              <a:latin typeface="Karla" pitchFamily="2" charset="0"/>
            </a:endParaRPr>
          </a:p>
          <a:p>
            <a:pPr marL="800100" lvl="1" indent="-342900">
              <a:buFont typeface="Arial" panose="020B0604020202020204" pitchFamily="34" charset="0"/>
              <a:buChar char="•"/>
            </a:pPr>
            <a:r>
              <a:rPr lang="en-US" sz="2400" b="1" dirty="0">
                <a:latin typeface="Karla" pitchFamily="2" charset="0"/>
              </a:rPr>
              <a:t>very secure</a:t>
            </a:r>
            <a:r>
              <a:rPr lang="en-US" sz="2400" dirty="0">
                <a:latin typeface="Karla" pitchFamily="2" charset="0"/>
              </a:rPr>
              <a:t>: the software inside the virtual machines can't affect the actual </a:t>
            </a:r>
            <a:r>
              <a:rPr lang="en-US" sz="2400" dirty="0" smtClean="0">
                <a:latin typeface="Karla" pitchFamily="2" charset="0"/>
              </a:rPr>
              <a:t>computer.</a:t>
            </a:r>
            <a:endParaRPr lang="en-US" sz="2400" dirty="0">
              <a:latin typeface="Karla" pitchFamily="2" charset="0"/>
            </a:endParaRPr>
          </a:p>
          <a:p>
            <a:pPr marL="800100" lvl="1" indent="-342900">
              <a:buFont typeface="Arial" panose="020B0604020202020204" pitchFamily="34" charset="0"/>
              <a:buChar char="•"/>
            </a:pPr>
            <a:r>
              <a:rPr lang="en-US" sz="2400" dirty="0">
                <a:latin typeface="Karla" pitchFamily="2" charset="0"/>
              </a:rPr>
              <a:t>lower costs: buy one machine and run multiple operating </a:t>
            </a:r>
            <a:r>
              <a:rPr lang="en-US" sz="2400" dirty="0" smtClean="0">
                <a:latin typeface="Karla" pitchFamily="2" charset="0"/>
              </a:rPr>
              <a:t>systems.</a:t>
            </a:r>
            <a:endParaRPr lang="en-US" sz="2000" dirty="0">
              <a:latin typeface="Karla" pitchFamily="2" charset="0"/>
            </a:endParaRPr>
          </a:p>
        </p:txBody>
      </p:sp>
    </p:spTree>
    <p:extLst>
      <p:ext uri="{BB962C8B-B14F-4D97-AF65-F5344CB8AC3E}">
        <p14:creationId xmlns:p14="http://schemas.microsoft.com/office/powerpoint/2010/main" val="164047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What are virtual machines?</a:t>
            </a:r>
          </a:p>
        </p:txBody>
      </p:sp>
      <p:sp>
        <p:nvSpPr>
          <p:cNvPr id="9" name="Rectangle 8">
            <a:extLst>
              <a:ext uri="{FF2B5EF4-FFF2-40B4-BE49-F238E27FC236}">
                <a16:creationId xmlns:a16="http://schemas.microsoft.com/office/drawing/2014/main" xmlns="" id="{5BB96268-19C2-489F-AA87-2D6A0808AD2E}"/>
              </a:ext>
            </a:extLst>
          </p:cNvPr>
          <p:cNvSpPr/>
          <p:nvPr/>
        </p:nvSpPr>
        <p:spPr>
          <a:xfrm>
            <a:off x="1047750" y="1337126"/>
            <a:ext cx="6591300" cy="5539978"/>
          </a:xfrm>
          <a:prstGeom prst="rect">
            <a:avLst/>
          </a:prstGeom>
        </p:spPr>
        <p:txBody>
          <a:bodyPr wrap="square">
            <a:spAutoFit/>
          </a:bodyPr>
          <a:lstStyle/>
          <a:p>
            <a:endParaRPr lang="en-US" b="1" dirty="0">
              <a:latin typeface="Karla" pitchFamily="2" charset="0"/>
            </a:endParaRPr>
          </a:p>
          <a:p>
            <a:pPr marL="342900" indent="-342900">
              <a:buFont typeface="Arial" panose="020B0604020202020204" pitchFamily="34" charset="0"/>
              <a:buChar char="•"/>
            </a:pPr>
            <a:r>
              <a:rPr lang="en-US" sz="2400" dirty="0">
                <a:latin typeface="Karla" pitchFamily="2" charset="0"/>
              </a:rPr>
              <a:t>virtual machines have their own virtual hardware: CPUs, memory, hard drives, etc.</a:t>
            </a:r>
          </a:p>
          <a:p>
            <a:pPr marL="342900" indent="-342900">
              <a:buFont typeface="Arial" panose="020B0604020202020204" pitchFamily="34" charset="0"/>
              <a:buChar char="•"/>
            </a:pPr>
            <a:r>
              <a:rPr lang="en-US" sz="2400" dirty="0">
                <a:latin typeface="Karla" pitchFamily="2" charset="0"/>
              </a:rPr>
              <a:t>you need a hypervisor that manages different virtual machines on server</a:t>
            </a:r>
          </a:p>
          <a:p>
            <a:pPr marL="342900" indent="-342900">
              <a:buFont typeface="Arial" panose="020B0604020202020204" pitchFamily="34" charset="0"/>
              <a:buChar char="•"/>
            </a:pPr>
            <a:r>
              <a:rPr lang="en-US" sz="2400" dirty="0">
                <a:latin typeface="Karla" pitchFamily="2" charset="0"/>
              </a:rPr>
              <a:t>hypervisor can run as </a:t>
            </a:r>
            <a:r>
              <a:rPr lang="en-US" sz="2400" dirty="0" smtClean="0">
                <a:latin typeface="Karla" pitchFamily="2" charset="0"/>
              </a:rPr>
              <a:t>many virtual </a:t>
            </a:r>
            <a:r>
              <a:rPr lang="en-US" sz="2400" dirty="0">
                <a:latin typeface="Karla" pitchFamily="2" charset="0"/>
              </a:rPr>
              <a:t>machines as you wish</a:t>
            </a:r>
          </a:p>
          <a:p>
            <a:pPr marL="342900" indent="-342900">
              <a:buFont typeface="Arial" panose="020B0604020202020204" pitchFamily="34" charset="0"/>
              <a:buChar char="•"/>
            </a:pPr>
            <a:r>
              <a:rPr lang="en-US" sz="2400" dirty="0">
                <a:latin typeface="Karla" pitchFamily="2" charset="0"/>
              </a:rPr>
              <a:t>operating system is called the "host" while those running in a virtual machine are called "guest“</a:t>
            </a:r>
          </a:p>
          <a:p>
            <a:pPr marL="342900" indent="-342900">
              <a:buFont typeface="Arial" panose="020B0604020202020204" pitchFamily="34" charset="0"/>
              <a:buChar char="•"/>
            </a:pPr>
            <a:r>
              <a:rPr lang="en-US" sz="2400" dirty="0">
                <a:latin typeface="Karla" pitchFamily="2" charset="0"/>
              </a:rPr>
              <a:t>You can install a completely different operating system on this virtual </a:t>
            </a:r>
            <a:r>
              <a:rPr lang="en-US" sz="2400" dirty="0" smtClean="0">
                <a:latin typeface="Karla" pitchFamily="2" charset="0"/>
              </a:rPr>
              <a:t>machine</a:t>
            </a:r>
            <a:endParaRPr lang="en-US" sz="2000" dirty="0">
              <a:latin typeface="Karla" pitchFamily="2" charset="0"/>
            </a:endParaRPr>
          </a:p>
          <a:p>
            <a:endParaRPr lang="en-US" sz="2000" dirty="0">
              <a:latin typeface="Karla" pitchFamily="2" charset="0"/>
            </a:endParaRPr>
          </a:p>
          <a:p>
            <a:r>
              <a:rPr lang="en-US" sz="1600" dirty="0">
                <a:latin typeface="Karla" pitchFamily="2" charset="0"/>
                <a:hlinkClick r:id="rId2"/>
              </a:rPr>
              <a:t>https://towardsdatascience.com/how-to-install-a-free-windows-virtual-machine-on-your-mac-bf7cbc05888</a:t>
            </a:r>
            <a:endParaRPr lang="en-US" sz="1600" dirty="0">
              <a:latin typeface="Karla" pitchFamily="2" charset="0"/>
            </a:endParaRPr>
          </a:p>
          <a:p>
            <a:endParaRPr lang="en-US" sz="2000" dirty="0">
              <a:latin typeface="Karla" pitchFamily="2" charset="0"/>
            </a:endParaRPr>
          </a:p>
        </p:txBody>
      </p:sp>
      <p:grpSp>
        <p:nvGrpSpPr>
          <p:cNvPr id="8" name="Group 7">
            <a:extLst>
              <a:ext uri="{FF2B5EF4-FFF2-40B4-BE49-F238E27FC236}">
                <a16:creationId xmlns:a16="http://schemas.microsoft.com/office/drawing/2014/main" xmlns="" id="{E218D5DB-B599-454C-9E78-C061C2D72CB4}"/>
              </a:ext>
            </a:extLst>
          </p:cNvPr>
          <p:cNvGrpSpPr/>
          <p:nvPr/>
        </p:nvGrpSpPr>
        <p:grpSpPr>
          <a:xfrm>
            <a:off x="8120092" y="1705663"/>
            <a:ext cx="3424208" cy="3933138"/>
            <a:chOff x="7877825" y="1705662"/>
            <a:chExt cx="3666475" cy="4211413"/>
          </a:xfrm>
        </p:grpSpPr>
        <p:sp>
          <p:nvSpPr>
            <p:cNvPr id="10" name="Rectangle 9">
              <a:extLst>
                <a:ext uri="{FF2B5EF4-FFF2-40B4-BE49-F238E27FC236}">
                  <a16:creationId xmlns:a16="http://schemas.microsoft.com/office/drawing/2014/main" xmlns="" id="{175A5A20-1FA8-4CA1-B35D-B4D8C8DCFD2C}"/>
                </a:ext>
              </a:extLst>
            </p:cNvPr>
            <p:cNvSpPr/>
            <p:nvPr/>
          </p:nvSpPr>
          <p:spPr>
            <a:xfrm>
              <a:off x="7877825" y="4752262"/>
              <a:ext cx="3666475" cy="905587"/>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Infrastructure</a:t>
              </a:r>
            </a:p>
          </p:txBody>
        </p:sp>
        <p:sp>
          <p:nvSpPr>
            <p:cNvPr id="11" name="Rectangle 10">
              <a:extLst>
                <a:ext uri="{FF2B5EF4-FFF2-40B4-BE49-F238E27FC236}">
                  <a16:creationId xmlns:a16="http://schemas.microsoft.com/office/drawing/2014/main" xmlns="" id="{8E27BC43-E636-41B6-9D9A-E411370E4968}"/>
                </a:ext>
              </a:extLst>
            </p:cNvPr>
            <p:cNvSpPr/>
            <p:nvPr/>
          </p:nvSpPr>
          <p:spPr>
            <a:xfrm>
              <a:off x="7877825" y="4200525"/>
              <a:ext cx="3666475" cy="512450"/>
            </a:xfrm>
            <a:prstGeom prst="rect">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Hypervisor</a:t>
              </a:r>
            </a:p>
          </p:txBody>
        </p:sp>
        <p:sp>
          <p:nvSpPr>
            <p:cNvPr id="12" name="Rectangle 11">
              <a:extLst>
                <a:ext uri="{FF2B5EF4-FFF2-40B4-BE49-F238E27FC236}">
                  <a16:creationId xmlns:a16="http://schemas.microsoft.com/office/drawing/2014/main" xmlns="" id="{58CF218E-2BDE-4D5F-AC73-70C01719F2AD}"/>
                </a:ext>
              </a:extLst>
            </p:cNvPr>
            <p:cNvSpPr/>
            <p:nvPr/>
          </p:nvSpPr>
          <p:spPr>
            <a:xfrm>
              <a:off x="7877825" y="5767587"/>
              <a:ext cx="3666475" cy="149488"/>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Machine Virtualization</a:t>
              </a:r>
            </a:p>
          </p:txBody>
        </p:sp>
        <p:sp>
          <p:nvSpPr>
            <p:cNvPr id="13" name="Rectangle 12">
              <a:extLst>
                <a:ext uri="{FF2B5EF4-FFF2-40B4-BE49-F238E27FC236}">
                  <a16:creationId xmlns:a16="http://schemas.microsoft.com/office/drawing/2014/main" xmlns="" id="{A2448104-BC02-4185-9915-5BED385C5294}"/>
                </a:ext>
              </a:extLst>
            </p:cNvPr>
            <p:cNvSpPr/>
            <p:nvPr/>
          </p:nvSpPr>
          <p:spPr>
            <a:xfrm>
              <a:off x="7880010" y="2771775"/>
              <a:ext cx="1061105" cy="1376136"/>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Guest </a:t>
              </a:r>
            </a:p>
            <a:p>
              <a:pPr algn="ctr"/>
              <a:r>
                <a:rPr lang="en-US" dirty="0"/>
                <a:t>OS</a:t>
              </a:r>
            </a:p>
          </p:txBody>
        </p:sp>
        <p:sp>
          <p:nvSpPr>
            <p:cNvPr id="14" name="Rectangle 13">
              <a:extLst>
                <a:ext uri="{FF2B5EF4-FFF2-40B4-BE49-F238E27FC236}">
                  <a16:creationId xmlns:a16="http://schemas.microsoft.com/office/drawing/2014/main" xmlns="" id="{F87D49DB-E4C4-431C-9E55-BD7F996020B8}"/>
                </a:ext>
              </a:extLst>
            </p:cNvPr>
            <p:cNvSpPr/>
            <p:nvPr/>
          </p:nvSpPr>
          <p:spPr>
            <a:xfrm>
              <a:off x="9181130" y="2771788"/>
              <a:ext cx="1061105" cy="1376136"/>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Guest </a:t>
              </a:r>
            </a:p>
            <a:p>
              <a:pPr algn="ctr"/>
              <a:r>
                <a:rPr lang="en-US" dirty="0"/>
                <a:t>OS</a:t>
              </a:r>
            </a:p>
          </p:txBody>
        </p:sp>
        <p:sp>
          <p:nvSpPr>
            <p:cNvPr id="15" name="Rectangle 14">
              <a:extLst>
                <a:ext uri="{FF2B5EF4-FFF2-40B4-BE49-F238E27FC236}">
                  <a16:creationId xmlns:a16="http://schemas.microsoft.com/office/drawing/2014/main" xmlns="" id="{3CEC4DD0-3289-4F50-B0D4-DB4D5E49167A}"/>
                </a:ext>
              </a:extLst>
            </p:cNvPr>
            <p:cNvSpPr/>
            <p:nvPr/>
          </p:nvSpPr>
          <p:spPr>
            <a:xfrm>
              <a:off x="10483195" y="2771775"/>
              <a:ext cx="1061105" cy="1376136"/>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Guest </a:t>
              </a:r>
            </a:p>
            <a:p>
              <a:pPr algn="ctr"/>
              <a:r>
                <a:rPr lang="en-US" dirty="0"/>
                <a:t>OS</a:t>
              </a:r>
            </a:p>
          </p:txBody>
        </p:sp>
        <p:sp>
          <p:nvSpPr>
            <p:cNvPr id="16" name="Rectangle 15">
              <a:extLst>
                <a:ext uri="{FF2B5EF4-FFF2-40B4-BE49-F238E27FC236}">
                  <a16:creationId xmlns:a16="http://schemas.microsoft.com/office/drawing/2014/main" xmlns="" id="{A818ED7C-B1E0-4240-B70C-54EF320A0D16}"/>
                </a:ext>
              </a:extLst>
            </p:cNvPr>
            <p:cNvSpPr/>
            <p:nvPr/>
          </p:nvSpPr>
          <p:spPr>
            <a:xfrm>
              <a:off x="7880010" y="2249234"/>
              <a:ext cx="1061105"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Bins/lib</a:t>
              </a:r>
            </a:p>
          </p:txBody>
        </p:sp>
        <p:sp>
          <p:nvSpPr>
            <p:cNvPr id="17" name="Rectangle 16">
              <a:extLst>
                <a:ext uri="{FF2B5EF4-FFF2-40B4-BE49-F238E27FC236}">
                  <a16:creationId xmlns:a16="http://schemas.microsoft.com/office/drawing/2014/main" xmlns="" id="{EECE0EB5-F736-4C57-8EAB-C0EDFABA1CF0}"/>
                </a:ext>
              </a:extLst>
            </p:cNvPr>
            <p:cNvSpPr/>
            <p:nvPr/>
          </p:nvSpPr>
          <p:spPr>
            <a:xfrm>
              <a:off x="9181130" y="2249248"/>
              <a:ext cx="1061105"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Bins/lib</a:t>
              </a:r>
            </a:p>
          </p:txBody>
        </p:sp>
        <p:sp>
          <p:nvSpPr>
            <p:cNvPr id="18" name="Rectangle 17">
              <a:extLst>
                <a:ext uri="{FF2B5EF4-FFF2-40B4-BE49-F238E27FC236}">
                  <a16:creationId xmlns:a16="http://schemas.microsoft.com/office/drawing/2014/main" xmlns="" id="{96456B3D-19FF-4A90-B49D-22E933EDB18A}"/>
                </a:ext>
              </a:extLst>
            </p:cNvPr>
            <p:cNvSpPr/>
            <p:nvPr/>
          </p:nvSpPr>
          <p:spPr>
            <a:xfrm>
              <a:off x="10483195" y="2249234"/>
              <a:ext cx="1061105" cy="490324"/>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Bins/lib</a:t>
              </a:r>
            </a:p>
          </p:txBody>
        </p:sp>
        <p:sp>
          <p:nvSpPr>
            <p:cNvPr id="19" name="Rectangle 18">
              <a:extLst>
                <a:ext uri="{FF2B5EF4-FFF2-40B4-BE49-F238E27FC236}">
                  <a16:creationId xmlns:a16="http://schemas.microsoft.com/office/drawing/2014/main" xmlns="" id="{70C2F49E-2C9F-4408-ACCE-2934C8D8CFBE}"/>
                </a:ext>
              </a:extLst>
            </p:cNvPr>
            <p:cNvSpPr/>
            <p:nvPr/>
          </p:nvSpPr>
          <p:spPr>
            <a:xfrm>
              <a:off x="7880010" y="1705662"/>
              <a:ext cx="1061105"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App1</a:t>
              </a:r>
            </a:p>
          </p:txBody>
        </p:sp>
        <p:sp>
          <p:nvSpPr>
            <p:cNvPr id="20" name="Rectangle 19">
              <a:extLst>
                <a:ext uri="{FF2B5EF4-FFF2-40B4-BE49-F238E27FC236}">
                  <a16:creationId xmlns:a16="http://schemas.microsoft.com/office/drawing/2014/main" xmlns="" id="{572B3FB4-058E-4205-B9F9-218EBFF2B0AA}"/>
                </a:ext>
              </a:extLst>
            </p:cNvPr>
            <p:cNvSpPr/>
            <p:nvPr/>
          </p:nvSpPr>
          <p:spPr>
            <a:xfrm>
              <a:off x="9181130" y="1705675"/>
              <a:ext cx="1061105"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App2</a:t>
              </a:r>
            </a:p>
          </p:txBody>
        </p:sp>
        <p:sp>
          <p:nvSpPr>
            <p:cNvPr id="21" name="Rectangle 20">
              <a:extLst>
                <a:ext uri="{FF2B5EF4-FFF2-40B4-BE49-F238E27FC236}">
                  <a16:creationId xmlns:a16="http://schemas.microsoft.com/office/drawing/2014/main" xmlns="" id="{80081AD9-4A48-4A62-A522-73660D5D4930}"/>
                </a:ext>
              </a:extLst>
            </p:cNvPr>
            <p:cNvSpPr/>
            <p:nvPr/>
          </p:nvSpPr>
          <p:spPr>
            <a:xfrm>
              <a:off x="10483195" y="1705662"/>
              <a:ext cx="1061105" cy="490324"/>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App3</a:t>
              </a:r>
            </a:p>
          </p:txBody>
        </p:sp>
      </p:grpSp>
    </p:spTree>
    <p:extLst>
      <p:ext uri="{BB962C8B-B14F-4D97-AF65-F5344CB8AC3E}">
        <p14:creationId xmlns:p14="http://schemas.microsoft.com/office/powerpoint/2010/main" val="247468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6DA12FB9-5FAE-4342-BE2F-559B191D9485}"/>
              </a:ext>
            </a:extLst>
          </p:cNvPr>
          <p:cNvSpPr>
            <a:spLocks noGrp="1"/>
          </p:cNvSpPr>
          <p:nvPr>
            <p:ph type="body" sz="quarter" idx="14"/>
          </p:nvPr>
        </p:nvSpPr>
        <p:spPr>
          <a:xfrm>
            <a:off x="1023968" y="294031"/>
            <a:ext cx="10357954" cy="677519"/>
          </a:xfrm>
        </p:spPr>
        <p:txBody>
          <a:bodyPr/>
          <a:lstStyle/>
          <a:p>
            <a:pPr marL="0" indent="0" algn="ctr">
              <a:buNone/>
            </a:pPr>
            <a:r>
              <a:rPr lang="en-US" b="1" dirty="0">
                <a:latin typeface="Karla" charset="0"/>
                <a:ea typeface="Karla" charset="0"/>
                <a:cs typeface="Karla" charset="0"/>
              </a:rPr>
              <a:t>Outline</a:t>
            </a:r>
          </a:p>
        </p:txBody>
      </p:sp>
      <p:sp>
        <p:nvSpPr>
          <p:cNvPr id="2" name="Text Placeholder 1">
            <a:extLst>
              <a:ext uri="{FF2B5EF4-FFF2-40B4-BE49-F238E27FC236}">
                <a16:creationId xmlns:a16="http://schemas.microsoft.com/office/drawing/2014/main" xmlns="" id="{C4DD40E0-632F-425B-B5E9-5E8CC8FCE6EF}"/>
              </a:ext>
            </a:extLst>
          </p:cNvPr>
          <p:cNvSpPr>
            <a:spLocks noGrp="1"/>
          </p:cNvSpPr>
          <p:nvPr>
            <p:ph type="body" sz="quarter" idx="13"/>
          </p:nvPr>
        </p:nvSpPr>
        <p:spPr>
          <a:xfrm>
            <a:off x="1769268" y="1754000"/>
            <a:ext cx="8867355" cy="4052791"/>
          </a:xfrm>
        </p:spPr>
        <p:txBody>
          <a:bodyPr>
            <a:normAutofit/>
          </a:bodyPr>
          <a:lstStyle/>
          <a:p>
            <a:pPr>
              <a:spcAft>
                <a:spcPts val="600"/>
              </a:spcAft>
            </a:pPr>
            <a:r>
              <a:rPr lang="en-US" sz="2600" dirty="0"/>
              <a:t>1: Class organization </a:t>
            </a:r>
          </a:p>
          <a:p>
            <a:pPr>
              <a:spcAft>
                <a:spcPts val="600"/>
              </a:spcAft>
            </a:pPr>
            <a:r>
              <a:rPr lang="en-US" sz="2600" dirty="0"/>
              <a:t>2: Virtual environments</a:t>
            </a:r>
          </a:p>
          <a:p>
            <a:pPr>
              <a:spcAft>
                <a:spcPts val="600"/>
              </a:spcAft>
            </a:pPr>
            <a:r>
              <a:rPr lang="en-US" sz="2600" dirty="0"/>
              <a:t>3: Virtual machines</a:t>
            </a:r>
          </a:p>
          <a:p>
            <a:pPr>
              <a:spcAft>
                <a:spcPts val="600"/>
              </a:spcAft>
            </a:pPr>
            <a:r>
              <a:rPr lang="en-US" sz="2600" dirty="0"/>
              <a:t>4: Containers</a:t>
            </a:r>
          </a:p>
          <a:p>
            <a:pPr>
              <a:spcAft>
                <a:spcPts val="600"/>
              </a:spcAft>
            </a:pPr>
            <a:r>
              <a:rPr lang="en-US" sz="2600" dirty="0"/>
              <a:t>5: Advanced topics</a:t>
            </a:r>
          </a:p>
        </p:txBody>
      </p:sp>
    </p:spTree>
    <p:extLst>
      <p:ext uri="{BB962C8B-B14F-4D97-AF65-F5344CB8AC3E}">
        <p14:creationId xmlns:p14="http://schemas.microsoft.com/office/powerpoint/2010/main" val="115239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solidFill>
                  <a:schemeClr val="tx1"/>
                </a:solidFill>
                <a:latin typeface="Karla" pitchFamily="2" charset="0"/>
                <a:ea typeface="+mn-ea"/>
                <a:cs typeface="+mn-cs"/>
              </a:rPr>
              <a:t>Limitations</a:t>
            </a:r>
          </a:p>
        </p:txBody>
      </p:sp>
      <p:sp>
        <p:nvSpPr>
          <p:cNvPr id="3" name="Content Placeholder 2"/>
          <p:cNvSpPr>
            <a:spLocks noGrp="1"/>
          </p:cNvSpPr>
          <p:nvPr>
            <p:ph idx="1"/>
          </p:nvPr>
        </p:nvSpPr>
        <p:spPr>
          <a:xfrm>
            <a:off x="833415" y="1711158"/>
            <a:ext cx="10327008" cy="2111143"/>
          </a:xfrm>
        </p:spPr>
        <p:txBody>
          <a:bodyPr/>
          <a:lstStyle/>
          <a:p>
            <a:pPr marL="342900" indent="-342900">
              <a:spcAft>
                <a:spcPts val="1800"/>
              </a:spcAft>
              <a:buFont typeface="Arial" panose="020B0604020202020204" pitchFamily="34" charset="0"/>
              <a:buChar char="•"/>
            </a:pPr>
            <a:r>
              <a:rPr lang="en-US" sz="2400" dirty="0"/>
              <a:t>Uses hardware in your local machine</a:t>
            </a:r>
          </a:p>
          <a:p>
            <a:pPr marL="342900" indent="-342900">
              <a:spcAft>
                <a:spcPts val="1800"/>
              </a:spcAft>
              <a:buFont typeface="Arial" panose="020B0604020202020204" pitchFamily="34" charset="0"/>
              <a:buChar char="•"/>
            </a:pPr>
            <a:r>
              <a:rPr lang="en-US" sz="2400" dirty="0"/>
              <a:t>There is overhead associated with virtual machines</a:t>
            </a:r>
          </a:p>
          <a:p>
            <a:pPr marL="1200120" lvl="1" indent="-457200">
              <a:spcAft>
                <a:spcPts val="1800"/>
              </a:spcAft>
              <a:buFont typeface="+mj-lt"/>
              <a:buAutoNum type="arabicPeriod"/>
            </a:pPr>
            <a:r>
              <a:rPr lang="en-US" dirty="0"/>
              <a:t> guest is not as fast as the </a:t>
            </a:r>
            <a:r>
              <a:rPr lang="en-US"/>
              <a:t>host </a:t>
            </a:r>
            <a:r>
              <a:rPr lang="en-US" smtClean="0"/>
              <a:t>system</a:t>
            </a:r>
            <a:endParaRPr lang="en-US" dirty="0" smtClean="0"/>
          </a:p>
          <a:p>
            <a:pPr marL="1200120" lvl="1" indent="-457200">
              <a:spcAft>
                <a:spcPts val="1800"/>
              </a:spcAft>
              <a:buFont typeface="+mj-lt"/>
              <a:buAutoNum type="arabicPeriod"/>
            </a:pPr>
            <a:r>
              <a:rPr lang="en-US" dirty="0" smtClean="0"/>
              <a:t>Takes long time </a:t>
            </a:r>
            <a:r>
              <a:rPr lang="en-US" dirty="0"/>
              <a:t>to start </a:t>
            </a:r>
            <a:r>
              <a:rPr lang="en-US" dirty="0" smtClean="0"/>
              <a:t>up</a:t>
            </a:r>
            <a:endParaRPr lang="en-US" dirty="0"/>
          </a:p>
          <a:p>
            <a:pPr marL="1200120" lvl="1" indent="-457200">
              <a:spcAft>
                <a:spcPts val="1800"/>
              </a:spcAft>
              <a:buFont typeface="+mj-lt"/>
              <a:buAutoNum type="arabicPeriod"/>
            </a:pPr>
            <a:r>
              <a:rPr lang="en-US" dirty="0"/>
              <a:t>may not have the same graphics capabilities</a:t>
            </a:r>
          </a:p>
          <a:p>
            <a:endParaRPr lang="en-US" dirty="0"/>
          </a:p>
        </p:txBody>
      </p:sp>
    </p:spTree>
    <p:extLst>
      <p:ext uri="{BB962C8B-B14F-4D97-AF65-F5344CB8AC3E}">
        <p14:creationId xmlns:p14="http://schemas.microsoft.com/office/powerpoint/2010/main" val="17019762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6DA12FB9-5FAE-4342-BE2F-559B191D9485}"/>
              </a:ext>
            </a:extLst>
          </p:cNvPr>
          <p:cNvSpPr>
            <a:spLocks noGrp="1"/>
          </p:cNvSpPr>
          <p:nvPr>
            <p:ph type="body" sz="quarter" idx="14"/>
          </p:nvPr>
        </p:nvSpPr>
        <p:spPr>
          <a:xfrm>
            <a:off x="1023968" y="294031"/>
            <a:ext cx="10357954" cy="677519"/>
          </a:xfrm>
        </p:spPr>
        <p:txBody>
          <a:bodyPr/>
          <a:lstStyle/>
          <a:p>
            <a:pPr marL="0" indent="0" algn="ctr">
              <a:buNone/>
            </a:pPr>
            <a:r>
              <a:rPr lang="en-US" b="1" dirty="0">
                <a:latin typeface="Karla" charset="0"/>
                <a:ea typeface="Karla" charset="0"/>
                <a:cs typeface="Karla" charset="0"/>
              </a:rPr>
              <a:t>Outline</a:t>
            </a:r>
          </a:p>
        </p:txBody>
      </p:sp>
      <p:sp>
        <p:nvSpPr>
          <p:cNvPr id="2" name="Text Placeholder 1">
            <a:extLst>
              <a:ext uri="{FF2B5EF4-FFF2-40B4-BE49-F238E27FC236}">
                <a16:creationId xmlns:a16="http://schemas.microsoft.com/office/drawing/2014/main" xmlns="" id="{C4DD40E0-632F-425B-B5E9-5E8CC8FCE6EF}"/>
              </a:ext>
            </a:extLst>
          </p:cNvPr>
          <p:cNvSpPr>
            <a:spLocks noGrp="1"/>
          </p:cNvSpPr>
          <p:nvPr>
            <p:ph type="body" sz="quarter" idx="13"/>
          </p:nvPr>
        </p:nvSpPr>
        <p:spPr>
          <a:xfrm>
            <a:off x="1769268" y="1754000"/>
            <a:ext cx="8867355" cy="4052791"/>
          </a:xfrm>
        </p:spPr>
        <p:txBody>
          <a:bodyPr>
            <a:normAutofit/>
          </a:bodyPr>
          <a:lstStyle/>
          <a:p>
            <a:pPr>
              <a:spcAft>
                <a:spcPts val="600"/>
              </a:spcAft>
            </a:pPr>
            <a:r>
              <a:rPr lang="en-US" sz="2600" dirty="0"/>
              <a:t>1: Class organization </a:t>
            </a:r>
          </a:p>
          <a:p>
            <a:pPr>
              <a:spcAft>
                <a:spcPts val="600"/>
              </a:spcAft>
            </a:pPr>
            <a:r>
              <a:rPr lang="en-US" sz="2600" dirty="0"/>
              <a:t>2: Virtual environments</a:t>
            </a:r>
          </a:p>
          <a:p>
            <a:pPr>
              <a:spcAft>
                <a:spcPts val="600"/>
              </a:spcAft>
            </a:pPr>
            <a:r>
              <a:rPr lang="en-US" sz="2600" dirty="0"/>
              <a:t>3: Virtual machines</a:t>
            </a:r>
          </a:p>
          <a:p>
            <a:pPr>
              <a:spcAft>
                <a:spcPts val="600"/>
              </a:spcAft>
            </a:pPr>
            <a:r>
              <a:rPr lang="en-US" sz="2600" b="1" dirty="0"/>
              <a:t>4: Containers</a:t>
            </a:r>
          </a:p>
          <a:p>
            <a:pPr>
              <a:spcAft>
                <a:spcPts val="600"/>
              </a:spcAft>
            </a:pPr>
            <a:r>
              <a:rPr lang="en-US" sz="2600" dirty="0"/>
              <a:t>5: Advanced topics</a:t>
            </a:r>
          </a:p>
        </p:txBody>
      </p:sp>
    </p:spTree>
    <p:extLst>
      <p:ext uri="{BB962C8B-B14F-4D97-AF65-F5344CB8AC3E}">
        <p14:creationId xmlns:p14="http://schemas.microsoft.com/office/powerpoint/2010/main" val="9417409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xmlns="" id="{59AB6C9F-6951-4418-ACD8-9D3D5A953743}"/>
              </a:ext>
            </a:extLst>
          </p:cNvPr>
          <p:cNvSpPr/>
          <p:nvPr/>
        </p:nvSpPr>
        <p:spPr>
          <a:xfrm>
            <a:off x="8682236" y="1600200"/>
            <a:ext cx="2709884" cy="4076578"/>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Why should we use containers?</a:t>
            </a:r>
          </a:p>
        </p:txBody>
      </p:sp>
      <p:sp>
        <p:nvSpPr>
          <p:cNvPr id="7" name="Rectangle 6">
            <a:extLst>
              <a:ext uri="{FF2B5EF4-FFF2-40B4-BE49-F238E27FC236}">
                <a16:creationId xmlns:a16="http://schemas.microsoft.com/office/drawing/2014/main" xmlns="" id="{24BBB258-612A-4802-BC2E-D8B75AB4AC10}"/>
              </a:ext>
            </a:extLst>
          </p:cNvPr>
          <p:cNvSpPr/>
          <p:nvPr/>
        </p:nvSpPr>
        <p:spPr>
          <a:xfrm>
            <a:off x="1047750" y="1337126"/>
            <a:ext cx="7092398" cy="5601533"/>
          </a:xfrm>
          <a:prstGeom prst="rect">
            <a:avLst/>
          </a:prstGeom>
        </p:spPr>
        <p:txBody>
          <a:bodyPr wrap="square">
            <a:spAutoFit/>
          </a:bodyPr>
          <a:lstStyle/>
          <a:p>
            <a:pPr marL="285750" indent="-285750">
              <a:buFont typeface="Arial" panose="020B0604020202020204" pitchFamily="34" charset="0"/>
              <a:buChar char="•"/>
            </a:pPr>
            <a:endParaRPr lang="en-US" b="1" dirty="0">
              <a:latin typeface="Karla" pitchFamily="2" charset="0"/>
            </a:endParaRPr>
          </a:p>
          <a:p>
            <a:pPr marL="342900" indent="-342900">
              <a:buFont typeface="Arial" panose="020B0604020202020204" pitchFamily="34" charset="0"/>
              <a:buChar char="•"/>
            </a:pPr>
            <a:r>
              <a:rPr lang="en-US" sz="2000" dirty="0">
                <a:latin typeface="Karla" pitchFamily="2" charset="0"/>
              </a:rPr>
              <a:t>It has the best of the </a:t>
            </a:r>
            <a:r>
              <a:rPr lang="en-US" sz="2000" dirty="0" smtClean="0">
                <a:latin typeface="Karla" pitchFamily="2" charset="0"/>
              </a:rPr>
              <a:t>two worlds </a:t>
            </a:r>
            <a:r>
              <a:rPr lang="en-US" sz="2000" dirty="0">
                <a:latin typeface="Karla" pitchFamily="2" charset="0"/>
              </a:rPr>
              <a:t>because it allows: </a:t>
            </a:r>
          </a:p>
          <a:p>
            <a:pPr marL="914400" lvl="1" indent="-457200">
              <a:buFont typeface="+mj-lt"/>
              <a:buAutoNum type="arabicPeriod"/>
            </a:pPr>
            <a:r>
              <a:rPr lang="en-US" sz="2000" dirty="0">
                <a:latin typeface="Karla" pitchFamily="2" charset="0"/>
              </a:rPr>
              <a:t>to create isolate environment using the preferred operating system	</a:t>
            </a:r>
          </a:p>
          <a:p>
            <a:pPr marL="914400" lvl="1" indent="-457200">
              <a:buFont typeface="+mj-lt"/>
              <a:buAutoNum type="arabicPeriod"/>
            </a:pPr>
            <a:r>
              <a:rPr lang="en-US" sz="2000" dirty="0">
                <a:latin typeface="Karla" pitchFamily="2" charset="0"/>
              </a:rPr>
              <a:t>to run different operating system without sharing </a:t>
            </a:r>
            <a:r>
              <a:rPr lang="en-US" sz="2000" dirty="0" smtClean="0">
                <a:latin typeface="Karla" pitchFamily="2" charset="0"/>
              </a:rPr>
              <a:t>hardware	</a:t>
            </a:r>
            <a:endParaRPr lang="en-US" sz="2000" dirty="0">
              <a:latin typeface="Karla" pitchFamily="2" charset="0"/>
            </a:endParaRPr>
          </a:p>
          <a:p>
            <a:pPr marL="342900" indent="-342900">
              <a:buFont typeface="Arial" panose="020B0604020202020204" pitchFamily="34" charset="0"/>
              <a:buChar char="•"/>
            </a:pPr>
            <a:endParaRPr lang="en-US" sz="2000" dirty="0">
              <a:latin typeface="Karla" pitchFamily="2" charset="0"/>
            </a:endParaRPr>
          </a:p>
          <a:p>
            <a:pPr marL="342900" indent="-342900">
              <a:buFont typeface="Arial" panose="020B0604020202020204" pitchFamily="34" charset="0"/>
              <a:buChar char="•"/>
            </a:pPr>
            <a:r>
              <a:rPr lang="en-US" sz="2000" dirty="0">
                <a:latin typeface="Karla" pitchFamily="2" charset="0"/>
              </a:rPr>
              <a:t>The advantage of using containers is that they only virtualize the operating system and do not require dedicated piece of hardware because they share the same kernel of the hosting system. </a:t>
            </a:r>
          </a:p>
          <a:p>
            <a:pPr marL="342900" indent="-342900">
              <a:buFont typeface="Arial" panose="020B0604020202020204" pitchFamily="34" charset="0"/>
              <a:buChar char="•"/>
            </a:pPr>
            <a:endParaRPr lang="en-US" sz="2000" dirty="0">
              <a:latin typeface="Karla" pitchFamily="2" charset="0"/>
            </a:endParaRPr>
          </a:p>
          <a:p>
            <a:pPr marL="342900" indent="-342900">
              <a:buFont typeface="Arial" panose="020B0604020202020204" pitchFamily="34" charset="0"/>
              <a:buChar char="•"/>
            </a:pPr>
            <a:r>
              <a:rPr lang="en-US" sz="2000" dirty="0">
                <a:latin typeface="Karla" pitchFamily="2" charset="0"/>
              </a:rPr>
              <a:t>Containers give the impression of a separate operating system however, since they're sharing the kernel, they are much cheaper than a virtual machine. </a:t>
            </a:r>
          </a:p>
          <a:p>
            <a:pPr marL="342900" indent="-342900">
              <a:buFont typeface="Arial" panose="020B0604020202020204" pitchFamily="34" charset="0"/>
              <a:buChar char="•"/>
            </a:pPr>
            <a:endParaRPr lang="en-US" sz="2000" dirty="0">
              <a:latin typeface="Karla" pitchFamily="2" charset="0"/>
            </a:endParaRPr>
          </a:p>
          <a:p>
            <a:pPr marL="342900" indent="-342900">
              <a:buFont typeface="Arial" panose="020B0604020202020204" pitchFamily="34" charset="0"/>
              <a:buChar char="•"/>
            </a:pPr>
            <a:endParaRPr lang="en-US" sz="2000" dirty="0">
              <a:latin typeface="Karla" pitchFamily="2" charset="0"/>
            </a:endParaRPr>
          </a:p>
          <a:p>
            <a:pPr marL="342900" indent="-342900">
              <a:buFont typeface="Arial" panose="020B0604020202020204" pitchFamily="34" charset="0"/>
              <a:buChar char="•"/>
            </a:pPr>
            <a:endParaRPr lang="en-US" sz="2000" dirty="0">
              <a:latin typeface="Karla" pitchFamily="2" charset="0"/>
            </a:endParaRPr>
          </a:p>
        </p:txBody>
      </p:sp>
      <p:grpSp>
        <p:nvGrpSpPr>
          <p:cNvPr id="39" name="Group 38">
            <a:extLst>
              <a:ext uri="{FF2B5EF4-FFF2-40B4-BE49-F238E27FC236}">
                <a16:creationId xmlns:a16="http://schemas.microsoft.com/office/drawing/2014/main" xmlns="" id="{C962B554-D90F-41CF-AA86-5807B2230933}"/>
              </a:ext>
            </a:extLst>
          </p:cNvPr>
          <p:cNvGrpSpPr/>
          <p:nvPr/>
        </p:nvGrpSpPr>
        <p:grpSpPr>
          <a:xfrm>
            <a:off x="8804233" y="1797379"/>
            <a:ext cx="2451655" cy="3783130"/>
            <a:chOff x="5564077" y="1598596"/>
            <a:chExt cx="2451655" cy="3783130"/>
          </a:xfrm>
        </p:grpSpPr>
        <p:grpSp>
          <p:nvGrpSpPr>
            <p:cNvPr id="28" name="Group 27">
              <a:extLst>
                <a:ext uri="{FF2B5EF4-FFF2-40B4-BE49-F238E27FC236}">
                  <a16:creationId xmlns:a16="http://schemas.microsoft.com/office/drawing/2014/main" xmlns="" id="{02B8C227-209A-42BE-B58E-8D22D7AC9189}"/>
                </a:ext>
              </a:extLst>
            </p:cNvPr>
            <p:cNvGrpSpPr/>
            <p:nvPr/>
          </p:nvGrpSpPr>
          <p:grpSpPr>
            <a:xfrm>
              <a:off x="5575682" y="2953630"/>
              <a:ext cx="2440050" cy="2428096"/>
              <a:chOff x="4382986" y="3207391"/>
              <a:chExt cx="2440050" cy="2428096"/>
            </a:xfrm>
          </p:grpSpPr>
          <p:grpSp>
            <p:nvGrpSpPr>
              <p:cNvPr id="8" name="Group 7">
                <a:extLst>
                  <a:ext uri="{FF2B5EF4-FFF2-40B4-BE49-F238E27FC236}">
                    <a16:creationId xmlns:a16="http://schemas.microsoft.com/office/drawing/2014/main" xmlns="" id="{33E60153-BFE4-4747-857D-98AEDBCE0F36}"/>
                  </a:ext>
                </a:extLst>
              </p:cNvPr>
              <p:cNvGrpSpPr/>
              <p:nvPr/>
            </p:nvGrpSpPr>
            <p:grpSpPr>
              <a:xfrm>
                <a:off x="4382986" y="4550955"/>
                <a:ext cx="2433217" cy="1084532"/>
                <a:chOff x="7877825" y="4752262"/>
                <a:chExt cx="2605370" cy="1161264"/>
              </a:xfrm>
            </p:grpSpPr>
            <p:sp>
              <p:nvSpPr>
                <p:cNvPr id="9" name="Rectangle 8">
                  <a:extLst>
                    <a:ext uri="{FF2B5EF4-FFF2-40B4-BE49-F238E27FC236}">
                      <a16:creationId xmlns:a16="http://schemas.microsoft.com/office/drawing/2014/main" xmlns="" id="{C8F8FCF6-1F86-46DA-BB3B-57D937C4D9D4}"/>
                    </a:ext>
                  </a:extLst>
                </p:cNvPr>
                <p:cNvSpPr/>
                <p:nvPr/>
              </p:nvSpPr>
              <p:spPr>
                <a:xfrm>
                  <a:off x="7877825" y="4752262"/>
                  <a:ext cx="2605370" cy="905587"/>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Kernel</a:t>
                  </a:r>
                </a:p>
              </p:txBody>
            </p:sp>
            <p:sp>
              <p:nvSpPr>
                <p:cNvPr id="12" name="Rectangle 11">
                  <a:extLst>
                    <a:ext uri="{FF2B5EF4-FFF2-40B4-BE49-F238E27FC236}">
                      <a16:creationId xmlns:a16="http://schemas.microsoft.com/office/drawing/2014/main" xmlns="" id="{35744C96-BEFE-4B8D-9A9A-520F44A30C3B}"/>
                    </a:ext>
                  </a:extLst>
                </p:cNvPr>
                <p:cNvSpPr/>
                <p:nvPr/>
              </p:nvSpPr>
              <p:spPr>
                <a:xfrm>
                  <a:off x="7877825" y="5767587"/>
                  <a:ext cx="2605370" cy="14593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Containers</a:t>
                  </a:r>
                </a:p>
              </p:txBody>
            </p:sp>
          </p:grpSp>
          <p:grpSp>
            <p:nvGrpSpPr>
              <p:cNvPr id="6" name="Group 5">
                <a:extLst>
                  <a:ext uri="{FF2B5EF4-FFF2-40B4-BE49-F238E27FC236}">
                    <a16:creationId xmlns:a16="http://schemas.microsoft.com/office/drawing/2014/main" xmlns="" id="{F090641F-94C4-4D80-A290-DF0A372B2F90}"/>
                  </a:ext>
                </a:extLst>
              </p:cNvPr>
              <p:cNvGrpSpPr/>
              <p:nvPr/>
            </p:nvGrpSpPr>
            <p:grpSpPr>
              <a:xfrm>
                <a:off x="5640279" y="3207391"/>
                <a:ext cx="1182757" cy="1285206"/>
                <a:chOff x="5640279" y="3207391"/>
                <a:chExt cx="1182757" cy="1285206"/>
              </a:xfrm>
            </p:grpSpPr>
            <p:sp>
              <p:nvSpPr>
                <p:cNvPr id="23" name="Rectangle 22">
                  <a:extLst>
                    <a:ext uri="{FF2B5EF4-FFF2-40B4-BE49-F238E27FC236}">
                      <a16:creationId xmlns:a16="http://schemas.microsoft.com/office/drawing/2014/main" xmlns="" id="{2C5DB343-1FC9-4462-83A0-FEDB98E1B912}"/>
                    </a:ext>
                  </a:extLst>
                </p:cNvPr>
                <p:cNvSpPr/>
                <p:nvPr/>
              </p:nvSpPr>
              <p:spPr>
                <a:xfrm>
                  <a:off x="5640279" y="3207391"/>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xmlns="" id="{E28141E7-ABF9-4F12-9A9B-068785666475}"/>
                    </a:ext>
                  </a:extLst>
                </p:cNvPr>
                <p:cNvSpPr/>
                <p:nvPr/>
              </p:nvSpPr>
              <p:spPr>
                <a:xfrm>
                  <a:off x="5743719" y="3896018"/>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27" name="Rectangle 26">
                  <a:extLst>
                    <a:ext uri="{FF2B5EF4-FFF2-40B4-BE49-F238E27FC236}">
                      <a16:creationId xmlns:a16="http://schemas.microsoft.com/office/drawing/2014/main" xmlns="" id="{C7411501-D0D5-4478-BDCB-A6E163DE1FE0}"/>
                    </a:ext>
                  </a:extLst>
                </p:cNvPr>
                <p:cNvSpPr/>
                <p:nvPr/>
              </p:nvSpPr>
              <p:spPr>
                <a:xfrm>
                  <a:off x="5735449" y="3329256"/>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grpSp>
        </p:grpSp>
        <p:sp>
          <p:nvSpPr>
            <p:cNvPr id="30" name="Rectangle 29">
              <a:extLst>
                <a:ext uri="{FF2B5EF4-FFF2-40B4-BE49-F238E27FC236}">
                  <a16:creationId xmlns:a16="http://schemas.microsoft.com/office/drawing/2014/main" xmlns="" id="{91B15F44-9E2D-48BF-A18C-BFD51B9DF610}"/>
                </a:ext>
              </a:extLst>
            </p:cNvPr>
            <p:cNvSpPr/>
            <p:nvPr/>
          </p:nvSpPr>
          <p:spPr>
            <a:xfrm>
              <a:off x="5564077" y="2937066"/>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xmlns="" id="{01817419-5A1C-48C3-8E19-041876825A98}"/>
                </a:ext>
              </a:extLst>
            </p:cNvPr>
            <p:cNvSpPr/>
            <p:nvPr/>
          </p:nvSpPr>
          <p:spPr>
            <a:xfrm>
              <a:off x="5667517" y="3625693"/>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32" name="Rectangle 31">
              <a:extLst>
                <a:ext uri="{FF2B5EF4-FFF2-40B4-BE49-F238E27FC236}">
                  <a16:creationId xmlns:a16="http://schemas.microsoft.com/office/drawing/2014/main" xmlns="" id="{FC3A0CD0-EB7E-4AA8-B361-7F1ADABBC891}"/>
                </a:ext>
              </a:extLst>
            </p:cNvPr>
            <p:cNvSpPr/>
            <p:nvPr/>
          </p:nvSpPr>
          <p:spPr>
            <a:xfrm>
              <a:off x="5659247" y="3058931"/>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sp>
          <p:nvSpPr>
            <p:cNvPr id="33" name="Rectangle 32">
              <a:extLst>
                <a:ext uri="{FF2B5EF4-FFF2-40B4-BE49-F238E27FC236}">
                  <a16:creationId xmlns:a16="http://schemas.microsoft.com/office/drawing/2014/main" xmlns="" id="{F794D1DF-5DC4-4E3E-B2D0-3935574A6115}"/>
                </a:ext>
              </a:extLst>
            </p:cNvPr>
            <p:cNvSpPr/>
            <p:nvPr/>
          </p:nvSpPr>
          <p:spPr>
            <a:xfrm>
              <a:off x="5577331" y="1608536"/>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xmlns="" id="{9C3576B3-B269-4ACC-8ECD-8304CB2556C2}"/>
                </a:ext>
              </a:extLst>
            </p:cNvPr>
            <p:cNvSpPr/>
            <p:nvPr/>
          </p:nvSpPr>
          <p:spPr>
            <a:xfrm>
              <a:off x="5680771" y="2297163"/>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35" name="Rectangle 34">
              <a:extLst>
                <a:ext uri="{FF2B5EF4-FFF2-40B4-BE49-F238E27FC236}">
                  <a16:creationId xmlns:a16="http://schemas.microsoft.com/office/drawing/2014/main" xmlns="" id="{1822AC4D-53F7-4AF7-B638-78D26558DCBE}"/>
                </a:ext>
              </a:extLst>
            </p:cNvPr>
            <p:cNvSpPr/>
            <p:nvPr/>
          </p:nvSpPr>
          <p:spPr>
            <a:xfrm>
              <a:off x="5672501" y="1730401"/>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sp>
          <p:nvSpPr>
            <p:cNvPr id="36" name="Rectangle 35">
              <a:extLst>
                <a:ext uri="{FF2B5EF4-FFF2-40B4-BE49-F238E27FC236}">
                  <a16:creationId xmlns:a16="http://schemas.microsoft.com/office/drawing/2014/main" xmlns="" id="{F8E8CEDD-21FB-4699-96E5-9D81A3FB6A07}"/>
                </a:ext>
              </a:extLst>
            </p:cNvPr>
            <p:cNvSpPr/>
            <p:nvPr/>
          </p:nvSpPr>
          <p:spPr>
            <a:xfrm>
              <a:off x="6829662" y="1598596"/>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xmlns="" id="{91F116DD-CF7E-4495-A479-9F08965E0096}"/>
                </a:ext>
              </a:extLst>
            </p:cNvPr>
            <p:cNvSpPr/>
            <p:nvPr/>
          </p:nvSpPr>
          <p:spPr>
            <a:xfrm>
              <a:off x="6933102" y="2287223"/>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38" name="Rectangle 37">
              <a:extLst>
                <a:ext uri="{FF2B5EF4-FFF2-40B4-BE49-F238E27FC236}">
                  <a16:creationId xmlns:a16="http://schemas.microsoft.com/office/drawing/2014/main" xmlns="" id="{FD12AFA7-CA0A-43A7-866E-4AD62255A0A7}"/>
                </a:ext>
              </a:extLst>
            </p:cNvPr>
            <p:cNvSpPr/>
            <p:nvPr/>
          </p:nvSpPr>
          <p:spPr>
            <a:xfrm>
              <a:off x="6924832" y="1720461"/>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grpSp>
    </p:spTree>
    <p:extLst>
      <p:ext uri="{BB962C8B-B14F-4D97-AF65-F5344CB8AC3E}">
        <p14:creationId xmlns:p14="http://schemas.microsoft.com/office/powerpoint/2010/main" val="32003280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xmlns="" id="{59AB6C9F-6951-4418-ACD8-9D3D5A953743}"/>
              </a:ext>
            </a:extLst>
          </p:cNvPr>
          <p:cNvSpPr/>
          <p:nvPr/>
        </p:nvSpPr>
        <p:spPr>
          <a:xfrm>
            <a:off x="8682236" y="1600200"/>
            <a:ext cx="2709884" cy="4076578"/>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Why should we use containers? (</a:t>
            </a:r>
            <a:r>
              <a:rPr lang="en-US" sz="3800" b="1" dirty="0" err="1"/>
              <a:t>cont</a:t>
            </a:r>
            <a:r>
              <a:rPr lang="en-US" sz="3800" b="1" dirty="0"/>
              <a:t>)</a:t>
            </a:r>
          </a:p>
        </p:txBody>
      </p:sp>
      <p:sp>
        <p:nvSpPr>
          <p:cNvPr id="7" name="Rectangle 6">
            <a:extLst>
              <a:ext uri="{FF2B5EF4-FFF2-40B4-BE49-F238E27FC236}">
                <a16:creationId xmlns:a16="http://schemas.microsoft.com/office/drawing/2014/main" xmlns="" id="{24BBB258-612A-4802-BC2E-D8B75AB4AC10}"/>
              </a:ext>
            </a:extLst>
          </p:cNvPr>
          <p:cNvSpPr/>
          <p:nvPr/>
        </p:nvSpPr>
        <p:spPr>
          <a:xfrm>
            <a:off x="1047750" y="1337126"/>
            <a:ext cx="7092398" cy="5016758"/>
          </a:xfrm>
          <a:prstGeom prst="rect">
            <a:avLst/>
          </a:prstGeom>
        </p:spPr>
        <p:txBody>
          <a:bodyPr wrap="square">
            <a:spAutoFit/>
          </a:bodyPr>
          <a:lstStyle/>
          <a:p>
            <a:pPr marL="285750" indent="-285750">
              <a:buFont typeface="Arial" panose="020B0604020202020204" pitchFamily="34" charset="0"/>
              <a:buChar char="•"/>
            </a:pPr>
            <a:r>
              <a:rPr lang="en-US" sz="2000" dirty="0">
                <a:latin typeface="Karla" pitchFamily="2" charset="0"/>
              </a:rPr>
              <a:t>With container images, we confine the application code, its runtime, and all its dependencies in a pre-defined format.</a:t>
            </a:r>
          </a:p>
          <a:p>
            <a:pPr marL="285750" indent="-285750">
              <a:buFont typeface="Arial" panose="020B0604020202020204" pitchFamily="34" charset="0"/>
              <a:buChar char="•"/>
            </a:pPr>
            <a:r>
              <a:rPr lang="en-US" sz="2000" dirty="0">
                <a:latin typeface="Karla" pitchFamily="2" charset="0"/>
              </a:rPr>
              <a:t>With the same image, you can reproduce as </a:t>
            </a:r>
            <a:r>
              <a:rPr lang="en-US" sz="2000" dirty="0" smtClean="0">
                <a:latin typeface="Karla" pitchFamily="2" charset="0"/>
              </a:rPr>
              <a:t>many containers </a:t>
            </a:r>
            <a:r>
              <a:rPr lang="en-US" sz="2000" dirty="0">
                <a:latin typeface="Karla" pitchFamily="2" charset="0"/>
              </a:rPr>
              <a:t>as you wish. Think about the image as the recipe, and the container as the cake ;-) you can make as many cakes as </a:t>
            </a:r>
            <a:r>
              <a:rPr lang="en-US" sz="2000" dirty="0" smtClean="0">
                <a:latin typeface="Karla" pitchFamily="2" charset="0"/>
              </a:rPr>
              <a:t>you’d </a:t>
            </a:r>
            <a:r>
              <a:rPr lang="en-US" sz="2000" dirty="0">
                <a:latin typeface="Karla" pitchFamily="2" charset="0"/>
              </a:rPr>
              <a:t>like with a given recipe.</a:t>
            </a:r>
          </a:p>
          <a:p>
            <a:pPr marL="342900" indent="-342900">
              <a:buFont typeface="Arial" panose="020B0604020202020204" pitchFamily="34" charset="0"/>
              <a:buChar char="•"/>
            </a:pPr>
            <a:r>
              <a:rPr lang="en-US" sz="2000" dirty="0">
                <a:latin typeface="Karla" pitchFamily="2" charset="0"/>
              </a:rPr>
              <a:t>A container orchestrator (see next lecture) is a single controller/management unit that connects multiple nodes together. </a:t>
            </a:r>
          </a:p>
          <a:p>
            <a:pPr marL="342900" indent="-342900">
              <a:buFont typeface="Arial" panose="020B0604020202020204" pitchFamily="34" charset="0"/>
              <a:buChar char="•"/>
            </a:pPr>
            <a:r>
              <a:rPr lang="en-US" sz="2000" dirty="0">
                <a:latin typeface="Karla" pitchFamily="2" charset="0"/>
              </a:rPr>
              <a:t>You can create a container on a Window but install an image of a Linux OS inside that container. The container still works on the Window</a:t>
            </a:r>
          </a:p>
          <a:p>
            <a:pPr marL="342900" indent="-342900">
              <a:buFont typeface="Arial" panose="020B0604020202020204" pitchFamily="34" charset="0"/>
              <a:buChar char="•"/>
            </a:pPr>
            <a:endParaRPr lang="en-US" sz="2000" dirty="0">
              <a:latin typeface="Karla" pitchFamily="2" charset="0"/>
            </a:endParaRPr>
          </a:p>
          <a:p>
            <a:pPr marL="342900" indent="-342900">
              <a:buFont typeface="Arial" panose="020B0604020202020204" pitchFamily="34" charset="0"/>
              <a:buChar char="•"/>
            </a:pPr>
            <a:endParaRPr lang="en-US" sz="2000" dirty="0">
              <a:latin typeface="Karla" pitchFamily="2" charset="0"/>
            </a:endParaRPr>
          </a:p>
          <a:p>
            <a:endParaRPr lang="en-US" sz="2000" dirty="0">
              <a:latin typeface="Karla" pitchFamily="2" charset="0"/>
            </a:endParaRPr>
          </a:p>
        </p:txBody>
      </p:sp>
      <p:grpSp>
        <p:nvGrpSpPr>
          <p:cNvPr id="39" name="Group 38">
            <a:extLst>
              <a:ext uri="{FF2B5EF4-FFF2-40B4-BE49-F238E27FC236}">
                <a16:creationId xmlns:a16="http://schemas.microsoft.com/office/drawing/2014/main" xmlns="" id="{C962B554-D90F-41CF-AA86-5807B2230933}"/>
              </a:ext>
            </a:extLst>
          </p:cNvPr>
          <p:cNvGrpSpPr/>
          <p:nvPr/>
        </p:nvGrpSpPr>
        <p:grpSpPr>
          <a:xfrm>
            <a:off x="8804233" y="1797379"/>
            <a:ext cx="2451655" cy="3783130"/>
            <a:chOff x="5564077" y="1598596"/>
            <a:chExt cx="2451655" cy="3783130"/>
          </a:xfrm>
        </p:grpSpPr>
        <p:grpSp>
          <p:nvGrpSpPr>
            <p:cNvPr id="28" name="Group 27">
              <a:extLst>
                <a:ext uri="{FF2B5EF4-FFF2-40B4-BE49-F238E27FC236}">
                  <a16:creationId xmlns:a16="http://schemas.microsoft.com/office/drawing/2014/main" xmlns="" id="{02B8C227-209A-42BE-B58E-8D22D7AC9189}"/>
                </a:ext>
              </a:extLst>
            </p:cNvPr>
            <p:cNvGrpSpPr/>
            <p:nvPr/>
          </p:nvGrpSpPr>
          <p:grpSpPr>
            <a:xfrm>
              <a:off x="5575682" y="2953630"/>
              <a:ext cx="2440050" cy="2428096"/>
              <a:chOff x="4382986" y="3207391"/>
              <a:chExt cx="2440050" cy="2428096"/>
            </a:xfrm>
          </p:grpSpPr>
          <p:grpSp>
            <p:nvGrpSpPr>
              <p:cNvPr id="8" name="Group 7">
                <a:extLst>
                  <a:ext uri="{FF2B5EF4-FFF2-40B4-BE49-F238E27FC236}">
                    <a16:creationId xmlns:a16="http://schemas.microsoft.com/office/drawing/2014/main" xmlns="" id="{33E60153-BFE4-4747-857D-98AEDBCE0F36}"/>
                  </a:ext>
                </a:extLst>
              </p:cNvPr>
              <p:cNvGrpSpPr/>
              <p:nvPr/>
            </p:nvGrpSpPr>
            <p:grpSpPr>
              <a:xfrm>
                <a:off x="4382986" y="4550955"/>
                <a:ext cx="2433217" cy="1084532"/>
                <a:chOff x="7877825" y="4752262"/>
                <a:chExt cx="2605370" cy="1161264"/>
              </a:xfrm>
            </p:grpSpPr>
            <p:sp>
              <p:nvSpPr>
                <p:cNvPr id="9" name="Rectangle 8">
                  <a:extLst>
                    <a:ext uri="{FF2B5EF4-FFF2-40B4-BE49-F238E27FC236}">
                      <a16:creationId xmlns:a16="http://schemas.microsoft.com/office/drawing/2014/main" xmlns="" id="{C8F8FCF6-1F86-46DA-BB3B-57D937C4D9D4}"/>
                    </a:ext>
                  </a:extLst>
                </p:cNvPr>
                <p:cNvSpPr/>
                <p:nvPr/>
              </p:nvSpPr>
              <p:spPr>
                <a:xfrm>
                  <a:off x="7877825" y="4752262"/>
                  <a:ext cx="2605370" cy="905587"/>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Kernel</a:t>
                  </a:r>
                </a:p>
              </p:txBody>
            </p:sp>
            <p:sp>
              <p:nvSpPr>
                <p:cNvPr id="12" name="Rectangle 11">
                  <a:extLst>
                    <a:ext uri="{FF2B5EF4-FFF2-40B4-BE49-F238E27FC236}">
                      <a16:creationId xmlns:a16="http://schemas.microsoft.com/office/drawing/2014/main" xmlns="" id="{35744C96-BEFE-4B8D-9A9A-520F44A30C3B}"/>
                    </a:ext>
                  </a:extLst>
                </p:cNvPr>
                <p:cNvSpPr/>
                <p:nvPr/>
              </p:nvSpPr>
              <p:spPr>
                <a:xfrm>
                  <a:off x="7877825" y="5767587"/>
                  <a:ext cx="2605370" cy="14593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Containers</a:t>
                  </a:r>
                </a:p>
              </p:txBody>
            </p:sp>
          </p:grpSp>
          <p:grpSp>
            <p:nvGrpSpPr>
              <p:cNvPr id="6" name="Group 5">
                <a:extLst>
                  <a:ext uri="{FF2B5EF4-FFF2-40B4-BE49-F238E27FC236}">
                    <a16:creationId xmlns:a16="http://schemas.microsoft.com/office/drawing/2014/main" xmlns="" id="{F090641F-94C4-4D80-A290-DF0A372B2F90}"/>
                  </a:ext>
                </a:extLst>
              </p:cNvPr>
              <p:cNvGrpSpPr/>
              <p:nvPr/>
            </p:nvGrpSpPr>
            <p:grpSpPr>
              <a:xfrm>
                <a:off x="5640279" y="3207391"/>
                <a:ext cx="1182757" cy="1285206"/>
                <a:chOff x="5640279" y="3207391"/>
                <a:chExt cx="1182757" cy="1285206"/>
              </a:xfrm>
            </p:grpSpPr>
            <p:sp>
              <p:nvSpPr>
                <p:cNvPr id="23" name="Rectangle 22">
                  <a:extLst>
                    <a:ext uri="{FF2B5EF4-FFF2-40B4-BE49-F238E27FC236}">
                      <a16:creationId xmlns:a16="http://schemas.microsoft.com/office/drawing/2014/main" xmlns="" id="{2C5DB343-1FC9-4462-83A0-FEDB98E1B912}"/>
                    </a:ext>
                  </a:extLst>
                </p:cNvPr>
                <p:cNvSpPr/>
                <p:nvPr/>
              </p:nvSpPr>
              <p:spPr>
                <a:xfrm>
                  <a:off x="5640279" y="3207391"/>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xmlns="" id="{E28141E7-ABF9-4F12-9A9B-068785666475}"/>
                    </a:ext>
                  </a:extLst>
                </p:cNvPr>
                <p:cNvSpPr/>
                <p:nvPr/>
              </p:nvSpPr>
              <p:spPr>
                <a:xfrm>
                  <a:off x="5743719" y="3896018"/>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27" name="Rectangle 26">
                  <a:extLst>
                    <a:ext uri="{FF2B5EF4-FFF2-40B4-BE49-F238E27FC236}">
                      <a16:creationId xmlns:a16="http://schemas.microsoft.com/office/drawing/2014/main" xmlns="" id="{C7411501-D0D5-4478-BDCB-A6E163DE1FE0}"/>
                    </a:ext>
                  </a:extLst>
                </p:cNvPr>
                <p:cNvSpPr/>
                <p:nvPr/>
              </p:nvSpPr>
              <p:spPr>
                <a:xfrm>
                  <a:off x="5735449" y="3329256"/>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grpSp>
        </p:grpSp>
        <p:sp>
          <p:nvSpPr>
            <p:cNvPr id="30" name="Rectangle 29">
              <a:extLst>
                <a:ext uri="{FF2B5EF4-FFF2-40B4-BE49-F238E27FC236}">
                  <a16:creationId xmlns:a16="http://schemas.microsoft.com/office/drawing/2014/main" xmlns="" id="{91B15F44-9E2D-48BF-A18C-BFD51B9DF610}"/>
                </a:ext>
              </a:extLst>
            </p:cNvPr>
            <p:cNvSpPr/>
            <p:nvPr/>
          </p:nvSpPr>
          <p:spPr>
            <a:xfrm>
              <a:off x="5564077" y="2937066"/>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xmlns="" id="{01817419-5A1C-48C3-8E19-041876825A98}"/>
                </a:ext>
              </a:extLst>
            </p:cNvPr>
            <p:cNvSpPr/>
            <p:nvPr/>
          </p:nvSpPr>
          <p:spPr>
            <a:xfrm>
              <a:off x="5667517" y="3625693"/>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32" name="Rectangle 31">
              <a:extLst>
                <a:ext uri="{FF2B5EF4-FFF2-40B4-BE49-F238E27FC236}">
                  <a16:creationId xmlns:a16="http://schemas.microsoft.com/office/drawing/2014/main" xmlns="" id="{FC3A0CD0-EB7E-4AA8-B361-7F1ADABBC891}"/>
                </a:ext>
              </a:extLst>
            </p:cNvPr>
            <p:cNvSpPr/>
            <p:nvPr/>
          </p:nvSpPr>
          <p:spPr>
            <a:xfrm>
              <a:off x="5659247" y="3058931"/>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sp>
          <p:nvSpPr>
            <p:cNvPr id="33" name="Rectangle 32">
              <a:extLst>
                <a:ext uri="{FF2B5EF4-FFF2-40B4-BE49-F238E27FC236}">
                  <a16:creationId xmlns:a16="http://schemas.microsoft.com/office/drawing/2014/main" xmlns="" id="{F794D1DF-5DC4-4E3E-B2D0-3935574A6115}"/>
                </a:ext>
              </a:extLst>
            </p:cNvPr>
            <p:cNvSpPr/>
            <p:nvPr/>
          </p:nvSpPr>
          <p:spPr>
            <a:xfrm>
              <a:off x="5577331" y="1608536"/>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xmlns="" id="{9C3576B3-B269-4ACC-8ECD-8304CB2556C2}"/>
                </a:ext>
              </a:extLst>
            </p:cNvPr>
            <p:cNvSpPr/>
            <p:nvPr/>
          </p:nvSpPr>
          <p:spPr>
            <a:xfrm>
              <a:off x="5680771" y="2297163"/>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35" name="Rectangle 34">
              <a:extLst>
                <a:ext uri="{FF2B5EF4-FFF2-40B4-BE49-F238E27FC236}">
                  <a16:creationId xmlns:a16="http://schemas.microsoft.com/office/drawing/2014/main" xmlns="" id="{1822AC4D-53F7-4AF7-B638-78D26558DCBE}"/>
                </a:ext>
              </a:extLst>
            </p:cNvPr>
            <p:cNvSpPr/>
            <p:nvPr/>
          </p:nvSpPr>
          <p:spPr>
            <a:xfrm>
              <a:off x="5672501" y="1730401"/>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sp>
          <p:nvSpPr>
            <p:cNvPr id="36" name="Rectangle 35">
              <a:extLst>
                <a:ext uri="{FF2B5EF4-FFF2-40B4-BE49-F238E27FC236}">
                  <a16:creationId xmlns:a16="http://schemas.microsoft.com/office/drawing/2014/main" xmlns="" id="{F8E8CEDD-21FB-4699-96E5-9D81A3FB6A07}"/>
                </a:ext>
              </a:extLst>
            </p:cNvPr>
            <p:cNvSpPr/>
            <p:nvPr/>
          </p:nvSpPr>
          <p:spPr>
            <a:xfrm>
              <a:off x="6829662" y="1598596"/>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xmlns="" id="{91F116DD-CF7E-4495-A479-9F08965E0096}"/>
                </a:ext>
              </a:extLst>
            </p:cNvPr>
            <p:cNvSpPr/>
            <p:nvPr/>
          </p:nvSpPr>
          <p:spPr>
            <a:xfrm>
              <a:off x="6933102" y="2287223"/>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38" name="Rectangle 37">
              <a:extLst>
                <a:ext uri="{FF2B5EF4-FFF2-40B4-BE49-F238E27FC236}">
                  <a16:creationId xmlns:a16="http://schemas.microsoft.com/office/drawing/2014/main" xmlns="" id="{FD12AFA7-CA0A-43A7-866E-4AD62255A0A7}"/>
                </a:ext>
              </a:extLst>
            </p:cNvPr>
            <p:cNvSpPr/>
            <p:nvPr/>
          </p:nvSpPr>
          <p:spPr>
            <a:xfrm>
              <a:off x="6924832" y="1720461"/>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grpSp>
    </p:spTree>
    <p:extLst>
      <p:ext uri="{BB962C8B-B14F-4D97-AF65-F5344CB8AC3E}">
        <p14:creationId xmlns:p14="http://schemas.microsoft.com/office/powerpoint/2010/main" val="8525759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xmlns="" id="{59AB6C9F-6951-4418-ACD8-9D3D5A953743}"/>
              </a:ext>
            </a:extLst>
          </p:cNvPr>
          <p:cNvSpPr/>
          <p:nvPr/>
        </p:nvSpPr>
        <p:spPr>
          <a:xfrm>
            <a:off x="8682236" y="1600200"/>
            <a:ext cx="2709884" cy="4076578"/>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Why should we use containers? (</a:t>
            </a:r>
            <a:r>
              <a:rPr lang="en-US" sz="3800" b="1" dirty="0" err="1"/>
              <a:t>cont</a:t>
            </a:r>
            <a:r>
              <a:rPr lang="en-US" sz="3800" b="1" dirty="0"/>
              <a:t>)</a:t>
            </a:r>
          </a:p>
        </p:txBody>
      </p:sp>
      <p:sp>
        <p:nvSpPr>
          <p:cNvPr id="7" name="Rectangle 6">
            <a:extLst>
              <a:ext uri="{FF2B5EF4-FFF2-40B4-BE49-F238E27FC236}">
                <a16:creationId xmlns:a16="http://schemas.microsoft.com/office/drawing/2014/main" xmlns="" id="{24BBB258-612A-4802-BC2E-D8B75AB4AC10}"/>
              </a:ext>
            </a:extLst>
          </p:cNvPr>
          <p:cNvSpPr/>
          <p:nvPr/>
        </p:nvSpPr>
        <p:spPr>
          <a:xfrm>
            <a:off x="1047749" y="1337126"/>
            <a:ext cx="7491421" cy="4570482"/>
          </a:xfrm>
          <a:prstGeom prst="rect">
            <a:avLst/>
          </a:prstGeom>
        </p:spPr>
        <p:txBody>
          <a:bodyPr wrap="square">
            <a:spAutoFit/>
          </a:bodyPr>
          <a:lstStyle/>
          <a:p>
            <a:pPr marL="285750" indent="-285750">
              <a:spcBef>
                <a:spcPts val="600"/>
              </a:spcBef>
              <a:buFont typeface="Arial" panose="020B0604020202020204" pitchFamily="34" charset="0"/>
              <a:buChar char="•"/>
            </a:pPr>
            <a:r>
              <a:rPr lang="en-US" sz="2300" dirty="0">
                <a:latin typeface="Karla" pitchFamily="2" charset="0"/>
              </a:rPr>
              <a:t>Containers are application-centric methods to deliver high-performing, scalable applications on any infrastructure of your choice </a:t>
            </a:r>
          </a:p>
          <a:p>
            <a:pPr marL="285750" indent="-285750">
              <a:spcBef>
                <a:spcPts val="600"/>
              </a:spcBef>
              <a:buFont typeface="Arial" panose="020B0604020202020204" pitchFamily="34" charset="0"/>
              <a:buChar char="•"/>
            </a:pPr>
            <a:r>
              <a:rPr lang="en-US" sz="2300" dirty="0">
                <a:latin typeface="Karla" pitchFamily="2" charset="0"/>
              </a:rPr>
              <a:t>Containers are best suited to deliver </a:t>
            </a:r>
            <a:r>
              <a:rPr lang="en-US" sz="2300" b="1" dirty="0">
                <a:latin typeface="Karla" pitchFamily="2" charset="0"/>
              </a:rPr>
              <a:t>microservices</a:t>
            </a:r>
            <a:r>
              <a:rPr lang="en-US" sz="2300" dirty="0">
                <a:latin typeface="Karla" pitchFamily="2" charset="0"/>
              </a:rPr>
              <a:t> by providing portable, isolated virtual environments for applications to run without interference from other running applications</a:t>
            </a:r>
          </a:p>
          <a:p>
            <a:pPr marL="285750" indent="-285750">
              <a:spcBef>
                <a:spcPts val="600"/>
              </a:spcBef>
              <a:buFont typeface="Arial" panose="020B0604020202020204" pitchFamily="34" charset="0"/>
              <a:buChar char="•"/>
            </a:pPr>
            <a:r>
              <a:rPr lang="en-US" sz="2300" dirty="0" smtClean="0">
                <a:latin typeface="Karla" pitchFamily="2" charset="0"/>
              </a:rPr>
              <a:t>Containers </a:t>
            </a:r>
            <a:r>
              <a:rPr lang="en-US" sz="2300" dirty="0">
                <a:latin typeface="Karla" pitchFamily="2" charset="0"/>
              </a:rPr>
              <a:t>run container images, it bundles the application along with its runtime and dependencies</a:t>
            </a:r>
          </a:p>
          <a:p>
            <a:pPr marL="285750" indent="-285750">
              <a:spcBef>
                <a:spcPts val="600"/>
              </a:spcBef>
              <a:buFont typeface="Arial" panose="020B0604020202020204" pitchFamily="34" charset="0"/>
              <a:buChar char="•"/>
            </a:pPr>
            <a:r>
              <a:rPr lang="en-US" sz="2300" dirty="0">
                <a:latin typeface="Karla" pitchFamily="2" charset="0"/>
              </a:rPr>
              <a:t>Because they're so lightweight, you can have many containers running at once on your system</a:t>
            </a:r>
            <a:r>
              <a:rPr lang="en-US" sz="2300" dirty="0" smtClean="0">
                <a:latin typeface="Karla" pitchFamily="2" charset="0"/>
              </a:rPr>
              <a:t>.</a:t>
            </a:r>
            <a:endParaRPr lang="en-US" sz="2300" dirty="0">
              <a:latin typeface="Karla" pitchFamily="2" charset="0"/>
            </a:endParaRPr>
          </a:p>
        </p:txBody>
      </p:sp>
      <p:grpSp>
        <p:nvGrpSpPr>
          <p:cNvPr id="39" name="Group 38">
            <a:extLst>
              <a:ext uri="{FF2B5EF4-FFF2-40B4-BE49-F238E27FC236}">
                <a16:creationId xmlns:a16="http://schemas.microsoft.com/office/drawing/2014/main" xmlns="" id="{C962B554-D90F-41CF-AA86-5807B2230933}"/>
              </a:ext>
            </a:extLst>
          </p:cNvPr>
          <p:cNvGrpSpPr/>
          <p:nvPr/>
        </p:nvGrpSpPr>
        <p:grpSpPr>
          <a:xfrm>
            <a:off x="8804233" y="1797379"/>
            <a:ext cx="2451655" cy="3783130"/>
            <a:chOff x="5564077" y="1598596"/>
            <a:chExt cx="2451655" cy="3783130"/>
          </a:xfrm>
        </p:grpSpPr>
        <p:grpSp>
          <p:nvGrpSpPr>
            <p:cNvPr id="28" name="Group 27">
              <a:extLst>
                <a:ext uri="{FF2B5EF4-FFF2-40B4-BE49-F238E27FC236}">
                  <a16:creationId xmlns:a16="http://schemas.microsoft.com/office/drawing/2014/main" xmlns="" id="{02B8C227-209A-42BE-B58E-8D22D7AC9189}"/>
                </a:ext>
              </a:extLst>
            </p:cNvPr>
            <p:cNvGrpSpPr/>
            <p:nvPr/>
          </p:nvGrpSpPr>
          <p:grpSpPr>
            <a:xfrm>
              <a:off x="5575682" y="2953630"/>
              <a:ext cx="2440050" cy="2428096"/>
              <a:chOff x="4382986" y="3207391"/>
              <a:chExt cx="2440050" cy="2428096"/>
            </a:xfrm>
          </p:grpSpPr>
          <p:grpSp>
            <p:nvGrpSpPr>
              <p:cNvPr id="8" name="Group 7">
                <a:extLst>
                  <a:ext uri="{FF2B5EF4-FFF2-40B4-BE49-F238E27FC236}">
                    <a16:creationId xmlns:a16="http://schemas.microsoft.com/office/drawing/2014/main" xmlns="" id="{33E60153-BFE4-4747-857D-98AEDBCE0F36}"/>
                  </a:ext>
                </a:extLst>
              </p:cNvPr>
              <p:cNvGrpSpPr/>
              <p:nvPr/>
            </p:nvGrpSpPr>
            <p:grpSpPr>
              <a:xfrm>
                <a:off x="4382986" y="4550955"/>
                <a:ext cx="2433217" cy="1084532"/>
                <a:chOff x="7877825" y="4752262"/>
                <a:chExt cx="2605370" cy="1161264"/>
              </a:xfrm>
            </p:grpSpPr>
            <p:sp>
              <p:nvSpPr>
                <p:cNvPr id="9" name="Rectangle 8">
                  <a:extLst>
                    <a:ext uri="{FF2B5EF4-FFF2-40B4-BE49-F238E27FC236}">
                      <a16:creationId xmlns:a16="http://schemas.microsoft.com/office/drawing/2014/main" xmlns="" id="{C8F8FCF6-1F86-46DA-BB3B-57D937C4D9D4}"/>
                    </a:ext>
                  </a:extLst>
                </p:cNvPr>
                <p:cNvSpPr/>
                <p:nvPr/>
              </p:nvSpPr>
              <p:spPr>
                <a:xfrm>
                  <a:off x="7877825" y="4752262"/>
                  <a:ext cx="2605370" cy="905587"/>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Kernel</a:t>
                  </a:r>
                </a:p>
              </p:txBody>
            </p:sp>
            <p:sp>
              <p:nvSpPr>
                <p:cNvPr id="12" name="Rectangle 11">
                  <a:extLst>
                    <a:ext uri="{FF2B5EF4-FFF2-40B4-BE49-F238E27FC236}">
                      <a16:creationId xmlns:a16="http://schemas.microsoft.com/office/drawing/2014/main" xmlns="" id="{35744C96-BEFE-4B8D-9A9A-520F44A30C3B}"/>
                    </a:ext>
                  </a:extLst>
                </p:cNvPr>
                <p:cNvSpPr/>
                <p:nvPr/>
              </p:nvSpPr>
              <p:spPr>
                <a:xfrm>
                  <a:off x="7877825" y="5767587"/>
                  <a:ext cx="2605370" cy="14593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Containers</a:t>
                  </a:r>
                </a:p>
              </p:txBody>
            </p:sp>
          </p:grpSp>
          <p:grpSp>
            <p:nvGrpSpPr>
              <p:cNvPr id="6" name="Group 5">
                <a:extLst>
                  <a:ext uri="{FF2B5EF4-FFF2-40B4-BE49-F238E27FC236}">
                    <a16:creationId xmlns:a16="http://schemas.microsoft.com/office/drawing/2014/main" xmlns="" id="{F090641F-94C4-4D80-A290-DF0A372B2F90}"/>
                  </a:ext>
                </a:extLst>
              </p:cNvPr>
              <p:cNvGrpSpPr/>
              <p:nvPr/>
            </p:nvGrpSpPr>
            <p:grpSpPr>
              <a:xfrm>
                <a:off x="5640279" y="3207391"/>
                <a:ext cx="1182757" cy="1285206"/>
                <a:chOff x="5640279" y="3207391"/>
                <a:chExt cx="1182757" cy="1285206"/>
              </a:xfrm>
            </p:grpSpPr>
            <p:sp>
              <p:nvSpPr>
                <p:cNvPr id="23" name="Rectangle 22">
                  <a:extLst>
                    <a:ext uri="{FF2B5EF4-FFF2-40B4-BE49-F238E27FC236}">
                      <a16:creationId xmlns:a16="http://schemas.microsoft.com/office/drawing/2014/main" xmlns="" id="{2C5DB343-1FC9-4462-83A0-FEDB98E1B912}"/>
                    </a:ext>
                  </a:extLst>
                </p:cNvPr>
                <p:cNvSpPr/>
                <p:nvPr/>
              </p:nvSpPr>
              <p:spPr>
                <a:xfrm>
                  <a:off x="5640279" y="3207391"/>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xmlns="" id="{E28141E7-ABF9-4F12-9A9B-068785666475}"/>
                    </a:ext>
                  </a:extLst>
                </p:cNvPr>
                <p:cNvSpPr/>
                <p:nvPr/>
              </p:nvSpPr>
              <p:spPr>
                <a:xfrm>
                  <a:off x="5743719" y="3896018"/>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27" name="Rectangle 26">
                  <a:extLst>
                    <a:ext uri="{FF2B5EF4-FFF2-40B4-BE49-F238E27FC236}">
                      <a16:creationId xmlns:a16="http://schemas.microsoft.com/office/drawing/2014/main" xmlns="" id="{C7411501-D0D5-4478-BDCB-A6E163DE1FE0}"/>
                    </a:ext>
                  </a:extLst>
                </p:cNvPr>
                <p:cNvSpPr/>
                <p:nvPr/>
              </p:nvSpPr>
              <p:spPr>
                <a:xfrm>
                  <a:off x="5735449" y="3329256"/>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grpSp>
        </p:grpSp>
        <p:sp>
          <p:nvSpPr>
            <p:cNvPr id="30" name="Rectangle 29">
              <a:extLst>
                <a:ext uri="{FF2B5EF4-FFF2-40B4-BE49-F238E27FC236}">
                  <a16:creationId xmlns:a16="http://schemas.microsoft.com/office/drawing/2014/main" xmlns="" id="{91B15F44-9E2D-48BF-A18C-BFD51B9DF610}"/>
                </a:ext>
              </a:extLst>
            </p:cNvPr>
            <p:cNvSpPr/>
            <p:nvPr/>
          </p:nvSpPr>
          <p:spPr>
            <a:xfrm>
              <a:off x="5564077" y="2937066"/>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xmlns="" id="{01817419-5A1C-48C3-8E19-041876825A98}"/>
                </a:ext>
              </a:extLst>
            </p:cNvPr>
            <p:cNvSpPr/>
            <p:nvPr/>
          </p:nvSpPr>
          <p:spPr>
            <a:xfrm>
              <a:off x="5667517" y="3625693"/>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32" name="Rectangle 31">
              <a:extLst>
                <a:ext uri="{FF2B5EF4-FFF2-40B4-BE49-F238E27FC236}">
                  <a16:creationId xmlns:a16="http://schemas.microsoft.com/office/drawing/2014/main" xmlns="" id="{FC3A0CD0-EB7E-4AA8-B361-7F1ADABBC891}"/>
                </a:ext>
              </a:extLst>
            </p:cNvPr>
            <p:cNvSpPr/>
            <p:nvPr/>
          </p:nvSpPr>
          <p:spPr>
            <a:xfrm>
              <a:off x="5659247" y="3058931"/>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sp>
          <p:nvSpPr>
            <p:cNvPr id="33" name="Rectangle 32">
              <a:extLst>
                <a:ext uri="{FF2B5EF4-FFF2-40B4-BE49-F238E27FC236}">
                  <a16:creationId xmlns:a16="http://schemas.microsoft.com/office/drawing/2014/main" xmlns="" id="{F794D1DF-5DC4-4E3E-B2D0-3935574A6115}"/>
                </a:ext>
              </a:extLst>
            </p:cNvPr>
            <p:cNvSpPr/>
            <p:nvPr/>
          </p:nvSpPr>
          <p:spPr>
            <a:xfrm>
              <a:off x="5577331" y="1608536"/>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xmlns="" id="{9C3576B3-B269-4ACC-8ECD-8304CB2556C2}"/>
                </a:ext>
              </a:extLst>
            </p:cNvPr>
            <p:cNvSpPr/>
            <p:nvPr/>
          </p:nvSpPr>
          <p:spPr>
            <a:xfrm>
              <a:off x="5680771" y="2297163"/>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35" name="Rectangle 34">
              <a:extLst>
                <a:ext uri="{FF2B5EF4-FFF2-40B4-BE49-F238E27FC236}">
                  <a16:creationId xmlns:a16="http://schemas.microsoft.com/office/drawing/2014/main" xmlns="" id="{1822AC4D-53F7-4AF7-B638-78D26558DCBE}"/>
                </a:ext>
              </a:extLst>
            </p:cNvPr>
            <p:cNvSpPr/>
            <p:nvPr/>
          </p:nvSpPr>
          <p:spPr>
            <a:xfrm>
              <a:off x="5672501" y="1730401"/>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sp>
          <p:nvSpPr>
            <p:cNvPr id="36" name="Rectangle 35">
              <a:extLst>
                <a:ext uri="{FF2B5EF4-FFF2-40B4-BE49-F238E27FC236}">
                  <a16:creationId xmlns:a16="http://schemas.microsoft.com/office/drawing/2014/main" xmlns="" id="{F8E8CEDD-21FB-4699-96E5-9D81A3FB6A07}"/>
                </a:ext>
              </a:extLst>
            </p:cNvPr>
            <p:cNvSpPr/>
            <p:nvPr/>
          </p:nvSpPr>
          <p:spPr>
            <a:xfrm>
              <a:off x="6829662" y="1598596"/>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xmlns="" id="{91F116DD-CF7E-4495-A479-9F08965E0096}"/>
                </a:ext>
              </a:extLst>
            </p:cNvPr>
            <p:cNvSpPr/>
            <p:nvPr/>
          </p:nvSpPr>
          <p:spPr>
            <a:xfrm>
              <a:off x="6933102" y="2287223"/>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38" name="Rectangle 37">
              <a:extLst>
                <a:ext uri="{FF2B5EF4-FFF2-40B4-BE49-F238E27FC236}">
                  <a16:creationId xmlns:a16="http://schemas.microsoft.com/office/drawing/2014/main" xmlns="" id="{FD12AFA7-CA0A-43A7-866E-4AD62255A0A7}"/>
                </a:ext>
              </a:extLst>
            </p:cNvPr>
            <p:cNvSpPr/>
            <p:nvPr/>
          </p:nvSpPr>
          <p:spPr>
            <a:xfrm>
              <a:off x="6924832" y="1720461"/>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grpSp>
    </p:spTree>
    <p:extLst>
      <p:ext uri="{BB962C8B-B14F-4D97-AF65-F5344CB8AC3E}">
        <p14:creationId xmlns:p14="http://schemas.microsoft.com/office/powerpoint/2010/main" val="27102403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Why containers recap?</a:t>
            </a:r>
          </a:p>
        </p:txBody>
      </p:sp>
      <p:sp>
        <p:nvSpPr>
          <p:cNvPr id="7" name="Rectangle 6">
            <a:extLst>
              <a:ext uri="{FF2B5EF4-FFF2-40B4-BE49-F238E27FC236}">
                <a16:creationId xmlns:a16="http://schemas.microsoft.com/office/drawing/2014/main" xmlns="" id="{24BBB258-612A-4802-BC2E-D8B75AB4AC10}"/>
              </a:ext>
            </a:extLst>
          </p:cNvPr>
          <p:cNvSpPr/>
          <p:nvPr/>
        </p:nvSpPr>
        <p:spPr>
          <a:xfrm>
            <a:off x="1008561" y="1154246"/>
            <a:ext cx="10039350" cy="6463308"/>
          </a:xfrm>
          <a:prstGeom prst="rect">
            <a:avLst/>
          </a:prstGeom>
        </p:spPr>
        <p:txBody>
          <a:bodyPr wrap="square">
            <a:spAutoFit/>
          </a:bodyPr>
          <a:lstStyle/>
          <a:p>
            <a:pPr marL="285750" indent="-285750">
              <a:spcBef>
                <a:spcPts val="600"/>
              </a:spcBef>
              <a:buFont typeface="Arial" panose="020B0604020202020204" pitchFamily="34" charset="0"/>
              <a:buChar char="•"/>
            </a:pPr>
            <a:r>
              <a:rPr lang="en-US" sz="2300" dirty="0">
                <a:latin typeface="Karla" pitchFamily="2" charset="0"/>
              </a:rPr>
              <a:t>Their startup time is on the order of seconds (vs. minutes for Virtual Machines).</a:t>
            </a:r>
          </a:p>
          <a:p>
            <a:pPr marL="285750" indent="-285750">
              <a:spcBef>
                <a:spcPts val="600"/>
              </a:spcBef>
              <a:buFont typeface="Arial" panose="020B0604020202020204" pitchFamily="34" charset="0"/>
              <a:buChar char="•"/>
            </a:pPr>
            <a:r>
              <a:rPr lang="en-US" sz="2300" dirty="0">
                <a:latin typeface="Karla" pitchFamily="2" charset="0"/>
              </a:rPr>
              <a:t>They provide pseudo-isolation. This means they're still pretty secure, but not as secure at a Virtual Machines.</a:t>
            </a:r>
          </a:p>
          <a:p>
            <a:pPr marL="285750" indent="-285750">
              <a:spcBef>
                <a:spcPts val="600"/>
              </a:spcBef>
              <a:buFont typeface="Arial" panose="020B0604020202020204" pitchFamily="34" charset="0"/>
              <a:buChar char="•"/>
            </a:pPr>
            <a:r>
              <a:rPr lang="en-US" sz="2300" dirty="0">
                <a:latin typeface="Karla" pitchFamily="2" charset="0"/>
              </a:rPr>
              <a:t>A container is deployed from the container image offering an isolated executable environment for the </a:t>
            </a:r>
            <a:r>
              <a:rPr lang="en-US" sz="2300" dirty="0" smtClean="0">
                <a:latin typeface="Karla" pitchFamily="2" charset="0"/>
              </a:rPr>
              <a:t>application.</a:t>
            </a:r>
            <a:endParaRPr lang="en-US" sz="2300" dirty="0">
              <a:latin typeface="Karla" pitchFamily="2" charset="0"/>
            </a:endParaRPr>
          </a:p>
          <a:p>
            <a:pPr marL="285750" indent="-285750">
              <a:spcBef>
                <a:spcPts val="600"/>
              </a:spcBef>
              <a:buFont typeface="Arial" panose="020B0604020202020204" pitchFamily="34" charset="0"/>
              <a:buChar char="•"/>
            </a:pPr>
            <a:r>
              <a:rPr lang="en-US" sz="2300" dirty="0">
                <a:latin typeface="Karla" pitchFamily="2" charset="0"/>
              </a:rPr>
              <a:t>Containers can be deployed from a specific image on many platforms, such as workstations, Virtual Machines, public cloud, etc.</a:t>
            </a:r>
          </a:p>
          <a:p>
            <a:pPr marL="285750" indent="-285750">
              <a:spcBef>
                <a:spcPts val="600"/>
              </a:spcBef>
              <a:buFont typeface="Arial" panose="020B0604020202020204" pitchFamily="34" charset="0"/>
              <a:buChar char="•"/>
            </a:pPr>
            <a:r>
              <a:rPr lang="en-US" sz="2300" dirty="0">
                <a:latin typeface="Karla" pitchFamily="2" charset="0"/>
              </a:rPr>
              <a:t>Containers are extremely popular, and their popularity is </a:t>
            </a:r>
            <a:r>
              <a:rPr lang="en-US" sz="2300" dirty="0" smtClean="0">
                <a:latin typeface="Karla" pitchFamily="2" charset="0"/>
              </a:rPr>
              <a:t>growing.</a:t>
            </a:r>
            <a:endParaRPr lang="en-US" sz="2300" dirty="0">
              <a:latin typeface="Karla" pitchFamily="2" charset="0"/>
            </a:endParaRPr>
          </a:p>
          <a:p>
            <a:pPr marL="285750" indent="-285750">
              <a:spcBef>
                <a:spcPts val="600"/>
              </a:spcBef>
              <a:buFont typeface="Arial" panose="020B0604020202020204" pitchFamily="34" charset="0"/>
              <a:buChar char="•"/>
            </a:pPr>
            <a:r>
              <a:rPr lang="en-US" sz="2300" dirty="0">
                <a:latin typeface="Karla" pitchFamily="2" charset="0"/>
              </a:rPr>
              <a:t>One of the first widely used containers was provided by </a:t>
            </a:r>
            <a:r>
              <a:rPr lang="en-US" sz="2300" dirty="0" smtClean="0">
                <a:latin typeface="Karla" pitchFamily="2" charset="0"/>
              </a:rPr>
              <a:t>Docker. </a:t>
            </a:r>
            <a:endParaRPr lang="en-US" sz="2300" dirty="0">
              <a:latin typeface="Karla" pitchFamily="2" charset="0"/>
            </a:endParaRPr>
          </a:p>
          <a:p>
            <a:pPr marL="285750" indent="-285750">
              <a:spcBef>
                <a:spcPts val="600"/>
              </a:spcBef>
              <a:buFont typeface="Arial" panose="020B0604020202020204" pitchFamily="34" charset="0"/>
              <a:buChar char="•"/>
            </a:pPr>
            <a:r>
              <a:rPr lang="en-US" sz="2300" dirty="0">
                <a:latin typeface="Karla" pitchFamily="2" charset="0"/>
              </a:rPr>
              <a:t>Docker containers can be used to run websites and web </a:t>
            </a:r>
            <a:r>
              <a:rPr lang="en-US" sz="2300" dirty="0" smtClean="0">
                <a:latin typeface="Karla" pitchFamily="2" charset="0"/>
              </a:rPr>
              <a:t>applications.</a:t>
            </a:r>
            <a:endParaRPr lang="en-US" sz="2300" dirty="0">
              <a:latin typeface="Karla" pitchFamily="2" charset="0"/>
            </a:endParaRPr>
          </a:p>
          <a:p>
            <a:pPr marL="285750" indent="-285750">
              <a:spcBef>
                <a:spcPts val="600"/>
              </a:spcBef>
              <a:buFont typeface="Arial" panose="020B0604020202020204" pitchFamily="34" charset="0"/>
              <a:buChar char="•"/>
            </a:pPr>
            <a:r>
              <a:rPr lang="en-US" sz="2300" dirty="0">
                <a:latin typeface="Karla" pitchFamily="2" charset="0"/>
              </a:rPr>
              <a:t>Multiple containers can be managed by a service called Kubernetes (see next lecture)</a:t>
            </a:r>
          </a:p>
          <a:p>
            <a:pPr marL="285750" indent="-285750">
              <a:buFont typeface="Arial" panose="020B0604020202020204" pitchFamily="34" charset="0"/>
              <a:buChar char="•"/>
            </a:pPr>
            <a:endParaRPr lang="en-US" sz="2000" dirty="0">
              <a:latin typeface="Karla" pitchFamily="2" charset="0"/>
            </a:endParaRPr>
          </a:p>
          <a:p>
            <a:pPr marL="342900" indent="-342900">
              <a:buFont typeface="Arial" panose="020B0604020202020204" pitchFamily="34" charset="0"/>
              <a:buChar char="•"/>
            </a:pPr>
            <a:endParaRPr lang="en-US" sz="2000" dirty="0">
              <a:latin typeface="Karla" pitchFamily="2" charset="0"/>
            </a:endParaRPr>
          </a:p>
          <a:p>
            <a:pPr marL="342900" indent="-342900">
              <a:buFont typeface="Arial" panose="020B0604020202020204" pitchFamily="34" charset="0"/>
              <a:buChar char="•"/>
            </a:pPr>
            <a:endParaRPr lang="en-US" sz="2000" dirty="0">
              <a:latin typeface="Karla" pitchFamily="2" charset="0"/>
            </a:endParaRPr>
          </a:p>
          <a:p>
            <a:endParaRPr lang="en-US" sz="2000" dirty="0">
              <a:latin typeface="Karla" pitchFamily="2" charset="0"/>
            </a:endParaRPr>
          </a:p>
        </p:txBody>
      </p:sp>
    </p:spTree>
    <p:extLst>
      <p:ext uri="{BB962C8B-B14F-4D97-AF65-F5344CB8AC3E}">
        <p14:creationId xmlns:p14="http://schemas.microsoft.com/office/powerpoint/2010/main" val="221569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F5EAB67-A55F-4E72-82DA-6ECE5A6F49EF}"/>
              </a:ext>
            </a:extLst>
          </p:cNvPr>
          <p:cNvSpPr>
            <a:spLocks noGrp="1"/>
          </p:cNvSpPr>
          <p:nvPr>
            <p:ph type="title"/>
          </p:nvPr>
        </p:nvSpPr>
        <p:spPr/>
        <p:txBody>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idx="1"/>
          </p:nvPr>
        </p:nvSpPr>
        <p:spPr>
          <a:xfrm>
            <a:off x="1491840" y="281554"/>
            <a:ext cx="9849226" cy="2111143"/>
          </a:xfrm>
        </p:spPr>
        <p:txBody>
          <a:bodyPr>
            <a:noAutofit/>
          </a:bodyPr>
          <a:lstStyle/>
          <a:p>
            <a:pPr algn="ctr">
              <a:spcAft>
                <a:spcPts val="1800"/>
              </a:spcAft>
            </a:pPr>
            <a:r>
              <a:rPr lang="en-US" sz="4000" b="1" dirty="0"/>
              <a:t>The Docker Ecosystem</a:t>
            </a:r>
            <a:endParaRPr lang="en-US" sz="3800" b="1" dirty="0"/>
          </a:p>
        </p:txBody>
      </p:sp>
      <p:pic>
        <p:nvPicPr>
          <p:cNvPr id="2" name="Picture 1">
            <a:extLst>
              <a:ext uri="{FF2B5EF4-FFF2-40B4-BE49-F238E27FC236}">
                <a16:creationId xmlns:a16="http://schemas.microsoft.com/office/drawing/2014/main" xmlns="" id="{63E6B8F0-4773-4213-B474-27588B905FA9}"/>
              </a:ext>
            </a:extLst>
          </p:cNvPr>
          <p:cNvPicPr>
            <a:picLocks noChangeAspect="1"/>
          </p:cNvPicPr>
          <p:nvPr/>
        </p:nvPicPr>
        <p:blipFill rotWithShape="1">
          <a:blip r:embed="rId3"/>
          <a:srcRect t="20657"/>
          <a:stretch/>
        </p:blipFill>
        <p:spPr>
          <a:xfrm>
            <a:off x="1344095" y="1156799"/>
            <a:ext cx="9849226" cy="5082929"/>
          </a:xfrm>
          <a:prstGeom prst="rect">
            <a:avLst/>
          </a:prstGeom>
        </p:spPr>
      </p:pic>
      <p:sp>
        <p:nvSpPr>
          <p:cNvPr id="5" name="Rectangle 4">
            <a:extLst>
              <a:ext uri="{FF2B5EF4-FFF2-40B4-BE49-F238E27FC236}">
                <a16:creationId xmlns:a16="http://schemas.microsoft.com/office/drawing/2014/main" xmlns="" id="{44F3DA0E-014A-442B-BD27-A982E93A8EFE}"/>
              </a:ext>
            </a:extLst>
          </p:cNvPr>
          <p:cNvSpPr/>
          <p:nvPr/>
        </p:nvSpPr>
        <p:spPr>
          <a:xfrm>
            <a:off x="1549281" y="6389758"/>
            <a:ext cx="9049018" cy="276999"/>
          </a:xfrm>
          <a:prstGeom prst="rect">
            <a:avLst/>
          </a:prstGeom>
        </p:spPr>
        <p:txBody>
          <a:bodyPr wrap="square">
            <a:spAutoFit/>
          </a:bodyPr>
          <a:lstStyle/>
          <a:p>
            <a:r>
              <a:rPr lang="en-US" sz="1200" u="sng" dirty="0">
                <a:solidFill>
                  <a:prstClr val="black"/>
                </a:solidFill>
                <a:latin typeface="Lucida Console" panose="020B0609040504020204" pitchFamily="49" charset="0"/>
                <a:hlinkClick r:id="rId4">
                  <a:extLst>
                    <a:ext uri="{A12FA001-AC4F-418D-AE19-62706E023703}">
                      <ahyp:hlinkClr xmlns:ahyp="http://schemas.microsoft.com/office/drawing/2018/hyperlinkcolor" xmlns="" val="tx"/>
                    </a:ext>
                  </a:extLst>
                </a:hlinkClick>
              </a:rPr>
              <a:t>https://nickjanetakis.com/blog/understanding-how-the-docker-daemon-and-docker-cli-work-together</a:t>
            </a:r>
            <a:endParaRPr lang="en-US" sz="1200" u="sng" dirty="0">
              <a:solidFill>
                <a:prstClr val="black"/>
              </a:solidFill>
              <a:latin typeface="Lucida Console" panose="020B0609040504020204" pitchFamily="49" charset="0"/>
            </a:endParaRPr>
          </a:p>
        </p:txBody>
      </p:sp>
      <p:sp>
        <p:nvSpPr>
          <p:cNvPr id="6" name="Rectangle 5">
            <a:extLst>
              <a:ext uri="{FF2B5EF4-FFF2-40B4-BE49-F238E27FC236}">
                <a16:creationId xmlns:a16="http://schemas.microsoft.com/office/drawing/2014/main" xmlns="" id="{DB0D635A-1447-4E73-81A8-4445C2B5294C}"/>
              </a:ext>
            </a:extLst>
          </p:cNvPr>
          <p:cNvSpPr/>
          <p:nvPr/>
        </p:nvSpPr>
        <p:spPr>
          <a:xfrm>
            <a:off x="1549281" y="3694372"/>
            <a:ext cx="2539834" cy="1200329"/>
          </a:xfrm>
          <a:prstGeom prst="rect">
            <a:avLst/>
          </a:prstGeom>
        </p:spPr>
        <p:txBody>
          <a:bodyPr wrap="square">
            <a:spAutoFit/>
          </a:bodyPr>
          <a:lstStyle/>
          <a:p>
            <a:r>
              <a:rPr lang="en-US" dirty="0">
                <a:solidFill>
                  <a:srgbClr val="3A4044"/>
                </a:solidFill>
                <a:latin typeface="Karla" pitchFamily="2" charset="0"/>
              </a:rPr>
              <a:t>The</a:t>
            </a:r>
            <a:r>
              <a:rPr lang="en-US" b="1" dirty="0">
                <a:solidFill>
                  <a:srgbClr val="3A4044"/>
                </a:solidFill>
                <a:latin typeface="Karla" pitchFamily="2" charset="0"/>
              </a:rPr>
              <a:t> client</a:t>
            </a:r>
            <a:r>
              <a:rPr lang="en-US" dirty="0">
                <a:solidFill>
                  <a:srgbClr val="3A4044"/>
                </a:solidFill>
                <a:latin typeface="Karla" pitchFamily="2" charset="0"/>
              </a:rPr>
              <a:t> allows to run various Docker commands (installed in any OS).</a:t>
            </a:r>
            <a:endParaRPr lang="en-US" dirty="0">
              <a:latin typeface="Karla" pitchFamily="2" charset="0"/>
            </a:endParaRPr>
          </a:p>
        </p:txBody>
      </p:sp>
      <p:sp>
        <p:nvSpPr>
          <p:cNvPr id="8" name="Rectangle 7">
            <a:extLst>
              <a:ext uri="{FF2B5EF4-FFF2-40B4-BE49-F238E27FC236}">
                <a16:creationId xmlns:a16="http://schemas.microsoft.com/office/drawing/2014/main" xmlns="" id="{C053DC36-B940-493E-8DE3-6D58F2768C66}"/>
              </a:ext>
            </a:extLst>
          </p:cNvPr>
          <p:cNvSpPr/>
          <p:nvPr/>
        </p:nvSpPr>
        <p:spPr>
          <a:xfrm>
            <a:off x="1569828" y="5239536"/>
            <a:ext cx="2344625" cy="923330"/>
          </a:xfrm>
          <a:prstGeom prst="rect">
            <a:avLst/>
          </a:prstGeom>
        </p:spPr>
        <p:txBody>
          <a:bodyPr wrap="square">
            <a:spAutoFit/>
          </a:bodyPr>
          <a:lstStyle/>
          <a:p>
            <a:r>
              <a:rPr lang="en-US" dirty="0">
                <a:solidFill>
                  <a:srgbClr val="3A4044"/>
                </a:solidFill>
                <a:latin typeface="Karla" pitchFamily="2" charset="0"/>
              </a:rPr>
              <a:t>The</a:t>
            </a:r>
            <a:r>
              <a:rPr lang="en-US" b="1" dirty="0">
                <a:solidFill>
                  <a:srgbClr val="3A4044"/>
                </a:solidFill>
                <a:latin typeface="Karla" pitchFamily="2" charset="0"/>
              </a:rPr>
              <a:t> docker host</a:t>
            </a:r>
            <a:r>
              <a:rPr lang="en-US" dirty="0">
                <a:solidFill>
                  <a:srgbClr val="3A4044"/>
                </a:solidFill>
                <a:latin typeface="Karla" pitchFamily="2" charset="0"/>
              </a:rPr>
              <a:t> is the server running the Docker daemon. </a:t>
            </a:r>
          </a:p>
        </p:txBody>
      </p:sp>
      <p:sp>
        <p:nvSpPr>
          <p:cNvPr id="11" name="Rectangle 10">
            <a:extLst>
              <a:ext uri="{FF2B5EF4-FFF2-40B4-BE49-F238E27FC236}">
                <a16:creationId xmlns:a16="http://schemas.microsoft.com/office/drawing/2014/main" xmlns="" id="{A2CF14F1-FE9E-4BAF-8D0F-08FB2AB7711E}"/>
              </a:ext>
            </a:extLst>
          </p:cNvPr>
          <p:cNvSpPr/>
          <p:nvPr/>
        </p:nvSpPr>
        <p:spPr>
          <a:xfrm>
            <a:off x="8453529" y="3721742"/>
            <a:ext cx="2394376" cy="923330"/>
          </a:xfrm>
          <a:prstGeom prst="rect">
            <a:avLst/>
          </a:prstGeom>
        </p:spPr>
        <p:txBody>
          <a:bodyPr wrap="square">
            <a:spAutoFit/>
          </a:bodyPr>
          <a:lstStyle/>
          <a:p>
            <a:r>
              <a:rPr lang="en-US" dirty="0">
                <a:solidFill>
                  <a:srgbClr val="3A4044"/>
                </a:solidFill>
                <a:latin typeface="Karla" pitchFamily="2" charset="0"/>
              </a:rPr>
              <a:t>The</a:t>
            </a:r>
            <a:r>
              <a:rPr lang="en-US" b="1" dirty="0">
                <a:solidFill>
                  <a:srgbClr val="3A4044"/>
                </a:solidFill>
                <a:latin typeface="Karla" pitchFamily="2" charset="0"/>
              </a:rPr>
              <a:t> registry </a:t>
            </a:r>
            <a:r>
              <a:rPr lang="en-US" dirty="0">
                <a:solidFill>
                  <a:srgbClr val="3A4044"/>
                </a:solidFill>
                <a:latin typeface="Karla" pitchFamily="2" charset="0"/>
              </a:rPr>
              <a:t>is</a:t>
            </a:r>
            <a:r>
              <a:rPr lang="en-US" b="1" dirty="0">
                <a:solidFill>
                  <a:srgbClr val="3A4044"/>
                </a:solidFill>
                <a:latin typeface="Karla" pitchFamily="2" charset="0"/>
              </a:rPr>
              <a:t> </a:t>
            </a:r>
            <a:r>
              <a:rPr lang="en-US" dirty="0">
                <a:solidFill>
                  <a:srgbClr val="3A4044"/>
                </a:solidFill>
                <a:latin typeface="Open Sans"/>
              </a:rPr>
              <a:t>place to find and download Docker images.</a:t>
            </a:r>
          </a:p>
        </p:txBody>
      </p:sp>
    </p:spTree>
    <p:extLst>
      <p:ext uri="{BB962C8B-B14F-4D97-AF65-F5344CB8AC3E}">
        <p14:creationId xmlns:p14="http://schemas.microsoft.com/office/powerpoint/2010/main" val="33697603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F5EAB67-A55F-4E72-82DA-6ECE5A6F49EF}"/>
              </a:ext>
            </a:extLst>
          </p:cNvPr>
          <p:cNvSpPr>
            <a:spLocks noGrp="1"/>
          </p:cNvSpPr>
          <p:nvPr>
            <p:ph type="title"/>
          </p:nvPr>
        </p:nvSpPr>
        <p:spPr/>
        <p:txBody>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idx="1"/>
          </p:nvPr>
        </p:nvSpPr>
        <p:spPr>
          <a:xfrm>
            <a:off x="1829065" y="281554"/>
            <a:ext cx="8533869" cy="2111143"/>
          </a:xfrm>
        </p:spPr>
        <p:txBody>
          <a:bodyPr>
            <a:noAutofit/>
          </a:bodyPr>
          <a:lstStyle/>
          <a:p>
            <a:pPr algn="ctr">
              <a:spcAft>
                <a:spcPts val="1800"/>
              </a:spcAft>
            </a:pPr>
            <a:r>
              <a:rPr lang="en-US" sz="4000" b="1" dirty="0"/>
              <a:t>Hands on Containers</a:t>
            </a:r>
            <a:endParaRPr lang="en-US" sz="3800" b="1" dirty="0"/>
          </a:p>
        </p:txBody>
      </p:sp>
      <p:sp>
        <p:nvSpPr>
          <p:cNvPr id="7" name="Rectangle 6">
            <a:extLst>
              <a:ext uri="{FF2B5EF4-FFF2-40B4-BE49-F238E27FC236}">
                <a16:creationId xmlns:a16="http://schemas.microsoft.com/office/drawing/2014/main" xmlns="" id="{24BBB258-612A-4802-BC2E-D8B75AB4AC10}"/>
              </a:ext>
            </a:extLst>
          </p:cNvPr>
          <p:cNvSpPr/>
          <p:nvPr/>
        </p:nvSpPr>
        <p:spPr>
          <a:xfrm>
            <a:off x="1272810" y="1574870"/>
            <a:ext cx="9646378" cy="1938992"/>
          </a:xfrm>
          <a:prstGeom prst="rect">
            <a:avLst/>
          </a:prstGeom>
        </p:spPr>
        <p:txBody>
          <a:bodyPr wrap="square">
            <a:spAutoFit/>
          </a:bodyPr>
          <a:lstStyle/>
          <a:p>
            <a:r>
              <a:rPr lang="en-US" sz="2400" b="1" dirty="0">
                <a:latin typeface="Karla" pitchFamily="2" charset="0"/>
              </a:rPr>
              <a:t>Exercise set up</a:t>
            </a:r>
          </a:p>
          <a:p>
            <a:endParaRPr lang="en-US" sz="2400" b="1" dirty="0">
              <a:latin typeface="Karla" pitchFamily="2" charset="0"/>
            </a:endParaRPr>
          </a:p>
          <a:p>
            <a:r>
              <a:rPr lang="en-US" sz="2400" b="1" dirty="0">
                <a:latin typeface="Karla" pitchFamily="2" charset="0"/>
              </a:rPr>
              <a:t>Exercise 1: </a:t>
            </a:r>
            <a:r>
              <a:rPr lang="en-US" sz="2400" dirty="0">
                <a:latin typeface="Karla" pitchFamily="2" charset="0"/>
              </a:rPr>
              <a:t>P</a:t>
            </a:r>
            <a:r>
              <a:rPr lang="en-US" sz="2400" dirty="0" smtClean="0">
                <a:latin typeface="Karla" pitchFamily="2" charset="0"/>
              </a:rPr>
              <a:t>ull</a:t>
            </a:r>
            <a:r>
              <a:rPr lang="en-US" sz="2400" dirty="0">
                <a:latin typeface="Karla" pitchFamily="2" charset="0"/>
              </a:rPr>
              <a:t>, modify, and push a Docker image from </a:t>
            </a:r>
            <a:r>
              <a:rPr lang="en-US" sz="2400" dirty="0" err="1" smtClean="0">
                <a:latin typeface="Karla" pitchFamily="2" charset="0"/>
              </a:rPr>
              <a:t>DockerHub</a:t>
            </a:r>
            <a:endParaRPr lang="en-US" sz="2400" dirty="0">
              <a:latin typeface="Karla" pitchFamily="2" charset="0"/>
            </a:endParaRPr>
          </a:p>
          <a:p>
            <a:endParaRPr lang="en-US" sz="2400" b="1" dirty="0">
              <a:solidFill>
                <a:prstClr val="black"/>
              </a:solidFill>
              <a:latin typeface="Karla" pitchFamily="2" charset="0"/>
            </a:endParaRPr>
          </a:p>
          <a:p>
            <a:r>
              <a:rPr lang="en-US" sz="2400" b="1" dirty="0">
                <a:latin typeface="Karla" pitchFamily="2" charset="0"/>
              </a:rPr>
              <a:t>Exercise 2: </a:t>
            </a:r>
            <a:r>
              <a:rPr lang="en-US" sz="2400" dirty="0">
                <a:latin typeface="Karla" pitchFamily="2" charset="0"/>
              </a:rPr>
              <a:t>B</a:t>
            </a:r>
            <a:r>
              <a:rPr lang="en-US" sz="2400" dirty="0" smtClean="0">
                <a:latin typeface="Karla" pitchFamily="2" charset="0"/>
              </a:rPr>
              <a:t>uild </a:t>
            </a:r>
            <a:r>
              <a:rPr lang="en-US" sz="2400" dirty="0">
                <a:latin typeface="Karla" pitchFamily="2" charset="0"/>
              </a:rPr>
              <a:t>a Docker Image and push it to </a:t>
            </a:r>
            <a:r>
              <a:rPr lang="en-US" sz="2400" dirty="0" err="1" smtClean="0">
                <a:latin typeface="Karla" pitchFamily="2" charset="0"/>
              </a:rPr>
              <a:t>DockerHub</a:t>
            </a:r>
            <a:endParaRPr lang="en-US" sz="2400" dirty="0">
              <a:latin typeface="Karla" pitchFamily="2" charset="0"/>
            </a:endParaRPr>
          </a:p>
        </p:txBody>
      </p:sp>
    </p:spTree>
    <p:extLst>
      <p:ext uri="{BB962C8B-B14F-4D97-AF65-F5344CB8AC3E}">
        <p14:creationId xmlns:p14="http://schemas.microsoft.com/office/powerpoint/2010/main" val="6863125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xmlns="" id="{EE02F7DC-E4CB-48B3-B231-A2F58136CED4}"/>
              </a:ext>
            </a:extLst>
          </p:cNvPr>
          <p:cNvGrpSpPr/>
          <p:nvPr/>
        </p:nvGrpSpPr>
        <p:grpSpPr>
          <a:xfrm>
            <a:off x="1623317" y="1425229"/>
            <a:ext cx="9254088" cy="4626249"/>
            <a:chOff x="1623317" y="1425229"/>
            <a:chExt cx="9254088" cy="4626249"/>
          </a:xfrm>
        </p:grpSpPr>
        <p:grpSp>
          <p:nvGrpSpPr>
            <p:cNvPr id="10" name="Group 9">
              <a:extLst>
                <a:ext uri="{FF2B5EF4-FFF2-40B4-BE49-F238E27FC236}">
                  <a16:creationId xmlns:a16="http://schemas.microsoft.com/office/drawing/2014/main" xmlns="" id="{ACA556E8-C4D4-4645-BCD2-A117C42485D4}"/>
                </a:ext>
              </a:extLst>
            </p:cNvPr>
            <p:cNvGrpSpPr/>
            <p:nvPr/>
          </p:nvGrpSpPr>
          <p:grpSpPr>
            <a:xfrm>
              <a:off x="1623317" y="1438416"/>
              <a:ext cx="2085654" cy="2148949"/>
              <a:chOff x="1623317" y="1438416"/>
              <a:chExt cx="2085654" cy="2148949"/>
            </a:xfrm>
          </p:grpSpPr>
          <p:sp>
            <p:nvSpPr>
              <p:cNvPr id="7" name="Rectangle 6">
                <a:extLst>
                  <a:ext uri="{FF2B5EF4-FFF2-40B4-BE49-F238E27FC236}">
                    <a16:creationId xmlns:a16="http://schemas.microsoft.com/office/drawing/2014/main" xmlns="" id="{22F37F5A-9076-45FE-82CD-BEBF567D6685}"/>
                  </a:ext>
                </a:extLst>
              </p:cNvPr>
              <p:cNvSpPr/>
              <p:nvPr/>
            </p:nvSpPr>
            <p:spPr>
              <a:xfrm>
                <a:off x="1643865" y="1633591"/>
                <a:ext cx="2065106" cy="1953774"/>
              </a:xfrm>
              <a:prstGeom prst="rect">
                <a:avLst/>
              </a:prstGeom>
              <a:solidFill>
                <a:srgbClr val="ADE6FA"/>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xmlns="" id="{83DF2C76-1F67-44B5-8E75-A357860D9685}"/>
                  </a:ext>
                </a:extLst>
              </p:cNvPr>
              <p:cNvSpPr/>
              <p:nvPr/>
            </p:nvSpPr>
            <p:spPr>
              <a:xfrm>
                <a:off x="1623317" y="1438416"/>
                <a:ext cx="667821" cy="249836"/>
              </a:xfrm>
              <a:prstGeom prst="roundRect">
                <a:avLst/>
              </a:prstGeom>
              <a:solidFill>
                <a:schemeClr val="bg1"/>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CLIENT</a:t>
                </a:r>
              </a:p>
            </p:txBody>
          </p:sp>
          <p:sp>
            <p:nvSpPr>
              <p:cNvPr id="12" name="Rectangle: Rounded Corners 11">
                <a:extLst>
                  <a:ext uri="{FF2B5EF4-FFF2-40B4-BE49-F238E27FC236}">
                    <a16:creationId xmlns:a16="http://schemas.microsoft.com/office/drawing/2014/main" xmlns="" id="{1FFAED1E-D267-412F-8D12-75BFDF7B5F2D}"/>
                  </a:ext>
                </a:extLst>
              </p:cNvPr>
              <p:cNvSpPr/>
              <p:nvPr/>
            </p:nvSpPr>
            <p:spPr>
              <a:xfrm>
                <a:off x="2128446" y="1950766"/>
                <a:ext cx="1155760" cy="409999"/>
              </a:xfrm>
              <a:prstGeom prst="roundRect">
                <a:avLst/>
              </a:prstGeom>
              <a:solidFill>
                <a:schemeClr val="bg1"/>
              </a:solidFill>
              <a:ln w="1905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50000"/>
                        <a:lumOff val="50000"/>
                      </a:schemeClr>
                    </a:solidFill>
                  </a:rPr>
                  <a:t>docker pull</a:t>
                </a:r>
              </a:p>
            </p:txBody>
          </p:sp>
        </p:grpSp>
        <p:grpSp>
          <p:nvGrpSpPr>
            <p:cNvPr id="13" name="Group 12">
              <a:extLst>
                <a:ext uri="{FF2B5EF4-FFF2-40B4-BE49-F238E27FC236}">
                  <a16:creationId xmlns:a16="http://schemas.microsoft.com/office/drawing/2014/main" xmlns="" id="{62DBF92C-160B-45B0-BF7A-71B07799A4BA}"/>
                </a:ext>
              </a:extLst>
            </p:cNvPr>
            <p:cNvGrpSpPr/>
            <p:nvPr/>
          </p:nvGrpSpPr>
          <p:grpSpPr>
            <a:xfrm>
              <a:off x="4089115" y="1425229"/>
              <a:ext cx="4027468" cy="4626249"/>
              <a:chOff x="1623317" y="1438416"/>
              <a:chExt cx="4027468" cy="4626249"/>
            </a:xfrm>
          </p:grpSpPr>
          <p:sp>
            <p:nvSpPr>
              <p:cNvPr id="14" name="Rectangle 13">
                <a:extLst>
                  <a:ext uri="{FF2B5EF4-FFF2-40B4-BE49-F238E27FC236}">
                    <a16:creationId xmlns:a16="http://schemas.microsoft.com/office/drawing/2014/main" xmlns="" id="{508D2FF6-D2C8-4704-8E25-6EAEDA6DD0A7}"/>
                  </a:ext>
                </a:extLst>
              </p:cNvPr>
              <p:cNvSpPr/>
              <p:nvPr/>
            </p:nvSpPr>
            <p:spPr>
              <a:xfrm>
                <a:off x="1643864" y="1633590"/>
                <a:ext cx="4006921" cy="4431075"/>
              </a:xfrm>
              <a:prstGeom prst="rect">
                <a:avLst/>
              </a:prstGeom>
              <a:solidFill>
                <a:srgbClr val="ADE6FA"/>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xmlns="" id="{1439931B-B888-44AA-94C5-F08C120C2F61}"/>
                  </a:ext>
                </a:extLst>
              </p:cNvPr>
              <p:cNvSpPr/>
              <p:nvPr/>
            </p:nvSpPr>
            <p:spPr>
              <a:xfrm>
                <a:off x="1623317" y="1438416"/>
                <a:ext cx="1345914" cy="362320"/>
              </a:xfrm>
              <a:prstGeom prst="roundRect">
                <a:avLst/>
              </a:prstGeom>
              <a:solidFill>
                <a:schemeClr val="bg1"/>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DOCKER HOST</a:t>
                </a:r>
              </a:p>
            </p:txBody>
          </p:sp>
        </p:grpSp>
        <p:grpSp>
          <p:nvGrpSpPr>
            <p:cNvPr id="17" name="Group 16">
              <a:extLst>
                <a:ext uri="{FF2B5EF4-FFF2-40B4-BE49-F238E27FC236}">
                  <a16:creationId xmlns:a16="http://schemas.microsoft.com/office/drawing/2014/main" xmlns="" id="{91948A6C-E887-4A98-AB89-8B2F2AC8CEB6}"/>
                </a:ext>
              </a:extLst>
            </p:cNvPr>
            <p:cNvGrpSpPr/>
            <p:nvPr/>
          </p:nvGrpSpPr>
          <p:grpSpPr>
            <a:xfrm>
              <a:off x="8483029" y="1445936"/>
              <a:ext cx="2394376" cy="2148950"/>
              <a:chOff x="1623317" y="1438415"/>
              <a:chExt cx="2085654" cy="2148950"/>
            </a:xfrm>
          </p:grpSpPr>
          <p:sp>
            <p:nvSpPr>
              <p:cNvPr id="18" name="Rectangle 17">
                <a:extLst>
                  <a:ext uri="{FF2B5EF4-FFF2-40B4-BE49-F238E27FC236}">
                    <a16:creationId xmlns:a16="http://schemas.microsoft.com/office/drawing/2014/main" xmlns="" id="{1129C103-1C22-4C7A-968D-B658510E4559}"/>
                  </a:ext>
                </a:extLst>
              </p:cNvPr>
              <p:cNvSpPr/>
              <p:nvPr/>
            </p:nvSpPr>
            <p:spPr>
              <a:xfrm>
                <a:off x="1643865" y="1633591"/>
                <a:ext cx="2065106" cy="1953774"/>
              </a:xfrm>
              <a:prstGeom prst="rect">
                <a:avLst/>
              </a:prstGeom>
              <a:solidFill>
                <a:srgbClr val="ADE6FA"/>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xmlns="" id="{B36519C4-BE06-49F8-95BB-A32399FB5553}"/>
                  </a:ext>
                </a:extLst>
              </p:cNvPr>
              <p:cNvSpPr/>
              <p:nvPr/>
            </p:nvSpPr>
            <p:spPr>
              <a:xfrm>
                <a:off x="1623317" y="1438415"/>
                <a:ext cx="763686" cy="239025"/>
              </a:xfrm>
              <a:prstGeom prst="roundRect">
                <a:avLst/>
              </a:prstGeom>
              <a:solidFill>
                <a:schemeClr val="bg1"/>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REGISTRY</a:t>
                </a:r>
              </a:p>
            </p:txBody>
          </p:sp>
        </p:grpSp>
      </p:grpSp>
      <p:sp>
        <p:nvSpPr>
          <p:cNvPr id="4" name="Title 3">
            <a:extLst>
              <a:ext uri="{FF2B5EF4-FFF2-40B4-BE49-F238E27FC236}">
                <a16:creationId xmlns:a16="http://schemas.microsoft.com/office/drawing/2014/main" xmlns="" id="{BF5EAB67-A55F-4E72-82DA-6ECE5A6F49EF}"/>
              </a:ext>
            </a:extLst>
          </p:cNvPr>
          <p:cNvSpPr>
            <a:spLocks noGrp="1"/>
          </p:cNvSpPr>
          <p:nvPr>
            <p:ph type="title"/>
          </p:nvPr>
        </p:nvSpPr>
        <p:spPr/>
        <p:txBody>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idx="1"/>
          </p:nvPr>
        </p:nvSpPr>
        <p:spPr>
          <a:xfrm>
            <a:off x="349292" y="281554"/>
            <a:ext cx="11493416" cy="2111143"/>
          </a:xfrm>
        </p:spPr>
        <p:txBody>
          <a:bodyPr>
            <a:noAutofit/>
          </a:bodyPr>
          <a:lstStyle/>
          <a:p>
            <a:pPr algn="ctr"/>
            <a:r>
              <a:rPr lang="en-US" sz="4000" b="1" dirty="0">
                <a:latin typeface="Karla" pitchFamily="2" charset="0"/>
              </a:rPr>
              <a:t>Exercise 1: pull, modify, and push an image</a:t>
            </a:r>
          </a:p>
        </p:txBody>
      </p:sp>
      <p:sp>
        <p:nvSpPr>
          <p:cNvPr id="5" name="Rectangle 4">
            <a:extLst>
              <a:ext uri="{FF2B5EF4-FFF2-40B4-BE49-F238E27FC236}">
                <a16:creationId xmlns:a16="http://schemas.microsoft.com/office/drawing/2014/main" xmlns="" id="{44F3DA0E-014A-442B-BD27-A982E93A8EFE}"/>
              </a:ext>
            </a:extLst>
          </p:cNvPr>
          <p:cNvSpPr/>
          <p:nvPr/>
        </p:nvSpPr>
        <p:spPr>
          <a:xfrm>
            <a:off x="1549281" y="6389758"/>
            <a:ext cx="9049018" cy="276999"/>
          </a:xfrm>
          <a:prstGeom prst="rect">
            <a:avLst/>
          </a:prstGeom>
        </p:spPr>
        <p:txBody>
          <a:bodyPr wrap="square">
            <a:spAutoFit/>
          </a:bodyPr>
          <a:lstStyle/>
          <a:p>
            <a:r>
              <a:rPr lang="en-US" sz="1200" u="sng" dirty="0">
                <a:solidFill>
                  <a:prstClr val="black"/>
                </a:solidFill>
                <a:latin typeface="Lucida Console" panose="020B0609040504020204" pitchFamily="49" charset="0"/>
                <a:hlinkClick r:id="rId3">
                  <a:extLst>
                    <a:ext uri="{A12FA001-AC4F-418D-AE19-62706E023703}">
                      <ahyp:hlinkClr xmlns:ahyp="http://schemas.microsoft.com/office/drawing/2018/hyperlinkcolor" xmlns="" val="tx"/>
                    </a:ext>
                  </a:extLst>
                </a:hlinkClick>
              </a:rPr>
              <a:t>https://nickjanetakis.com/blog/understanding-how-the-docker-daemon-and-docker-cli-work-together</a:t>
            </a:r>
            <a:endParaRPr lang="en-US" sz="1200" u="sng" dirty="0">
              <a:solidFill>
                <a:prstClr val="black"/>
              </a:solidFill>
              <a:latin typeface="Lucida Console" panose="020B0609040504020204" pitchFamily="49" charset="0"/>
            </a:endParaRPr>
          </a:p>
        </p:txBody>
      </p:sp>
      <p:sp>
        <p:nvSpPr>
          <p:cNvPr id="22" name="Rectangle: Rounded Corners 21">
            <a:extLst>
              <a:ext uri="{FF2B5EF4-FFF2-40B4-BE49-F238E27FC236}">
                <a16:creationId xmlns:a16="http://schemas.microsoft.com/office/drawing/2014/main" xmlns="" id="{1CA8A3EA-ACC6-48E2-9D5C-BD0CDBE5F50D}"/>
              </a:ext>
            </a:extLst>
          </p:cNvPr>
          <p:cNvSpPr/>
          <p:nvPr/>
        </p:nvSpPr>
        <p:spPr>
          <a:xfrm>
            <a:off x="5130628" y="2017869"/>
            <a:ext cx="1998905" cy="317629"/>
          </a:xfrm>
          <a:prstGeom prst="roundRect">
            <a:avLst/>
          </a:prstGeom>
          <a:solidFill>
            <a:schemeClr val="bg1"/>
          </a:solidFill>
          <a:ln w="1905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65000"/>
                    <a:lumOff val="35000"/>
                  </a:schemeClr>
                </a:solidFill>
              </a:rPr>
              <a:t>Docker daemon</a:t>
            </a:r>
          </a:p>
        </p:txBody>
      </p:sp>
      <p:pic>
        <p:nvPicPr>
          <p:cNvPr id="24" name="Graphic 23" descr="Image">
            <a:extLst>
              <a:ext uri="{FF2B5EF4-FFF2-40B4-BE49-F238E27FC236}">
                <a16:creationId xmlns:a16="http://schemas.microsoft.com/office/drawing/2014/main" xmlns="" id="{16934860-7D89-42F1-9BDC-D29B082AB0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9137549" y="1741620"/>
            <a:ext cx="914400" cy="914400"/>
          </a:xfrm>
          <a:prstGeom prst="rect">
            <a:avLst/>
          </a:prstGeom>
        </p:spPr>
      </p:pic>
      <p:cxnSp>
        <p:nvCxnSpPr>
          <p:cNvPr id="27" name="Straight Arrow Connector 26">
            <a:extLst>
              <a:ext uri="{FF2B5EF4-FFF2-40B4-BE49-F238E27FC236}">
                <a16:creationId xmlns:a16="http://schemas.microsoft.com/office/drawing/2014/main" xmlns="" id="{729533A7-5B4A-49E9-B9A8-79A226FFB3E9}"/>
              </a:ext>
            </a:extLst>
          </p:cNvPr>
          <p:cNvCxnSpPr>
            <a:cxnSpLocks/>
          </p:cNvCxnSpPr>
          <p:nvPr/>
        </p:nvCxnSpPr>
        <p:spPr>
          <a:xfrm>
            <a:off x="3474720" y="2155765"/>
            <a:ext cx="1531901" cy="0"/>
          </a:xfrm>
          <a:prstGeom prst="straightConnector1">
            <a:avLst/>
          </a:prstGeom>
          <a:ln>
            <a:solidFill>
              <a:schemeClr val="tx1">
                <a:lumMod val="75000"/>
                <a:lumOff val="25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xmlns="" id="{35D120FE-D81C-4DBB-B77E-00AEDE60D244}"/>
              </a:ext>
            </a:extLst>
          </p:cNvPr>
          <p:cNvCxnSpPr>
            <a:cxnSpLocks/>
          </p:cNvCxnSpPr>
          <p:nvPr/>
        </p:nvCxnSpPr>
        <p:spPr>
          <a:xfrm>
            <a:off x="7275983" y="2176683"/>
            <a:ext cx="1681199" cy="0"/>
          </a:xfrm>
          <a:prstGeom prst="straightConnector1">
            <a:avLst/>
          </a:prstGeom>
          <a:ln>
            <a:solidFill>
              <a:schemeClr val="tx1">
                <a:lumMod val="75000"/>
                <a:lumOff val="25000"/>
              </a:schemeClr>
            </a:solidFill>
            <a:prstDash val="dash"/>
            <a:tailEnd type="triangle"/>
          </a:ln>
        </p:spPr>
        <p:style>
          <a:lnRef idx="2">
            <a:schemeClr val="accent1"/>
          </a:lnRef>
          <a:fillRef idx="0">
            <a:schemeClr val="accent1"/>
          </a:fillRef>
          <a:effectRef idx="1">
            <a:schemeClr val="accent1"/>
          </a:effectRef>
          <a:fontRef idx="minor">
            <a:schemeClr val="tx1"/>
          </a:fontRef>
        </p:style>
      </p:cxnSp>
      <p:grpSp>
        <p:nvGrpSpPr>
          <p:cNvPr id="40" name="Group 39">
            <a:extLst>
              <a:ext uri="{FF2B5EF4-FFF2-40B4-BE49-F238E27FC236}">
                <a16:creationId xmlns:a16="http://schemas.microsoft.com/office/drawing/2014/main" xmlns="" id="{EDC598BB-860E-441F-9C2D-EA6AFB4AB091}"/>
              </a:ext>
            </a:extLst>
          </p:cNvPr>
          <p:cNvGrpSpPr/>
          <p:nvPr/>
        </p:nvGrpSpPr>
        <p:grpSpPr>
          <a:xfrm>
            <a:off x="6309924" y="2827220"/>
            <a:ext cx="1463096" cy="2140972"/>
            <a:chOff x="5979695" y="2852529"/>
            <a:chExt cx="1463096" cy="2140972"/>
          </a:xfrm>
        </p:grpSpPr>
        <p:sp>
          <p:nvSpPr>
            <p:cNvPr id="34" name="Rectangle 33">
              <a:extLst>
                <a:ext uri="{FF2B5EF4-FFF2-40B4-BE49-F238E27FC236}">
                  <a16:creationId xmlns:a16="http://schemas.microsoft.com/office/drawing/2014/main" xmlns="" id="{C3176DA8-4CBB-4B01-ACA4-9B105AE42A74}"/>
                </a:ext>
              </a:extLst>
            </p:cNvPr>
            <p:cNvSpPr/>
            <p:nvPr/>
          </p:nvSpPr>
          <p:spPr>
            <a:xfrm>
              <a:off x="5986130" y="2985337"/>
              <a:ext cx="1456661" cy="2008164"/>
            </a:xfrm>
            <a:prstGeom prst="rect">
              <a:avLst/>
            </a:prstGeom>
            <a:solidFill>
              <a:schemeClr val="bg1"/>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Rectangle: Rounded Corners 34">
              <a:extLst>
                <a:ext uri="{FF2B5EF4-FFF2-40B4-BE49-F238E27FC236}">
                  <a16:creationId xmlns:a16="http://schemas.microsoft.com/office/drawing/2014/main" xmlns="" id="{0A83CB1F-4263-4C6F-AD45-570B5CA1350B}"/>
                </a:ext>
              </a:extLst>
            </p:cNvPr>
            <p:cNvSpPr/>
            <p:nvPr/>
          </p:nvSpPr>
          <p:spPr>
            <a:xfrm>
              <a:off x="5979695" y="2852529"/>
              <a:ext cx="895598" cy="239130"/>
            </a:xfrm>
            <a:prstGeom prst="roundRect">
              <a:avLst/>
            </a:prstGeom>
            <a:solidFill>
              <a:schemeClr val="bg1"/>
            </a:solidFill>
            <a:ln w="1905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bg1">
                      <a:lumMod val="50000"/>
                    </a:schemeClr>
                  </a:solidFill>
                </a:rPr>
                <a:t>Images</a:t>
              </a:r>
            </a:p>
          </p:txBody>
        </p:sp>
        <p:pic>
          <p:nvPicPr>
            <p:cNvPr id="36" name="Graphic 35" descr="Image">
              <a:extLst>
                <a:ext uri="{FF2B5EF4-FFF2-40B4-BE49-F238E27FC236}">
                  <a16:creationId xmlns:a16="http://schemas.microsoft.com/office/drawing/2014/main" xmlns="" id="{7DE0B453-8286-40A2-A5DD-A68116731B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240460" y="3128180"/>
              <a:ext cx="914400" cy="914400"/>
            </a:xfrm>
            <a:prstGeom prst="rect">
              <a:avLst/>
            </a:prstGeom>
          </p:spPr>
        </p:pic>
      </p:grpSp>
      <p:cxnSp>
        <p:nvCxnSpPr>
          <p:cNvPr id="31" name="Straight Arrow Connector 30">
            <a:extLst>
              <a:ext uri="{FF2B5EF4-FFF2-40B4-BE49-F238E27FC236}">
                <a16:creationId xmlns:a16="http://schemas.microsoft.com/office/drawing/2014/main" xmlns="" id="{DF8362D7-5616-458A-A359-046B74C70797}"/>
              </a:ext>
            </a:extLst>
          </p:cNvPr>
          <p:cNvCxnSpPr>
            <a:cxnSpLocks/>
          </p:cNvCxnSpPr>
          <p:nvPr/>
        </p:nvCxnSpPr>
        <p:spPr>
          <a:xfrm flipH="1">
            <a:off x="7491908" y="2478864"/>
            <a:ext cx="1497087" cy="733088"/>
          </a:xfrm>
          <a:prstGeom prst="straightConnector1">
            <a:avLst/>
          </a:prstGeom>
          <a:ln>
            <a:solidFill>
              <a:schemeClr val="tx1">
                <a:lumMod val="75000"/>
                <a:lumOff val="25000"/>
              </a:schemeClr>
            </a:solidFill>
            <a:prstDash val="dash"/>
            <a:tailEnd type="triangle"/>
          </a:ln>
        </p:spPr>
        <p:style>
          <a:lnRef idx="2">
            <a:schemeClr val="accent1"/>
          </a:lnRef>
          <a:fillRef idx="0">
            <a:schemeClr val="accent1"/>
          </a:fillRef>
          <a:effectRef idx="1">
            <a:schemeClr val="accent1"/>
          </a:effectRef>
          <a:fontRef idx="minor">
            <a:schemeClr val="tx1"/>
          </a:fontRef>
        </p:style>
      </p:cxnSp>
      <p:grpSp>
        <p:nvGrpSpPr>
          <p:cNvPr id="41" name="Group 40">
            <a:extLst>
              <a:ext uri="{FF2B5EF4-FFF2-40B4-BE49-F238E27FC236}">
                <a16:creationId xmlns:a16="http://schemas.microsoft.com/office/drawing/2014/main" xmlns="" id="{E4C8054C-F186-459C-88C2-BE539E8AD1F7}"/>
              </a:ext>
            </a:extLst>
          </p:cNvPr>
          <p:cNvGrpSpPr/>
          <p:nvPr/>
        </p:nvGrpSpPr>
        <p:grpSpPr>
          <a:xfrm>
            <a:off x="4440921" y="2829966"/>
            <a:ext cx="1463097" cy="2954644"/>
            <a:chOff x="5979694" y="2852529"/>
            <a:chExt cx="1463097" cy="2140972"/>
          </a:xfrm>
        </p:grpSpPr>
        <p:sp>
          <p:nvSpPr>
            <p:cNvPr id="42" name="Rectangle 41">
              <a:extLst>
                <a:ext uri="{FF2B5EF4-FFF2-40B4-BE49-F238E27FC236}">
                  <a16:creationId xmlns:a16="http://schemas.microsoft.com/office/drawing/2014/main" xmlns="" id="{FBFB425D-CF07-4ABB-B45E-DBB856A00751}"/>
                </a:ext>
              </a:extLst>
            </p:cNvPr>
            <p:cNvSpPr/>
            <p:nvPr/>
          </p:nvSpPr>
          <p:spPr>
            <a:xfrm>
              <a:off x="5986130" y="2985337"/>
              <a:ext cx="1456661" cy="2008164"/>
            </a:xfrm>
            <a:prstGeom prst="rect">
              <a:avLst/>
            </a:prstGeom>
            <a:solidFill>
              <a:schemeClr val="bg1"/>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Rectangle: Rounded Corners 42">
              <a:extLst>
                <a:ext uri="{FF2B5EF4-FFF2-40B4-BE49-F238E27FC236}">
                  <a16:creationId xmlns:a16="http://schemas.microsoft.com/office/drawing/2014/main" xmlns="" id="{76452FFA-D71E-4832-8567-703B0732A40B}"/>
                </a:ext>
              </a:extLst>
            </p:cNvPr>
            <p:cNvSpPr/>
            <p:nvPr/>
          </p:nvSpPr>
          <p:spPr>
            <a:xfrm>
              <a:off x="5979694" y="2852529"/>
              <a:ext cx="1086573" cy="236384"/>
            </a:xfrm>
            <a:prstGeom prst="roundRect">
              <a:avLst/>
            </a:prstGeom>
            <a:solidFill>
              <a:schemeClr val="bg1"/>
            </a:solidFill>
            <a:ln w="1905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bg1">
                      <a:lumMod val="50000"/>
                    </a:schemeClr>
                  </a:solidFill>
                </a:rPr>
                <a:t>Containers</a:t>
              </a:r>
            </a:p>
          </p:txBody>
        </p:sp>
      </p:grpSp>
      <p:pic>
        <p:nvPicPr>
          <p:cNvPr id="54" name="Picture 53">
            <a:extLst>
              <a:ext uri="{FF2B5EF4-FFF2-40B4-BE49-F238E27FC236}">
                <a16:creationId xmlns:a16="http://schemas.microsoft.com/office/drawing/2014/main" xmlns="" id="{2901E1B5-28F5-43CC-B686-F408C74196C8}"/>
              </a:ext>
            </a:extLst>
          </p:cNvPr>
          <p:cNvPicPr>
            <a:picLocks noChangeAspect="1"/>
          </p:cNvPicPr>
          <p:nvPr/>
        </p:nvPicPr>
        <p:blipFill rotWithShape="1">
          <a:blip r:embed="rId6"/>
          <a:srcRect r="6251"/>
          <a:stretch/>
        </p:blipFill>
        <p:spPr>
          <a:xfrm>
            <a:off x="4884520" y="3433441"/>
            <a:ext cx="421127" cy="732187"/>
          </a:xfrm>
          <a:prstGeom prst="rect">
            <a:avLst/>
          </a:prstGeom>
        </p:spPr>
      </p:pic>
      <p:pic>
        <p:nvPicPr>
          <p:cNvPr id="55" name="Picture 54">
            <a:extLst>
              <a:ext uri="{FF2B5EF4-FFF2-40B4-BE49-F238E27FC236}">
                <a16:creationId xmlns:a16="http://schemas.microsoft.com/office/drawing/2014/main" xmlns="" id="{FEC26C7C-7A85-428B-B22C-C90D8E2F8930}"/>
              </a:ext>
            </a:extLst>
          </p:cNvPr>
          <p:cNvPicPr>
            <a:picLocks noChangeAspect="1"/>
          </p:cNvPicPr>
          <p:nvPr/>
        </p:nvPicPr>
        <p:blipFill rotWithShape="1">
          <a:blip r:embed="rId6"/>
          <a:srcRect r="6251"/>
          <a:stretch/>
        </p:blipFill>
        <p:spPr>
          <a:xfrm>
            <a:off x="4890955" y="4136821"/>
            <a:ext cx="421127" cy="732187"/>
          </a:xfrm>
          <a:prstGeom prst="rect">
            <a:avLst/>
          </a:prstGeom>
        </p:spPr>
      </p:pic>
      <p:pic>
        <p:nvPicPr>
          <p:cNvPr id="56" name="Picture 55">
            <a:extLst>
              <a:ext uri="{FF2B5EF4-FFF2-40B4-BE49-F238E27FC236}">
                <a16:creationId xmlns:a16="http://schemas.microsoft.com/office/drawing/2014/main" xmlns="" id="{7FCBD9B7-F1C8-4315-B69D-113037886BFE}"/>
              </a:ext>
            </a:extLst>
          </p:cNvPr>
          <p:cNvPicPr>
            <a:picLocks noChangeAspect="1"/>
          </p:cNvPicPr>
          <p:nvPr/>
        </p:nvPicPr>
        <p:blipFill rotWithShape="1">
          <a:blip r:embed="rId6"/>
          <a:srcRect r="6251"/>
          <a:stretch/>
        </p:blipFill>
        <p:spPr>
          <a:xfrm>
            <a:off x="4890954" y="4840201"/>
            <a:ext cx="421127" cy="732187"/>
          </a:xfrm>
          <a:prstGeom prst="rect">
            <a:avLst/>
          </a:prstGeom>
        </p:spPr>
      </p:pic>
      <p:cxnSp>
        <p:nvCxnSpPr>
          <p:cNvPr id="57" name="Straight Arrow Connector 56">
            <a:extLst>
              <a:ext uri="{FF2B5EF4-FFF2-40B4-BE49-F238E27FC236}">
                <a16:creationId xmlns:a16="http://schemas.microsoft.com/office/drawing/2014/main" xmlns="" id="{DC18DF9E-009F-434C-80A8-4D557CA63686}"/>
              </a:ext>
            </a:extLst>
          </p:cNvPr>
          <p:cNvCxnSpPr>
            <a:cxnSpLocks/>
          </p:cNvCxnSpPr>
          <p:nvPr/>
        </p:nvCxnSpPr>
        <p:spPr>
          <a:xfrm flipH="1">
            <a:off x="5406080" y="3701814"/>
            <a:ext cx="1157790" cy="775721"/>
          </a:xfrm>
          <a:prstGeom prst="straightConnector1">
            <a:avLst/>
          </a:prstGeom>
          <a:ln>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61" name="Rectangle: Rounded Corners 60">
            <a:extLst>
              <a:ext uri="{FF2B5EF4-FFF2-40B4-BE49-F238E27FC236}">
                <a16:creationId xmlns:a16="http://schemas.microsoft.com/office/drawing/2014/main" xmlns="" id="{9D798056-F774-4270-AEDE-7B68C8A9BB2A}"/>
              </a:ext>
            </a:extLst>
          </p:cNvPr>
          <p:cNvSpPr/>
          <p:nvPr/>
        </p:nvSpPr>
        <p:spPr>
          <a:xfrm>
            <a:off x="2139334" y="2478864"/>
            <a:ext cx="1176129" cy="409999"/>
          </a:xfrm>
          <a:prstGeom prst="roundRect">
            <a:avLst/>
          </a:prstGeom>
          <a:solidFill>
            <a:schemeClr val="bg1"/>
          </a:solidFill>
          <a:ln w="1905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50000"/>
                    <a:lumOff val="50000"/>
                  </a:schemeClr>
                </a:solidFill>
              </a:rPr>
              <a:t>docker run</a:t>
            </a:r>
          </a:p>
        </p:txBody>
      </p:sp>
      <p:sp>
        <p:nvSpPr>
          <p:cNvPr id="62" name="Rectangle: Rounded Corners 61">
            <a:extLst>
              <a:ext uri="{FF2B5EF4-FFF2-40B4-BE49-F238E27FC236}">
                <a16:creationId xmlns:a16="http://schemas.microsoft.com/office/drawing/2014/main" xmlns="" id="{0205514F-8A5C-4C17-B066-6758C9E24113}"/>
              </a:ext>
            </a:extLst>
          </p:cNvPr>
          <p:cNvSpPr/>
          <p:nvPr/>
        </p:nvSpPr>
        <p:spPr>
          <a:xfrm>
            <a:off x="2149293" y="3024623"/>
            <a:ext cx="1176129" cy="409999"/>
          </a:xfrm>
          <a:prstGeom prst="roundRect">
            <a:avLst/>
          </a:prstGeom>
          <a:solidFill>
            <a:schemeClr val="bg1"/>
          </a:solidFill>
          <a:ln w="1905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50000"/>
                    <a:lumOff val="50000"/>
                  </a:schemeClr>
                </a:solidFill>
              </a:rPr>
              <a:t>docker push</a:t>
            </a:r>
          </a:p>
        </p:txBody>
      </p:sp>
      <p:cxnSp>
        <p:nvCxnSpPr>
          <p:cNvPr id="64" name="Straight Arrow Connector 63">
            <a:extLst>
              <a:ext uri="{FF2B5EF4-FFF2-40B4-BE49-F238E27FC236}">
                <a16:creationId xmlns:a16="http://schemas.microsoft.com/office/drawing/2014/main" xmlns="" id="{085A9606-6C2A-4F68-B119-0CA5D1397DB7}"/>
              </a:ext>
            </a:extLst>
          </p:cNvPr>
          <p:cNvCxnSpPr>
            <a:cxnSpLocks/>
          </p:cNvCxnSpPr>
          <p:nvPr/>
        </p:nvCxnSpPr>
        <p:spPr>
          <a:xfrm flipV="1">
            <a:off x="3490151" y="2270224"/>
            <a:ext cx="1513393" cy="373693"/>
          </a:xfrm>
          <a:prstGeom prst="straightConnector1">
            <a:avLst/>
          </a:prstGeom>
          <a:ln>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xmlns="" id="{C6B95DC5-EFDF-45FE-9945-4CCA1392167C}"/>
              </a:ext>
            </a:extLst>
          </p:cNvPr>
          <p:cNvCxnSpPr>
            <a:cxnSpLocks/>
          </p:cNvCxnSpPr>
          <p:nvPr/>
        </p:nvCxnSpPr>
        <p:spPr>
          <a:xfrm>
            <a:off x="5649763" y="2382426"/>
            <a:ext cx="914416" cy="1024882"/>
          </a:xfrm>
          <a:prstGeom prst="straightConnector1">
            <a:avLst/>
          </a:prstGeom>
          <a:ln>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xmlns="" id="{BE1501F1-9537-4D66-AAB1-D18FDCE35EB3}"/>
              </a:ext>
            </a:extLst>
          </p:cNvPr>
          <p:cNvCxnSpPr>
            <a:cxnSpLocks/>
          </p:cNvCxnSpPr>
          <p:nvPr/>
        </p:nvCxnSpPr>
        <p:spPr>
          <a:xfrm flipV="1">
            <a:off x="3470814" y="2374252"/>
            <a:ext cx="1618549" cy="833561"/>
          </a:xfrm>
          <a:prstGeom prst="straightConnector1">
            <a:avLst/>
          </a:prstGeom>
          <a:ln>
            <a:solidFill>
              <a:schemeClr val="bg1">
                <a:lumMod val="85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xmlns="" id="{36159F94-906D-4DE0-ADE8-4A543A28C3E9}"/>
              </a:ext>
            </a:extLst>
          </p:cNvPr>
          <p:cNvCxnSpPr>
            <a:cxnSpLocks/>
          </p:cNvCxnSpPr>
          <p:nvPr/>
        </p:nvCxnSpPr>
        <p:spPr>
          <a:xfrm flipV="1">
            <a:off x="5466475" y="3952935"/>
            <a:ext cx="1142999" cy="748543"/>
          </a:xfrm>
          <a:prstGeom prst="straightConnector1">
            <a:avLst/>
          </a:prstGeom>
          <a:ln>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xmlns="" id="{1A5E52BE-1176-49AE-AC89-F207912E4DBF}"/>
              </a:ext>
            </a:extLst>
          </p:cNvPr>
          <p:cNvCxnSpPr>
            <a:cxnSpLocks/>
          </p:cNvCxnSpPr>
          <p:nvPr/>
        </p:nvCxnSpPr>
        <p:spPr>
          <a:xfrm>
            <a:off x="5976760" y="2391845"/>
            <a:ext cx="377895" cy="432932"/>
          </a:xfrm>
          <a:prstGeom prst="straightConnector1">
            <a:avLst/>
          </a:prstGeom>
          <a:ln>
            <a:solidFill>
              <a:schemeClr val="bg1">
                <a:lumMod val="85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xmlns="" id="{3016E457-6AEC-4FB1-A8E1-170F139353E6}"/>
              </a:ext>
            </a:extLst>
          </p:cNvPr>
          <p:cNvCxnSpPr>
            <a:cxnSpLocks/>
          </p:cNvCxnSpPr>
          <p:nvPr/>
        </p:nvCxnSpPr>
        <p:spPr>
          <a:xfrm flipV="1">
            <a:off x="7552958" y="2656020"/>
            <a:ext cx="1584591" cy="776564"/>
          </a:xfrm>
          <a:prstGeom prst="straightConnector1">
            <a:avLst/>
          </a:prstGeom>
          <a:ln>
            <a:solidFill>
              <a:schemeClr val="bg1">
                <a:lumMod val="85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47145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idx="1"/>
          </p:nvPr>
        </p:nvSpPr>
        <p:spPr>
          <a:xfrm>
            <a:off x="349292" y="281554"/>
            <a:ext cx="11493416" cy="2111143"/>
          </a:xfrm>
        </p:spPr>
        <p:txBody>
          <a:bodyPr>
            <a:noAutofit/>
          </a:bodyPr>
          <a:lstStyle/>
          <a:p>
            <a:pPr algn="ctr"/>
            <a:r>
              <a:rPr lang="en-US" sz="4000" b="1" dirty="0">
                <a:latin typeface="Karla" pitchFamily="2" charset="0"/>
              </a:rPr>
              <a:t>Exercise 2: build a Docker Image</a:t>
            </a:r>
          </a:p>
        </p:txBody>
      </p:sp>
      <p:grpSp>
        <p:nvGrpSpPr>
          <p:cNvPr id="21" name="Group 20">
            <a:extLst>
              <a:ext uri="{FF2B5EF4-FFF2-40B4-BE49-F238E27FC236}">
                <a16:creationId xmlns:a16="http://schemas.microsoft.com/office/drawing/2014/main" xmlns="" id="{EE02F7DC-E4CB-48B3-B231-A2F58136CED4}"/>
              </a:ext>
            </a:extLst>
          </p:cNvPr>
          <p:cNvGrpSpPr/>
          <p:nvPr/>
        </p:nvGrpSpPr>
        <p:grpSpPr>
          <a:xfrm>
            <a:off x="1623317" y="1425229"/>
            <a:ext cx="9254088" cy="4626249"/>
            <a:chOff x="1623317" y="1425229"/>
            <a:chExt cx="9254088" cy="4626249"/>
          </a:xfrm>
        </p:grpSpPr>
        <p:grpSp>
          <p:nvGrpSpPr>
            <p:cNvPr id="10" name="Group 9">
              <a:extLst>
                <a:ext uri="{FF2B5EF4-FFF2-40B4-BE49-F238E27FC236}">
                  <a16:creationId xmlns:a16="http://schemas.microsoft.com/office/drawing/2014/main" xmlns="" id="{ACA556E8-C4D4-4645-BCD2-A117C42485D4}"/>
                </a:ext>
              </a:extLst>
            </p:cNvPr>
            <p:cNvGrpSpPr/>
            <p:nvPr/>
          </p:nvGrpSpPr>
          <p:grpSpPr>
            <a:xfrm>
              <a:off x="1623317" y="1438416"/>
              <a:ext cx="2085654" cy="2148949"/>
              <a:chOff x="1623317" y="1438416"/>
              <a:chExt cx="2085654" cy="2148949"/>
            </a:xfrm>
          </p:grpSpPr>
          <p:sp>
            <p:nvSpPr>
              <p:cNvPr id="7" name="Rectangle 6">
                <a:extLst>
                  <a:ext uri="{FF2B5EF4-FFF2-40B4-BE49-F238E27FC236}">
                    <a16:creationId xmlns:a16="http://schemas.microsoft.com/office/drawing/2014/main" xmlns="" id="{22F37F5A-9076-45FE-82CD-BEBF567D6685}"/>
                  </a:ext>
                </a:extLst>
              </p:cNvPr>
              <p:cNvSpPr/>
              <p:nvPr/>
            </p:nvSpPr>
            <p:spPr>
              <a:xfrm>
                <a:off x="1643865" y="1633591"/>
                <a:ext cx="2065106" cy="1953774"/>
              </a:xfrm>
              <a:prstGeom prst="rect">
                <a:avLst/>
              </a:prstGeom>
              <a:solidFill>
                <a:srgbClr val="ADE6FA"/>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xmlns="" id="{83DF2C76-1F67-44B5-8E75-A357860D9685}"/>
                  </a:ext>
                </a:extLst>
              </p:cNvPr>
              <p:cNvSpPr/>
              <p:nvPr/>
            </p:nvSpPr>
            <p:spPr>
              <a:xfrm>
                <a:off x="1623317" y="1438416"/>
                <a:ext cx="667821" cy="249836"/>
              </a:xfrm>
              <a:prstGeom prst="roundRect">
                <a:avLst/>
              </a:prstGeom>
              <a:solidFill>
                <a:schemeClr val="bg1"/>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CLIENT</a:t>
                </a:r>
              </a:p>
            </p:txBody>
          </p:sp>
          <p:sp>
            <p:nvSpPr>
              <p:cNvPr id="12" name="Rectangle: Rounded Corners 11">
                <a:extLst>
                  <a:ext uri="{FF2B5EF4-FFF2-40B4-BE49-F238E27FC236}">
                    <a16:creationId xmlns:a16="http://schemas.microsoft.com/office/drawing/2014/main" xmlns="" id="{1FFAED1E-D267-412F-8D12-75BFDF7B5F2D}"/>
                  </a:ext>
                </a:extLst>
              </p:cNvPr>
              <p:cNvSpPr/>
              <p:nvPr/>
            </p:nvSpPr>
            <p:spPr>
              <a:xfrm>
                <a:off x="2128446" y="1950766"/>
                <a:ext cx="1155760" cy="409999"/>
              </a:xfrm>
              <a:prstGeom prst="roundRect">
                <a:avLst/>
              </a:prstGeom>
              <a:solidFill>
                <a:schemeClr val="bg1"/>
              </a:solidFill>
              <a:ln w="1905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50000"/>
                        <a:lumOff val="50000"/>
                      </a:schemeClr>
                    </a:solidFill>
                  </a:rPr>
                  <a:t>docker build</a:t>
                </a:r>
              </a:p>
            </p:txBody>
          </p:sp>
        </p:grpSp>
        <p:grpSp>
          <p:nvGrpSpPr>
            <p:cNvPr id="13" name="Group 12">
              <a:extLst>
                <a:ext uri="{FF2B5EF4-FFF2-40B4-BE49-F238E27FC236}">
                  <a16:creationId xmlns:a16="http://schemas.microsoft.com/office/drawing/2014/main" xmlns="" id="{62DBF92C-160B-45B0-BF7A-71B07799A4BA}"/>
                </a:ext>
              </a:extLst>
            </p:cNvPr>
            <p:cNvGrpSpPr/>
            <p:nvPr/>
          </p:nvGrpSpPr>
          <p:grpSpPr>
            <a:xfrm>
              <a:off x="4089115" y="1425229"/>
              <a:ext cx="4027468" cy="4626249"/>
              <a:chOff x="1623317" y="1438416"/>
              <a:chExt cx="4027468" cy="4626249"/>
            </a:xfrm>
          </p:grpSpPr>
          <p:sp>
            <p:nvSpPr>
              <p:cNvPr id="14" name="Rectangle 13">
                <a:extLst>
                  <a:ext uri="{FF2B5EF4-FFF2-40B4-BE49-F238E27FC236}">
                    <a16:creationId xmlns:a16="http://schemas.microsoft.com/office/drawing/2014/main" xmlns="" id="{508D2FF6-D2C8-4704-8E25-6EAEDA6DD0A7}"/>
                  </a:ext>
                </a:extLst>
              </p:cNvPr>
              <p:cNvSpPr/>
              <p:nvPr/>
            </p:nvSpPr>
            <p:spPr>
              <a:xfrm>
                <a:off x="1643864" y="1633590"/>
                <a:ext cx="4006921" cy="4431075"/>
              </a:xfrm>
              <a:prstGeom prst="rect">
                <a:avLst/>
              </a:prstGeom>
              <a:solidFill>
                <a:srgbClr val="ADE6FA"/>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xmlns="" id="{1439931B-B888-44AA-94C5-F08C120C2F61}"/>
                  </a:ext>
                </a:extLst>
              </p:cNvPr>
              <p:cNvSpPr/>
              <p:nvPr/>
            </p:nvSpPr>
            <p:spPr>
              <a:xfrm>
                <a:off x="1623317" y="1438416"/>
                <a:ext cx="1345914" cy="362320"/>
              </a:xfrm>
              <a:prstGeom prst="roundRect">
                <a:avLst/>
              </a:prstGeom>
              <a:solidFill>
                <a:schemeClr val="bg1"/>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DOCKER HOST</a:t>
                </a:r>
              </a:p>
            </p:txBody>
          </p:sp>
        </p:grpSp>
        <p:grpSp>
          <p:nvGrpSpPr>
            <p:cNvPr id="17" name="Group 16">
              <a:extLst>
                <a:ext uri="{FF2B5EF4-FFF2-40B4-BE49-F238E27FC236}">
                  <a16:creationId xmlns:a16="http://schemas.microsoft.com/office/drawing/2014/main" xmlns="" id="{91948A6C-E887-4A98-AB89-8B2F2AC8CEB6}"/>
                </a:ext>
              </a:extLst>
            </p:cNvPr>
            <p:cNvGrpSpPr/>
            <p:nvPr/>
          </p:nvGrpSpPr>
          <p:grpSpPr>
            <a:xfrm>
              <a:off x="8483029" y="1445936"/>
              <a:ext cx="2394376" cy="2148950"/>
              <a:chOff x="1623317" y="1438415"/>
              <a:chExt cx="2085654" cy="2148950"/>
            </a:xfrm>
          </p:grpSpPr>
          <p:sp>
            <p:nvSpPr>
              <p:cNvPr id="18" name="Rectangle 17">
                <a:extLst>
                  <a:ext uri="{FF2B5EF4-FFF2-40B4-BE49-F238E27FC236}">
                    <a16:creationId xmlns:a16="http://schemas.microsoft.com/office/drawing/2014/main" xmlns="" id="{1129C103-1C22-4C7A-968D-B658510E4559}"/>
                  </a:ext>
                </a:extLst>
              </p:cNvPr>
              <p:cNvSpPr/>
              <p:nvPr/>
            </p:nvSpPr>
            <p:spPr>
              <a:xfrm>
                <a:off x="1643865" y="1633591"/>
                <a:ext cx="2065106" cy="1953774"/>
              </a:xfrm>
              <a:prstGeom prst="rect">
                <a:avLst/>
              </a:prstGeom>
              <a:solidFill>
                <a:srgbClr val="ADE6FA"/>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xmlns="" id="{B36519C4-BE06-49F8-95BB-A32399FB5553}"/>
                  </a:ext>
                </a:extLst>
              </p:cNvPr>
              <p:cNvSpPr/>
              <p:nvPr/>
            </p:nvSpPr>
            <p:spPr>
              <a:xfrm>
                <a:off x="1623317" y="1438415"/>
                <a:ext cx="763686" cy="239025"/>
              </a:xfrm>
              <a:prstGeom prst="roundRect">
                <a:avLst/>
              </a:prstGeom>
              <a:solidFill>
                <a:schemeClr val="bg1"/>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REGISTRY</a:t>
                </a:r>
              </a:p>
            </p:txBody>
          </p:sp>
        </p:grpSp>
      </p:grpSp>
      <p:sp>
        <p:nvSpPr>
          <p:cNvPr id="4" name="Title 3">
            <a:extLst>
              <a:ext uri="{FF2B5EF4-FFF2-40B4-BE49-F238E27FC236}">
                <a16:creationId xmlns:a16="http://schemas.microsoft.com/office/drawing/2014/main" xmlns="" id="{BF5EAB67-A55F-4E72-82DA-6ECE5A6F49EF}"/>
              </a:ext>
            </a:extLst>
          </p:cNvPr>
          <p:cNvSpPr>
            <a:spLocks noGrp="1"/>
          </p:cNvSpPr>
          <p:nvPr>
            <p:ph type="title"/>
          </p:nvPr>
        </p:nvSpPr>
        <p:spPr/>
        <p:txBody>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5" name="Rectangle 4">
            <a:extLst>
              <a:ext uri="{FF2B5EF4-FFF2-40B4-BE49-F238E27FC236}">
                <a16:creationId xmlns:a16="http://schemas.microsoft.com/office/drawing/2014/main" xmlns="" id="{44F3DA0E-014A-442B-BD27-A982E93A8EFE}"/>
              </a:ext>
            </a:extLst>
          </p:cNvPr>
          <p:cNvSpPr/>
          <p:nvPr/>
        </p:nvSpPr>
        <p:spPr>
          <a:xfrm>
            <a:off x="1549281" y="6389758"/>
            <a:ext cx="9049018" cy="276999"/>
          </a:xfrm>
          <a:prstGeom prst="rect">
            <a:avLst/>
          </a:prstGeom>
        </p:spPr>
        <p:txBody>
          <a:bodyPr wrap="square">
            <a:spAutoFit/>
          </a:bodyPr>
          <a:lstStyle/>
          <a:p>
            <a:r>
              <a:rPr lang="en-US" sz="1200" u="sng" dirty="0">
                <a:solidFill>
                  <a:prstClr val="black"/>
                </a:solidFill>
                <a:latin typeface="Lucida Console" panose="020B0609040504020204" pitchFamily="49" charset="0"/>
                <a:hlinkClick r:id="rId3">
                  <a:extLst>
                    <a:ext uri="{A12FA001-AC4F-418D-AE19-62706E023703}">
                      <ahyp:hlinkClr xmlns:ahyp="http://schemas.microsoft.com/office/drawing/2018/hyperlinkcolor" xmlns="" val="tx"/>
                    </a:ext>
                  </a:extLst>
                </a:hlinkClick>
              </a:rPr>
              <a:t>https://nickjanetakis.com/blog/understanding-how-the-docker-daemon-and-docker-cli-work-together</a:t>
            </a:r>
            <a:endParaRPr lang="en-US" sz="1200" u="sng" dirty="0">
              <a:solidFill>
                <a:prstClr val="black"/>
              </a:solidFill>
              <a:latin typeface="Lucida Console" panose="020B0609040504020204" pitchFamily="49" charset="0"/>
            </a:endParaRPr>
          </a:p>
        </p:txBody>
      </p:sp>
      <p:sp>
        <p:nvSpPr>
          <p:cNvPr id="22" name="Rectangle: Rounded Corners 21">
            <a:extLst>
              <a:ext uri="{FF2B5EF4-FFF2-40B4-BE49-F238E27FC236}">
                <a16:creationId xmlns:a16="http://schemas.microsoft.com/office/drawing/2014/main" xmlns="" id="{1CA8A3EA-ACC6-48E2-9D5C-BD0CDBE5F50D}"/>
              </a:ext>
            </a:extLst>
          </p:cNvPr>
          <p:cNvSpPr/>
          <p:nvPr/>
        </p:nvSpPr>
        <p:spPr>
          <a:xfrm>
            <a:off x="5130628" y="2017869"/>
            <a:ext cx="1998905" cy="317629"/>
          </a:xfrm>
          <a:prstGeom prst="roundRect">
            <a:avLst/>
          </a:prstGeom>
          <a:solidFill>
            <a:schemeClr val="bg1"/>
          </a:solidFill>
          <a:ln w="1905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65000"/>
                    <a:lumOff val="35000"/>
                  </a:schemeClr>
                </a:solidFill>
              </a:rPr>
              <a:t>Docker daemon</a:t>
            </a:r>
          </a:p>
        </p:txBody>
      </p:sp>
      <p:pic>
        <p:nvPicPr>
          <p:cNvPr id="24" name="Graphic 23" descr="Image">
            <a:extLst>
              <a:ext uri="{FF2B5EF4-FFF2-40B4-BE49-F238E27FC236}">
                <a16:creationId xmlns:a16="http://schemas.microsoft.com/office/drawing/2014/main" xmlns="" id="{16934860-7D89-42F1-9BDC-D29B082AB0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9137549" y="1741620"/>
            <a:ext cx="914400" cy="914400"/>
          </a:xfrm>
          <a:prstGeom prst="rect">
            <a:avLst/>
          </a:prstGeom>
        </p:spPr>
      </p:pic>
      <p:cxnSp>
        <p:nvCxnSpPr>
          <p:cNvPr id="27" name="Straight Arrow Connector 26">
            <a:extLst>
              <a:ext uri="{FF2B5EF4-FFF2-40B4-BE49-F238E27FC236}">
                <a16:creationId xmlns:a16="http://schemas.microsoft.com/office/drawing/2014/main" xmlns="" id="{729533A7-5B4A-49E9-B9A8-79A226FFB3E9}"/>
              </a:ext>
            </a:extLst>
          </p:cNvPr>
          <p:cNvCxnSpPr>
            <a:cxnSpLocks/>
          </p:cNvCxnSpPr>
          <p:nvPr/>
        </p:nvCxnSpPr>
        <p:spPr>
          <a:xfrm>
            <a:off x="3474720" y="2155765"/>
            <a:ext cx="1531901" cy="0"/>
          </a:xfrm>
          <a:prstGeom prst="straightConnector1">
            <a:avLst/>
          </a:prstGeom>
          <a:ln>
            <a:solidFill>
              <a:schemeClr val="tx1">
                <a:lumMod val="75000"/>
                <a:lumOff val="25000"/>
              </a:schemeClr>
            </a:solidFill>
            <a:prstDash val="dash"/>
            <a:tailEnd type="triangle"/>
          </a:ln>
        </p:spPr>
        <p:style>
          <a:lnRef idx="2">
            <a:schemeClr val="accent1"/>
          </a:lnRef>
          <a:fillRef idx="0">
            <a:schemeClr val="accent1"/>
          </a:fillRef>
          <a:effectRef idx="1">
            <a:schemeClr val="accent1"/>
          </a:effectRef>
          <a:fontRef idx="minor">
            <a:schemeClr val="tx1"/>
          </a:fontRef>
        </p:style>
      </p:cxnSp>
      <p:grpSp>
        <p:nvGrpSpPr>
          <p:cNvPr id="40" name="Group 39">
            <a:extLst>
              <a:ext uri="{FF2B5EF4-FFF2-40B4-BE49-F238E27FC236}">
                <a16:creationId xmlns:a16="http://schemas.microsoft.com/office/drawing/2014/main" xmlns="" id="{EDC598BB-860E-441F-9C2D-EA6AFB4AB091}"/>
              </a:ext>
            </a:extLst>
          </p:cNvPr>
          <p:cNvGrpSpPr/>
          <p:nvPr/>
        </p:nvGrpSpPr>
        <p:grpSpPr>
          <a:xfrm>
            <a:off x="6309924" y="2827220"/>
            <a:ext cx="1463096" cy="2140972"/>
            <a:chOff x="5979695" y="2852529"/>
            <a:chExt cx="1463096" cy="2140972"/>
          </a:xfrm>
        </p:grpSpPr>
        <p:sp>
          <p:nvSpPr>
            <p:cNvPr id="34" name="Rectangle 33">
              <a:extLst>
                <a:ext uri="{FF2B5EF4-FFF2-40B4-BE49-F238E27FC236}">
                  <a16:creationId xmlns:a16="http://schemas.microsoft.com/office/drawing/2014/main" xmlns="" id="{C3176DA8-4CBB-4B01-ACA4-9B105AE42A74}"/>
                </a:ext>
              </a:extLst>
            </p:cNvPr>
            <p:cNvSpPr/>
            <p:nvPr/>
          </p:nvSpPr>
          <p:spPr>
            <a:xfrm>
              <a:off x="5986130" y="2985337"/>
              <a:ext cx="1456661" cy="2008164"/>
            </a:xfrm>
            <a:prstGeom prst="rect">
              <a:avLst/>
            </a:prstGeom>
            <a:solidFill>
              <a:schemeClr val="bg1"/>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Rectangle: Rounded Corners 34">
              <a:extLst>
                <a:ext uri="{FF2B5EF4-FFF2-40B4-BE49-F238E27FC236}">
                  <a16:creationId xmlns:a16="http://schemas.microsoft.com/office/drawing/2014/main" xmlns="" id="{0A83CB1F-4263-4C6F-AD45-570B5CA1350B}"/>
                </a:ext>
              </a:extLst>
            </p:cNvPr>
            <p:cNvSpPr/>
            <p:nvPr/>
          </p:nvSpPr>
          <p:spPr>
            <a:xfrm>
              <a:off x="5979695" y="2852529"/>
              <a:ext cx="895598" cy="239130"/>
            </a:xfrm>
            <a:prstGeom prst="roundRect">
              <a:avLst/>
            </a:prstGeom>
            <a:solidFill>
              <a:schemeClr val="bg1"/>
            </a:solidFill>
            <a:ln w="1905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bg1">
                      <a:lumMod val="50000"/>
                    </a:schemeClr>
                  </a:solidFill>
                </a:rPr>
                <a:t>Images</a:t>
              </a:r>
            </a:p>
          </p:txBody>
        </p:sp>
        <p:pic>
          <p:nvPicPr>
            <p:cNvPr id="36" name="Graphic 35" descr="Image">
              <a:extLst>
                <a:ext uri="{FF2B5EF4-FFF2-40B4-BE49-F238E27FC236}">
                  <a16:creationId xmlns:a16="http://schemas.microsoft.com/office/drawing/2014/main" xmlns="" id="{7DE0B453-8286-40A2-A5DD-A68116731B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240460" y="3128180"/>
              <a:ext cx="914400" cy="914400"/>
            </a:xfrm>
            <a:prstGeom prst="rect">
              <a:avLst/>
            </a:prstGeom>
          </p:spPr>
        </p:pic>
      </p:grpSp>
      <p:grpSp>
        <p:nvGrpSpPr>
          <p:cNvPr id="41" name="Group 40">
            <a:extLst>
              <a:ext uri="{FF2B5EF4-FFF2-40B4-BE49-F238E27FC236}">
                <a16:creationId xmlns:a16="http://schemas.microsoft.com/office/drawing/2014/main" xmlns="" id="{E4C8054C-F186-459C-88C2-BE539E8AD1F7}"/>
              </a:ext>
            </a:extLst>
          </p:cNvPr>
          <p:cNvGrpSpPr/>
          <p:nvPr/>
        </p:nvGrpSpPr>
        <p:grpSpPr>
          <a:xfrm>
            <a:off x="4440921" y="2829966"/>
            <a:ext cx="1463097" cy="2954644"/>
            <a:chOff x="5979694" y="2852529"/>
            <a:chExt cx="1463097" cy="2140972"/>
          </a:xfrm>
        </p:grpSpPr>
        <p:sp>
          <p:nvSpPr>
            <p:cNvPr id="42" name="Rectangle 41">
              <a:extLst>
                <a:ext uri="{FF2B5EF4-FFF2-40B4-BE49-F238E27FC236}">
                  <a16:creationId xmlns:a16="http://schemas.microsoft.com/office/drawing/2014/main" xmlns="" id="{FBFB425D-CF07-4ABB-B45E-DBB856A00751}"/>
                </a:ext>
              </a:extLst>
            </p:cNvPr>
            <p:cNvSpPr/>
            <p:nvPr/>
          </p:nvSpPr>
          <p:spPr>
            <a:xfrm>
              <a:off x="5986130" y="2985337"/>
              <a:ext cx="1456661" cy="2008164"/>
            </a:xfrm>
            <a:prstGeom prst="rect">
              <a:avLst/>
            </a:prstGeom>
            <a:solidFill>
              <a:schemeClr val="bg1"/>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Rectangle: Rounded Corners 42">
              <a:extLst>
                <a:ext uri="{FF2B5EF4-FFF2-40B4-BE49-F238E27FC236}">
                  <a16:creationId xmlns:a16="http://schemas.microsoft.com/office/drawing/2014/main" xmlns="" id="{76452FFA-D71E-4832-8567-703B0732A40B}"/>
                </a:ext>
              </a:extLst>
            </p:cNvPr>
            <p:cNvSpPr/>
            <p:nvPr/>
          </p:nvSpPr>
          <p:spPr>
            <a:xfrm>
              <a:off x="5979694" y="2852529"/>
              <a:ext cx="1086573" cy="236384"/>
            </a:xfrm>
            <a:prstGeom prst="roundRect">
              <a:avLst/>
            </a:prstGeom>
            <a:solidFill>
              <a:schemeClr val="bg1"/>
            </a:solidFill>
            <a:ln w="1905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bg1">
                      <a:lumMod val="50000"/>
                    </a:schemeClr>
                  </a:solidFill>
                </a:rPr>
                <a:t>Containers</a:t>
              </a:r>
            </a:p>
          </p:txBody>
        </p:sp>
      </p:grpSp>
      <p:pic>
        <p:nvPicPr>
          <p:cNvPr id="54" name="Picture 53">
            <a:extLst>
              <a:ext uri="{FF2B5EF4-FFF2-40B4-BE49-F238E27FC236}">
                <a16:creationId xmlns:a16="http://schemas.microsoft.com/office/drawing/2014/main" xmlns="" id="{2901E1B5-28F5-43CC-B686-F408C74196C8}"/>
              </a:ext>
            </a:extLst>
          </p:cNvPr>
          <p:cNvPicPr>
            <a:picLocks noChangeAspect="1"/>
          </p:cNvPicPr>
          <p:nvPr/>
        </p:nvPicPr>
        <p:blipFill rotWithShape="1">
          <a:blip r:embed="rId6"/>
          <a:srcRect r="6251"/>
          <a:stretch/>
        </p:blipFill>
        <p:spPr>
          <a:xfrm>
            <a:off x="4884520" y="3433441"/>
            <a:ext cx="421127" cy="732187"/>
          </a:xfrm>
          <a:prstGeom prst="rect">
            <a:avLst/>
          </a:prstGeom>
        </p:spPr>
      </p:pic>
      <p:pic>
        <p:nvPicPr>
          <p:cNvPr id="55" name="Picture 54">
            <a:extLst>
              <a:ext uri="{FF2B5EF4-FFF2-40B4-BE49-F238E27FC236}">
                <a16:creationId xmlns:a16="http://schemas.microsoft.com/office/drawing/2014/main" xmlns="" id="{FEC26C7C-7A85-428B-B22C-C90D8E2F8930}"/>
              </a:ext>
            </a:extLst>
          </p:cNvPr>
          <p:cNvPicPr>
            <a:picLocks noChangeAspect="1"/>
          </p:cNvPicPr>
          <p:nvPr/>
        </p:nvPicPr>
        <p:blipFill rotWithShape="1">
          <a:blip r:embed="rId6"/>
          <a:srcRect r="6251"/>
          <a:stretch/>
        </p:blipFill>
        <p:spPr>
          <a:xfrm>
            <a:off x="4890955" y="4136821"/>
            <a:ext cx="421127" cy="732187"/>
          </a:xfrm>
          <a:prstGeom prst="rect">
            <a:avLst/>
          </a:prstGeom>
        </p:spPr>
      </p:pic>
      <p:pic>
        <p:nvPicPr>
          <p:cNvPr id="56" name="Picture 55">
            <a:extLst>
              <a:ext uri="{FF2B5EF4-FFF2-40B4-BE49-F238E27FC236}">
                <a16:creationId xmlns:a16="http://schemas.microsoft.com/office/drawing/2014/main" xmlns="" id="{7FCBD9B7-F1C8-4315-B69D-113037886BFE}"/>
              </a:ext>
            </a:extLst>
          </p:cNvPr>
          <p:cNvPicPr>
            <a:picLocks noChangeAspect="1"/>
          </p:cNvPicPr>
          <p:nvPr/>
        </p:nvPicPr>
        <p:blipFill rotWithShape="1">
          <a:blip r:embed="rId6"/>
          <a:srcRect r="6251"/>
          <a:stretch/>
        </p:blipFill>
        <p:spPr>
          <a:xfrm>
            <a:off x="4890954" y="4840201"/>
            <a:ext cx="421127" cy="732187"/>
          </a:xfrm>
          <a:prstGeom prst="rect">
            <a:avLst/>
          </a:prstGeom>
        </p:spPr>
      </p:pic>
      <p:cxnSp>
        <p:nvCxnSpPr>
          <p:cNvPr id="57" name="Straight Arrow Connector 56">
            <a:extLst>
              <a:ext uri="{FF2B5EF4-FFF2-40B4-BE49-F238E27FC236}">
                <a16:creationId xmlns:a16="http://schemas.microsoft.com/office/drawing/2014/main" xmlns="" id="{DC18DF9E-009F-434C-80A8-4D557CA63686}"/>
              </a:ext>
            </a:extLst>
          </p:cNvPr>
          <p:cNvCxnSpPr>
            <a:cxnSpLocks/>
          </p:cNvCxnSpPr>
          <p:nvPr/>
        </p:nvCxnSpPr>
        <p:spPr>
          <a:xfrm flipH="1">
            <a:off x="5406080" y="3701814"/>
            <a:ext cx="1157790" cy="775721"/>
          </a:xfrm>
          <a:prstGeom prst="straightConnector1">
            <a:avLst/>
          </a:prstGeom>
          <a:ln>
            <a:solidFill>
              <a:schemeClr val="tx1">
                <a:lumMod val="75000"/>
                <a:lumOff val="25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xmlns="" id="{C6B95DC5-EFDF-45FE-9945-4CCA1392167C}"/>
              </a:ext>
            </a:extLst>
          </p:cNvPr>
          <p:cNvCxnSpPr>
            <a:cxnSpLocks/>
          </p:cNvCxnSpPr>
          <p:nvPr/>
        </p:nvCxnSpPr>
        <p:spPr>
          <a:xfrm>
            <a:off x="5649763" y="2382426"/>
            <a:ext cx="914416" cy="1024882"/>
          </a:xfrm>
          <a:prstGeom prst="straightConnector1">
            <a:avLst/>
          </a:prstGeom>
          <a:ln>
            <a:solidFill>
              <a:schemeClr val="tx1">
                <a:lumMod val="75000"/>
                <a:lumOff val="25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xmlns="" id="{36159F94-906D-4DE0-ADE8-4A543A28C3E9}"/>
              </a:ext>
            </a:extLst>
          </p:cNvPr>
          <p:cNvCxnSpPr>
            <a:cxnSpLocks/>
          </p:cNvCxnSpPr>
          <p:nvPr/>
        </p:nvCxnSpPr>
        <p:spPr>
          <a:xfrm flipV="1">
            <a:off x="5466475" y="3952935"/>
            <a:ext cx="1142999" cy="748543"/>
          </a:xfrm>
          <a:prstGeom prst="straightConnector1">
            <a:avLst/>
          </a:prstGeom>
          <a:ln>
            <a:solidFill>
              <a:schemeClr val="tx1">
                <a:lumMod val="75000"/>
                <a:lumOff val="25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xmlns="" id="{3016E457-6AEC-4FB1-A8E1-170F139353E6}"/>
              </a:ext>
            </a:extLst>
          </p:cNvPr>
          <p:cNvCxnSpPr>
            <a:cxnSpLocks/>
          </p:cNvCxnSpPr>
          <p:nvPr/>
        </p:nvCxnSpPr>
        <p:spPr>
          <a:xfrm flipV="1">
            <a:off x="7552958" y="2656020"/>
            <a:ext cx="1584591" cy="776564"/>
          </a:xfrm>
          <a:prstGeom prst="straightConnector1">
            <a:avLst/>
          </a:prstGeom>
          <a:ln>
            <a:solidFill>
              <a:schemeClr val="tx1">
                <a:lumMod val="75000"/>
                <a:lumOff val="25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59792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6DA12FB9-5FAE-4342-BE2F-559B191D9485}"/>
              </a:ext>
            </a:extLst>
          </p:cNvPr>
          <p:cNvSpPr>
            <a:spLocks noGrp="1"/>
          </p:cNvSpPr>
          <p:nvPr>
            <p:ph type="body" sz="quarter" idx="14"/>
          </p:nvPr>
        </p:nvSpPr>
        <p:spPr>
          <a:xfrm>
            <a:off x="1023968" y="294031"/>
            <a:ext cx="10357954" cy="677519"/>
          </a:xfrm>
        </p:spPr>
        <p:txBody>
          <a:bodyPr/>
          <a:lstStyle/>
          <a:p>
            <a:pPr marL="0" indent="0" algn="ctr">
              <a:buNone/>
            </a:pPr>
            <a:r>
              <a:rPr lang="en-US" b="1" dirty="0">
                <a:latin typeface="Karla" charset="0"/>
                <a:ea typeface="Karla" charset="0"/>
                <a:cs typeface="Karla" charset="0"/>
              </a:rPr>
              <a:t>Class organization</a:t>
            </a:r>
          </a:p>
        </p:txBody>
      </p:sp>
      <p:sp>
        <p:nvSpPr>
          <p:cNvPr id="2" name="Text Placeholder 1">
            <a:extLst>
              <a:ext uri="{FF2B5EF4-FFF2-40B4-BE49-F238E27FC236}">
                <a16:creationId xmlns:a16="http://schemas.microsoft.com/office/drawing/2014/main" xmlns="" id="{C4DD40E0-632F-425B-B5E9-5E8CC8FCE6EF}"/>
              </a:ext>
            </a:extLst>
          </p:cNvPr>
          <p:cNvSpPr>
            <a:spLocks noGrp="1"/>
          </p:cNvSpPr>
          <p:nvPr>
            <p:ph type="body" sz="quarter" idx="13"/>
          </p:nvPr>
        </p:nvSpPr>
        <p:spPr>
          <a:xfrm>
            <a:off x="1769268" y="1754000"/>
            <a:ext cx="8867355" cy="4052791"/>
          </a:xfrm>
        </p:spPr>
        <p:txBody>
          <a:bodyPr>
            <a:normAutofit/>
          </a:bodyPr>
          <a:lstStyle/>
          <a:p>
            <a:pPr>
              <a:spcAft>
                <a:spcPts val="600"/>
              </a:spcAft>
            </a:pPr>
            <a:r>
              <a:rPr lang="en-US" sz="2600" dirty="0" err="1" smtClean="0"/>
              <a:t>Github</a:t>
            </a:r>
            <a:r>
              <a:rPr lang="en-US" sz="2600" dirty="0" smtClean="0"/>
              <a:t> for this class (Michael)</a:t>
            </a:r>
          </a:p>
          <a:p>
            <a:pPr>
              <a:spcAft>
                <a:spcPts val="600"/>
              </a:spcAft>
            </a:pPr>
            <a:r>
              <a:rPr lang="en-US" sz="2600" dirty="0" smtClean="0"/>
              <a:t>Group </a:t>
            </a:r>
            <a:r>
              <a:rPr lang="en-US" sz="2600" dirty="0"/>
              <a:t>formation</a:t>
            </a:r>
          </a:p>
          <a:p>
            <a:pPr>
              <a:spcAft>
                <a:spcPts val="600"/>
              </a:spcAft>
            </a:pPr>
            <a:r>
              <a:rPr lang="en-US" sz="2600" dirty="0"/>
              <a:t>Presentation schedule</a:t>
            </a:r>
          </a:p>
          <a:p>
            <a:pPr>
              <a:spcAft>
                <a:spcPts val="600"/>
              </a:spcAft>
            </a:pPr>
            <a:r>
              <a:rPr lang="en-US" sz="2600" dirty="0"/>
              <a:t>Review class flow</a:t>
            </a:r>
          </a:p>
          <a:p>
            <a:pPr>
              <a:spcAft>
                <a:spcPts val="600"/>
              </a:spcAft>
            </a:pPr>
            <a:r>
              <a:rPr lang="en-US" sz="2600" dirty="0" smtClean="0"/>
              <a:t>Auditors</a:t>
            </a:r>
            <a:endParaRPr lang="en-US" sz="2600" dirty="0"/>
          </a:p>
          <a:p>
            <a:pPr>
              <a:spcAft>
                <a:spcPts val="600"/>
              </a:spcAft>
            </a:pPr>
            <a:endParaRPr lang="en-US" sz="2600" dirty="0"/>
          </a:p>
        </p:txBody>
      </p:sp>
    </p:spTree>
    <p:extLst>
      <p:ext uri="{BB962C8B-B14F-4D97-AF65-F5344CB8AC3E}">
        <p14:creationId xmlns:p14="http://schemas.microsoft.com/office/powerpoint/2010/main" val="2471587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F5EAB67-A55F-4E72-82DA-6ECE5A6F49EF}"/>
              </a:ext>
            </a:extLst>
          </p:cNvPr>
          <p:cNvSpPr>
            <a:spLocks noGrp="1"/>
          </p:cNvSpPr>
          <p:nvPr>
            <p:ph type="title"/>
          </p:nvPr>
        </p:nvSpPr>
        <p:spPr/>
        <p:txBody>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idx="1"/>
          </p:nvPr>
        </p:nvSpPr>
        <p:spPr>
          <a:xfrm>
            <a:off x="1829065" y="281554"/>
            <a:ext cx="8533869" cy="2111143"/>
          </a:xfrm>
        </p:spPr>
        <p:txBody>
          <a:bodyPr>
            <a:noAutofit/>
          </a:bodyPr>
          <a:lstStyle/>
          <a:p>
            <a:pPr>
              <a:spcAft>
                <a:spcPts val="1800"/>
              </a:spcAft>
            </a:pPr>
            <a:r>
              <a:rPr lang="en-US" sz="4000" b="1" dirty="0"/>
              <a:t>Hands on Containers | </a:t>
            </a:r>
            <a:r>
              <a:rPr lang="en-US" sz="3800" dirty="0"/>
              <a:t>Instructions</a:t>
            </a:r>
            <a:r>
              <a:rPr lang="en-US" sz="3800" b="1" dirty="0"/>
              <a:t> </a:t>
            </a:r>
          </a:p>
        </p:txBody>
      </p:sp>
      <p:sp>
        <p:nvSpPr>
          <p:cNvPr id="7" name="Rectangle 6">
            <a:extLst>
              <a:ext uri="{FF2B5EF4-FFF2-40B4-BE49-F238E27FC236}">
                <a16:creationId xmlns:a16="http://schemas.microsoft.com/office/drawing/2014/main" xmlns="" id="{24BBB258-612A-4802-BC2E-D8B75AB4AC10}"/>
              </a:ext>
            </a:extLst>
          </p:cNvPr>
          <p:cNvSpPr/>
          <p:nvPr/>
        </p:nvSpPr>
        <p:spPr>
          <a:xfrm>
            <a:off x="850934" y="1337126"/>
            <a:ext cx="10621596" cy="4708981"/>
          </a:xfrm>
          <a:prstGeom prst="rect">
            <a:avLst/>
          </a:prstGeom>
        </p:spPr>
        <p:txBody>
          <a:bodyPr wrap="square">
            <a:spAutoFit/>
          </a:bodyPr>
          <a:lstStyle/>
          <a:p>
            <a:r>
              <a:rPr lang="en-US" sz="2000" b="1" dirty="0">
                <a:latin typeface="Karla" pitchFamily="2" charset="0"/>
              </a:rPr>
              <a:t> Exercise set up</a:t>
            </a:r>
          </a:p>
          <a:p>
            <a:pPr marL="800100" lvl="1" indent="-342900">
              <a:buFont typeface="Arial" panose="020B0604020202020204" pitchFamily="34" charset="0"/>
              <a:buChar char="•"/>
            </a:pPr>
            <a:r>
              <a:rPr lang="en-US" sz="2000" dirty="0">
                <a:latin typeface="Karla" pitchFamily="2" charset="0"/>
              </a:rPr>
              <a:t>install docker (</a:t>
            </a:r>
            <a:r>
              <a:rPr lang="en-US" dirty="0">
                <a:solidFill>
                  <a:prstClr val="black"/>
                </a:solidFill>
                <a:latin typeface="Lucida Console" panose="020B0609040504020204" pitchFamily="49" charset="0"/>
                <a:hlinkClick r:id="rId3">
                  <a:extLst>
                    <a:ext uri="{A12FA001-AC4F-418D-AE19-62706E023703}">
                      <ahyp:hlinkClr xmlns:ahyp="http://schemas.microsoft.com/office/drawing/2018/hyperlinkcolor" xmlns="" val="tx"/>
                    </a:ext>
                  </a:extLst>
                </a:hlinkClick>
              </a:rPr>
              <a:t>https://hub.docker.com/</a:t>
            </a:r>
            <a:r>
              <a:rPr lang="en-US" sz="2000" dirty="0">
                <a:latin typeface="Karla" pitchFamily="2" charset="0"/>
              </a:rPr>
              <a:t>)</a:t>
            </a:r>
            <a:endParaRPr lang="en-US" sz="2000" u="sng" dirty="0">
              <a:solidFill>
                <a:prstClr val="black"/>
              </a:solidFill>
              <a:latin typeface="Lucida Console" panose="020B0609040504020204" pitchFamily="49" charset="0"/>
            </a:endParaRPr>
          </a:p>
          <a:p>
            <a:pPr marL="800100" lvl="1" indent="-342900">
              <a:buFont typeface="Arial" panose="020B0604020202020204" pitchFamily="34" charset="0"/>
              <a:buChar char="•"/>
            </a:pPr>
            <a:r>
              <a:rPr lang="en-US" sz="2000" dirty="0">
                <a:latin typeface="Karla" pitchFamily="2" charset="0"/>
              </a:rPr>
              <a:t>have docker up and running  </a:t>
            </a:r>
          </a:p>
          <a:p>
            <a:pPr marL="800100" lvl="1" indent="-342900">
              <a:buFont typeface="Arial" panose="020B0604020202020204" pitchFamily="34" charset="0"/>
              <a:buChar char="•"/>
            </a:pPr>
            <a:r>
              <a:rPr lang="en-US" sz="2000" dirty="0">
                <a:latin typeface="Karla" pitchFamily="2" charset="0"/>
              </a:rPr>
              <a:t>create a class repository in docker hub (</a:t>
            </a:r>
            <a:r>
              <a:rPr lang="en-US" dirty="0" err="1">
                <a:solidFill>
                  <a:prstClr val="black"/>
                </a:solidFill>
                <a:latin typeface="Lucida Console" panose="020B0609040504020204" pitchFamily="49" charset="0"/>
              </a:rPr>
              <a:t>yourhubusername</a:t>
            </a:r>
            <a:r>
              <a:rPr lang="en-US" dirty="0">
                <a:solidFill>
                  <a:prstClr val="black"/>
                </a:solidFill>
                <a:latin typeface="Lucida Console" panose="020B0609040504020204" pitchFamily="49" charset="0"/>
              </a:rPr>
              <a:t>/ac295_playground</a:t>
            </a:r>
            <a:r>
              <a:rPr lang="en-US" sz="2000" dirty="0">
                <a:latin typeface="Karla" pitchFamily="2" charset="0"/>
              </a:rPr>
              <a:t>)</a:t>
            </a:r>
          </a:p>
          <a:p>
            <a:pPr lvl="1"/>
            <a:endParaRPr lang="en-US" sz="2000" dirty="0">
              <a:latin typeface="Karla" pitchFamily="2" charset="0"/>
            </a:endParaRPr>
          </a:p>
          <a:p>
            <a:r>
              <a:rPr lang="en-US" sz="2000" b="1" dirty="0">
                <a:latin typeface="Karla" pitchFamily="2" charset="0"/>
              </a:rPr>
              <a:t>Exercise 1: modify images from Docker Hub</a:t>
            </a:r>
          </a:p>
          <a:p>
            <a:pPr marL="800100" lvl="1" indent="-342900">
              <a:buFont typeface="Arial" panose="020B0604020202020204" pitchFamily="34" charset="0"/>
              <a:buChar char="•"/>
            </a:pPr>
            <a:r>
              <a:rPr lang="en-US" sz="2000" dirty="0">
                <a:latin typeface="Karla" pitchFamily="2" charset="0"/>
              </a:rPr>
              <a:t>Step 1 | pull image </a:t>
            </a:r>
            <a:r>
              <a:rPr lang="en-US" dirty="0" err="1">
                <a:solidFill>
                  <a:prstClr val="black"/>
                </a:solidFill>
                <a:latin typeface="Lucida Console" panose="020B0609040504020204" pitchFamily="49" charset="0"/>
              </a:rPr>
              <a:t>pavlosprotopapas</a:t>
            </a:r>
            <a:r>
              <a:rPr lang="en-US" dirty="0">
                <a:solidFill>
                  <a:prstClr val="black"/>
                </a:solidFill>
                <a:latin typeface="Lucida Console" panose="020B0609040504020204" pitchFamily="49" charset="0"/>
              </a:rPr>
              <a:t>/ac295_l2:latest</a:t>
            </a:r>
          </a:p>
          <a:p>
            <a:pPr marL="800100" lvl="1" indent="-342900">
              <a:buFont typeface="Arial" panose="020B0604020202020204" pitchFamily="34" charset="0"/>
              <a:buChar char="•"/>
            </a:pPr>
            <a:r>
              <a:rPr lang="en-US" sz="2000" dirty="0">
                <a:latin typeface="Karla" pitchFamily="2" charset="0"/>
              </a:rPr>
              <a:t>Step 2 | run container in interactive mode (</a:t>
            </a:r>
            <a:r>
              <a:rPr lang="en-US" dirty="0">
                <a:solidFill>
                  <a:prstClr val="black"/>
                </a:solidFill>
                <a:latin typeface="Lucida Console" panose="020B0609040504020204" pitchFamily="49" charset="0"/>
              </a:rPr>
              <a:t>-it</a:t>
            </a:r>
            <a:r>
              <a:rPr lang="en-US" sz="2000" dirty="0">
                <a:latin typeface="Karla" pitchFamily="2" charset="0"/>
              </a:rPr>
              <a:t>)</a:t>
            </a:r>
          </a:p>
          <a:p>
            <a:pPr marL="800100" lvl="1" indent="-342900">
              <a:buFont typeface="Arial" panose="020B0604020202020204" pitchFamily="34" charset="0"/>
              <a:buChar char="•"/>
            </a:pPr>
            <a:r>
              <a:rPr lang="en-US" sz="2000" dirty="0">
                <a:latin typeface="Karla" pitchFamily="2" charset="0"/>
              </a:rPr>
              <a:t>Step 3 | open README file and follow instructions to modify image</a:t>
            </a:r>
          </a:p>
          <a:p>
            <a:pPr marL="800100" lvl="1" indent="-342900">
              <a:buFont typeface="Arial" panose="020B0604020202020204" pitchFamily="34" charset="0"/>
              <a:buChar char="•"/>
            </a:pPr>
            <a:r>
              <a:rPr lang="en-US" sz="2000" dirty="0">
                <a:latin typeface="Karla" pitchFamily="2" charset="0"/>
              </a:rPr>
              <a:t>Step 4 | push modified image (</a:t>
            </a:r>
            <a:r>
              <a:rPr lang="en-US" dirty="0" err="1">
                <a:solidFill>
                  <a:prstClr val="black"/>
                </a:solidFill>
                <a:latin typeface="Lucida Console" panose="020B0609040504020204" pitchFamily="49" charset="0"/>
              </a:rPr>
              <a:t>pavlosprotopapas</a:t>
            </a:r>
            <a:r>
              <a:rPr lang="en-US" dirty="0">
                <a:solidFill>
                  <a:prstClr val="black"/>
                </a:solidFill>
                <a:latin typeface="Lucida Console" panose="020B0609040504020204" pitchFamily="49" charset="0"/>
              </a:rPr>
              <a:t>/ac295_l2</a:t>
            </a:r>
            <a:r>
              <a:rPr lang="en-US" sz="2000" dirty="0">
                <a:latin typeface="Karla" pitchFamily="2" charset="0"/>
              </a:rPr>
              <a:t>)</a:t>
            </a:r>
          </a:p>
          <a:p>
            <a:pPr lvl="1"/>
            <a:endParaRPr lang="en-US" sz="2000" dirty="0">
              <a:solidFill>
                <a:prstClr val="black"/>
              </a:solidFill>
              <a:latin typeface="Lucida Console" panose="020B0609040504020204" pitchFamily="49" charset="0"/>
            </a:endParaRPr>
          </a:p>
          <a:p>
            <a:r>
              <a:rPr lang="en-US" sz="2000" b="1" dirty="0">
                <a:latin typeface="Karla" pitchFamily="2" charset="0"/>
              </a:rPr>
              <a:t>Exercise 2: Docker Do It Yourself</a:t>
            </a:r>
          </a:p>
          <a:p>
            <a:pPr marL="800100" lvl="1" indent="-342900">
              <a:buFont typeface="Arial" panose="020B0604020202020204" pitchFamily="34" charset="0"/>
              <a:buChar char="•"/>
            </a:pPr>
            <a:r>
              <a:rPr lang="en-US" sz="2000" dirty="0">
                <a:latin typeface="Karla" pitchFamily="2" charset="0"/>
              </a:rPr>
              <a:t>Step 1 | pull course repository and cd to </a:t>
            </a:r>
            <a:r>
              <a:rPr lang="en-US" dirty="0">
                <a:solidFill>
                  <a:prstClr val="black"/>
                </a:solidFill>
                <a:latin typeface="Lucida Console" panose="020B0609040504020204" pitchFamily="49" charset="0"/>
              </a:rPr>
              <a:t>lecture2/exercises/exercise1</a:t>
            </a:r>
          </a:p>
          <a:p>
            <a:pPr marL="800100" lvl="1" indent="-342900">
              <a:buFont typeface="Arial" panose="020B0604020202020204" pitchFamily="34" charset="0"/>
              <a:buChar char="•"/>
            </a:pPr>
            <a:r>
              <a:rPr lang="en-US" sz="2000" dirty="0">
                <a:latin typeface="Karla" pitchFamily="2" charset="0"/>
              </a:rPr>
              <a:t>Step 2 | build an image using </a:t>
            </a:r>
            <a:r>
              <a:rPr lang="en-US" sz="2000" dirty="0" err="1">
                <a:latin typeface="Karla" pitchFamily="2" charset="0"/>
              </a:rPr>
              <a:t>Dockerfile</a:t>
            </a:r>
            <a:r>
              <a:rPr lang="en-US" sz="2000" dirty="0">
                <a:latin typeface="Karla" pitchFamily="2" charset="0"/>
              </a:rPr>
              <a:t> (for </a:t>
            </a:r>
            <a:r>
              <a:rPr lang="en-US" sz="2000" dirty="0" err="1">
                <a:latin typeface="Karla" pitchFamily="2" charset="0"/>
              </a:rPr>
              <a:t>MacOs</a:t>
            </a:r>
            <a:r>
              <a:rPr lang="en-US" sz="2000" dirty="0">
                <a:latin typeface="Karla" pitchFamily="2" charset="0"/>
              </a:rPr>
              <a:t>)</a:t>
            </a:r>
          </a:p>
          <a:p>
            <a:pPr marL="800100" lvl="1" indent="-342900">
              <a:buFont typeface="Arial" panose="020B0604020202020204" pitchFamily="34" charset="0"/>
              <a:buChar char="•"/>
            </a:pPr>
            <a:r>
              <a:rPr lang="en-US" sz="2000" dirty="0">
                <a:latin typeface="Karla" pitchFamily="2" charset="0"/>
              </a:rPr>
              <a:t>Step 3 | push image to docker hub (</a:t>
            </a:r>
            <a:r>
              <a:rPr lang="en-US" dirty="0" err="1">
                <a:solidFill>
                  <a:prstClr val="black"/>
                </a:solidFill>
                <a:latin typeface="Lucida Console" panose="020B0609040504020204" pitchFamily="49" charset="0"/>
              </a:rPr>
              <a:t>yourhubusername</a:t>
            </a:r>
            <a:r>
              <a:rPr lang="en-US" dirty="0">
                <a:solidFill>
                  <a:prstClr val="black"/>
                </a:solidFill>
                <a:latin typeface="Lucida Console" panose="020B0609040504020204" pitchFamily="49" charset="0"/>
              </a:rPr>
              <a:t>/ac295_playground</a:t>
            </a:r>
            <a:r>
              <a:rPr lang="en-US" sz="2000" dirty="0">
                <a:solidFill>
                  <a:prstClr val="black"/>
                </a:solidFill>
                <a:latin typeface="Lucida Console" panose="020B0609040504020204" pitchFamily="49" charset="0"/>
              </a:rPr>
              <a:t>)</a:t>
            </a:r>
            <a:endParaRPr lang="en-US" sz="2000" dirty="0">
              <a:latin typeface="Karla" pitchFamily="2" charset="0"/>
            </a:endParaRPr>
          </a:p>
        </p:txBody>
      </p:sp>
    </p:spTree>
    <p:extLst>
      <p:ext uri="{BB962C8B-B14F-4D97-AF65-F5344CB8AC3E}">
        <p14:creationId xmlns:p14="http://schemas.microsoft.com/office/powerpoint/2010/main" val="21188611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6DA12FB9-5FAE-4342-BE2F-559B191D9485}"/>
              </a:ext>
            </a:extLst>
          </p:cNvPr>
          <p:cNvSpPr>
            <a:spLocks noGrp="1"/>
          </p:cNvSpPr>
          <p:nvPr>
            <p:ph type="body" sz="quarter" idx="14"/>
          </p:nvPr>
        </p:nvSpPr>
        <p:spPr>
          <a:xfrm>
            <a:off x="1023968" y="294031"/>
            <a:ext cx="10357954" cy="677519"/>
          </a:xfrm>
        </p:spPr>
        <p:txBody>
          <a:bodyPr/>
          <a:lstStyle/>
          <a:p>
            <a:pPr marL="0" indent="0" algn="ctr">
              <a:buNone/>
            </a:pPr>
            <a:r>
              <a:rPr lang="en-US" b="1" dirty="0">
                <a:latin typeface="Karla" charset="0"/>
                <a:ea typeface="Karla" charset="0"/>
                <a:cs typeface="Karla" charset="0"/>
              </a:rPr>
              <a:t>Outline</a:t>
            </a:r>
          </a:p>
        </p:txBody>
      </p:sp>
      <p:sp>
        <p:nvSpPr>
          <p:cNvPr id="2" name="Text Placeholder 1">
            <a:extLst>
              <a:ext uri="{FF2B5EF4-FFF2-40B4-BE49-F238E27FC236}">
                <a16:creationId xmlns:a16="http://schemas.microsoft.com/office/drawing/2014/main" xmlns="" id="{C4DD40E0-632F-425B-B5E9-5E8CC8FCE6EF}"/>
              </a:ext>
            </a:extLst>
          </p:cNvPr>
          <p:cNvSpPr>
            <a:spLocks noGrp="1"/>
          </p:cNvSpPr>
          <p:nvPr>
            <p:ph type="body" sz="quarter" idx="13"/>
          </p:nvPr>
        </p:nvSpPr>
        <p:spPr>
          <a:xfrm>
            <a:off x="1769268" y="1754000"/>
            <a:ext cx="8867355" cy="4052791"/>
          </a:xfrm>
        </p:spPr>
        <p:txBody>
          <a:bodyPr>
            <a:normAutofit/>
          </a:bodyPr>
          <a:lstStyle/>
          <a:p>
            <a:pPr>
              <a:spcAft>
                <a:spcPts val="600"/>
              </a:spcAft>
            </a:pPr>
            <a:r>
              <a:rPr lang="en-US" sz="2600" dirty="0"/>
              <a:t>1: Class organization </a:t>
            </a:r>
          </a:p>
          <a:p>
            <a:pPr>
              <a:spcAft>
                <a:spcPts val="600"/>
              </a:spcAft>
            </a:pPr>
            <a:r>
              <a:rPr lang="en-US" sz="2600" dirty="0"/>
              <a:t>2: Virtual environments</a:t>
            </a:r>
          </a:p>
          <a:p>
            <a:pPr>
              <a:spcAft>
                <a:spcPts val="600"/>
              </a:spcAft>
            </a:pPr>
            <a:r>
              <a:rPr lang="en-US" sz="2600" dirty="0"/>
              <a:t>3: Virtual machines</a:t>
            </a:r>
          </a:p>
          <a:p>
            <a:pPr>
              <a:spcAft>
                <a:spcPts val="600"/>
              </a:spcAft>
            </a:pPr>
            <a:r>
              <a:rPr lang="en-US" sz="2600" dirty="0"/>
              <a:t>4: Containers</a:t>
            </a:r>
          </a:p>
          <a:p>
            <a:pPr>
              <a:spcAft>
                <a:spcPts val="600"/>
              </a:spcAft>
            </a:pPr>
            <a:r>
              <a:rPr lang="en-US" sz="2600" b="1" dirty="0"/>
              <a:t>5: Advanced topics</a:t>
            </a:r>
          </a:p>
        </p:txBody>
      </p:sp>
    </p:spTree>
    <p:extLst>
      <p:ext uri="{BB962C8B-B14F-4D97-AF65-F5344CB8AC3E}">
        <p14:creationId xmlns:p14="http://schemas.microsoft.com/office/powerpoint/2010/main" val="2859816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Advanced Topic</a:t>
            </a:r>
          </a:p>
        </p:txBody>
      </p:sp>
      <p:sp>
        <p:nvSpPr>
          <p:cNvPr id="7" name="Rectangle 6">
            <a:extLst>
              <a:ext uri="{FF2B5EF4-FFF2-40B4-BE49-F238E27FC236}">
                <a16:creationId xmlns:a16="http://schemas.microsoft.com/office/drawing/2014/main" xmlns="" id="{24BBB258-612A-4802-BC2E-D8B75AB4AC10}"/>
              </a:ext>
            </a:extLst>
          </p:cNvPr>
          <p:cNvSpPr/>
          <p:nvPr/>
        </p:nvSpPr>
        <p:spPr>
          <a:xfrm>
            <a:off x="1047750" y="1337126"/>
            <a:ext cx="10427970" cy="5016758"/>
          </a:xfrm>
          <a:prstGeom prst="rect">
            <a:avLst/>
          </a:prstGeom>
        </p:spPr>
        <p:txBody>
          <a:bodyPr wrap="square">
            <a:spAutoFit/>
          </a:bodyPr>
          <a:lstStyle/>
          <a:p>
            <a:r>
              <a:rPr lang="en-US" sz="2000" b="1" dirty="0">
                <a:latin typeface="Karla" pitchFamily="2" charset="0"/>
              </a:rPr>
              <a:t>Dirk Merkel, Docker: Lightweight Linux Containers for Consistent Development and Deployment Light</a:t>
            </a:r>
          </a:p>
          <a:p>
            <a:pPr marL="800100" lvl="1" indent="-342900">
              <a:buFont typeface="Arial" panose="020B0604020202020204" pitchFamily="34" charset="0"/>
              <a:buChar char="•"/>
            </a:pPr>
            <a:r>
              <a:rPr lang="en-US" sz="2000" dirty="0">
                <a:latin typeface="Karla" pitchFamily="2" charset="0"/>
              </a:rPr>
              <a:t>“Dependency hell”:  conflicting and missing dependencies, platform differences</a:t>
            </a:r>
          </a:p>
          <a:p>
            <a:pPr marL="800100" lvl="1" indent="-342900">
              <a:buFont typeface="Arial" panose="020B0604020202020204" pitchFamily="34" charset="0"/>
              <a:buChar char="•"/>
            </a:pPr>
            <a:r>
              <a:rPr lang="en-US" sz="2000" dirty="0">
                <a:latin typeface="Karla" pitchFamily="2" charset="0"/>
              </a:rPr>
              <a:t>Docker under the hood (worth reading)</a:t>
            </a:r>
          </a:p>
          <a:p>
            <a:pPr marL="800100" lvl="1" indent="-342900">
              <a:buFont typeface="Arial" panose="020B0604020202020204" pitchFamily="34" charset="0"/>
              <a:buChar char="•"/>
            </a:pPr>
            <a:r>
              <a:rPr lang="en-US" sz="2000" dirty="0">
                <a:latin typeface="Karla" pitchFamily="2" charset="0"/>
              </a:rPr>
              <a:t>Containers vs. Other Types of Virtualization</a:t>
            </a:r>
          </a:p>
          <a:p>
            <a:pPr marL="800100" lvl="1" indent="-342900">
              <a:buFont typeface="Arial" panose="020B0604020202020204" pitchFamily="34" charset="0"/>
              <a:buChar char="•"/>
            </a:pPr>
            <a:r>
              <a:rPr lang="en-US" sz="2000" i="1" dirty="0">
                <a:solidFill>
                  <a:srgbClr val="C00000"/>
                </a:solidFill>
                <a:latin typeface="Karla" pitchFamily="2" charset="0"/>
              </a:rPr>
              <a:t>Docker Workflow</a:t>
            </a:r>
          </a:p>
          <a:p>
            <a:pPr lvl="1"/>
            <a:endParaRPr lang="en-US" sz="2000" dirty="0">
              <a:latin typeface="Karla" pitchFamily="2" charset="0"/>
            </a:endParaRPr>
          </a:p>
          <a:p>
            <a:r>
              <a:rPr lang="en-US" sz="2000" b="1" dirty="0" err="1">
                <a:latin typeface="Karla" pitchFamily="2" charset="0"/>
              </a:rPr>
              <a:t>Ákos</a:t>
            </a:r>
            <a:r>
              <a:rPr lang="en-US" sz="2000" b="1" dirty="0">
                <a:latin typeface="Karla" pitchFamily="2" charset="0"/>
              </a:rPr>
              <a:t> </a:t>
            </a:r>
            <a:r>
              <a:rPr lang="en-US" sz="2000" b="1" dirty="0" err="1">
                <a:latin typeface="Karla" pitchFamily="2" charset="0"/>
              </a:rPr>
              <a:t>Kovács</a:t>
            </a:r>
            <a:r>
              <a:rPr lang="en-US" sz="2000" b="1" dirty="0">
                <a:latin typeface="Karla" pitchFamily="2" charset="0"/>
              </a:rPr>
              <a:t> , Comparison of Different Linux Containers</a:t>
            </a:r>
          </a:p>
          <a:p>
            <a:pPr marL="800100" lvl="1" indent="-342900">
              <a:buFont typeface="Arial" panose="020B0604020202020204" pitchFamily="34" charset="0"/>
              <a:buChar char="•"/>
            </a:pPr>
            <a:r>
              <a:rPr lang="en-US" sz="2000" dirty="0">
                <a:latin typeface="Karla" pitchFamily="2" charset="0"/>
              </a:rPr>
              <a:t>Measure containers performance (including Singularity container system)</a:t>
            </a:r>
          </a:p>
          <a:p>
            <a:pPr marL="800100" lvl="1" indent="-342900">
              <a:buFont typeface="Arial" panose="020B0604020202020204" pitchFamily="34" charset="0"/>
              <a:buChar char="•"/>
            </a:pPr>
            <a:r>
              <a:rPr lang="en-US" sz="2000" dirty="0">
                <a:latin typeface="Karla" pitchFamily="2" charset="0"/>
              </a:rPr>
              <a:t>Containers considered 1) LXC (Linux Containers), 2) Docker,  3</a:t>
            </a:r>
            <a:r>
              <a:rPr lang="en-US" sz="2000" dirty="0" smtClean="0">
                <a:latin typeface="Karla" pitchFamily="2" charset="0"/>
              </a:rPr>
              <a:t>) Singularity </a:t>
            </a:r>
            <a:r>
              <a:rPr lang="en-US" sz="2000" dirty="0">
                <a:latin typeface="Karla" pitchFamily="2" charset="0"/>
              </a:rPr>
              <a:t>(HPC container platform), and measurement: CPU and Networking benchmark</a:t>
            </a:r>
          </a:p>
          <a:p>
            <a:pPr marL="742950" lvl="1" indent="-285750">
              <a:buFont typeface="Arial" panose="020B0604020202020204" pitchFamily="34" charset="0"/>
              <a:buChar char="•"/>
            </a:pPr>
            <a:r>
              <a:rPr lang="en-US" sz="2000" dirty="0">
                <a:latin typeface="Karla" pitchFamily="2" charset="0"/>
              </a:rPr>
              <a:t>Containers are almost at the level of the native performance. Containers are also hardening the security. The networking performances are also satisfying, but the greatest area of improvement. </a:t>
            </a:r>
          </a:p>
          <a:p>
            <a:pPr marL="342900" indent="-342900">
              <a:buFont typeface="Arial" panose="020B0604020202020204" pitchFamily="34" charset="0"/>
              <a:buChar char="•"/>
            </a:pPr>
            <a:endParaRPr lang="en-US" sz="2000" dirty="0">
              <a:latin typeface="Karla" pitchFamily="2" charset="0"/>
            </a:endParaRPr>
          </a:p>
          <a:p>
            <a:endParaRPr lang="en-US" sz="2000" dirty="0">
              <a:latin typeface="Karla" pitchFamily="2" charset="0"/>
            </a:endParaRPr>
          </a:p>
        </p:txBody>
      </p:sp>
    </p:spTree>
    <p:extLst>
      <p:ext uri="{BB962C8B-B14F-4D97-AF65-F5344CB8AC3E}">
        <p14:creationId xmlns:p14="http://schemas.microsoft.com/office/powerpoint/2010/main" val="22657137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Advanced Topic (</a:t>
            </a:r>
            <a:r>
              <a:rPr lang="en-US" sz="3800" b="1" dirty="0" err="1"/>
              <a:t>cont</a:t>
            </a:r>
            <a:r>
              <a:rPr lang="en-US" sz="3800" b="1" dirty="0"/>
              <a:t>)</a:t>
            </a:r>
          </a:p>
        </p:txBody>
      </p:sp>
      <p:sp>
        <p:nvSpPr>
          <p:cNvPr id="7" name="Rectangle 6">
            <a:extLst>
              <a:ext uri="{FF2B5EF4-FFF2-40B4-BE49-F238E27FC236}">
                <a16:creationId xmlns:a16="http://schemas.microsoft.com/office/drawing/2014/main" xmlns="" id="{24BBB258-612A-4802-BC2E-D8B75AB4AC10}"/>
              </a:ext>
            </a:extLst>
          </p:cNvPr>
          <p:cNvSpPr/>
          <p:nvPr/>
        </p:nvSpPr>
        <p:spPr>
          <a:xfrm>
            <a:off x="1047750" y="1337126"/>
            <a:ext cx="10908030" cy="5324535"/>
          </a:xfrm>
          <a:prstGeom prst="rect">
            <a:avLst/>
          </a:prstGeom>
        </p:spPr>
        <p:txBody>
          <a:bodyPr wrap="square">
            <a:spAutoFit/>
          </a:bodyPr>
          <a:lstStyle/>
          <a:p>
            <a:r>
              <a:rPr lang="pt-BR" sz="2000" b="1" dirty="0">
                <a:latin typeface="Karla" pitchFamily="2" charset="0"/>
              </a:rPr>
              <a:t>Carlos Arango, Remy Dernat, John Sanabria</a:t>
            </a:r>
            <a:r>
              <a:rPr lang="en-US" sz="2000" b="1" dirty="0">
                <a:latin typeface="Karla" pitchFamily="2" charset="0"/>
              </a:rPr>
              <a:t>, Performance Evaluation of Container-based Virtualization for High Performance Computing Environments</a:t>
            </a:r>
          </a:p>
          <a:p>
            <a:pPr marL="800100" lvl="1" indent="-342900">
              <a:buFont typeface="Arial" panose="020B0604020202020204" pitchFamily="34" charset="0"/>
              <a:buChar char="•"/>
            </a:pPr>
            <a:r>
              <a:rPr lang="en-US" sz="2000" dirty="0">
                <a:latin typeface="Karla" pitchFamily="2" charset="0"/>
              </a:rPr>
              <a:t>Same containers and measurement used by </a:t>
            </a:r>
            <a:r>
              <a:rPr lang="en-US" sz="2000" dirty="0" err="1">
                <a:latin typeface="Karla" pitchFamily="2" charset="0"/>
              </a:rPr>
              <a:t>Kovács</a:t>
            </a:r>
            <a:endParaRPr lang="en-US" sz="2000" dirty="0">
              <a:latin typeface="Karla" pitchFamily="2" charset="0"/>
            </a:endParaRPr>
          </a:p>
          <a:p>
            <a:pPr marL="800100" lvl="1" indent="-342900">
              <a:buFont typeface="Arial" panose="020B0604020202020204" pitchFamily="34" charset="0"/>
              <a:buChar char="•"/>
            </a:pPr>
            <a:r>
              <a:rPr lang="en-US" sz="2000" dirty="0">
                <a:latin typeface="Karla" pitchFamily="2" charset="0"/>
              </a:rPr>
              <a:t>Singularity containers are more suitable for HPC implementation than Docker or LXC</a:t>
            </a:r>
          </a:p>
          <a:p>
            <a:pPr marL="800100" lvl="1" indent="-342900">
              <a:buFont typeface="Arial" panose="020B0604020202020204" pitchFamily="34" charset="0"/>
              <a:buChar char="•"/>
            </a:pPr>
            <a:r>
              <a:rPr lang="en-US" sz="2000" dirty="0">
                <a:latin typeface="Karla" pitchFamily="2" charset="0"/>
              </a:rPr>
              <a:t>For I/O-intensive workloads, Container images can be much more optimal </a:t>
            </a:r>
            <a:r>
              <a:rPr lang="en-US" sz="2000" dirty="0" smtClean="0">
                <a:latin typeface="Karla" pitchFamily="2" charset="0"/>
              </a:rPr>
              <a:t>than </a:t>
            </a:r>
            <a:r>
              <a:rPr lang="en-US" sz="2000" dirty="0">
                <a:latin typeface="Karla" pitchFamily="2" charset="0"/>
              </a:rPr>
              <a:t>running against shared storage</a:t>
            </a:r>
          </a:p>
          <a:p>
            <a:pPr marL="800100" lvl="1" indent="-342900">
              <a:buFont typeface="Arial" panose="020B0604020202020204" pitchFamily="34" charset="0"/>
              <a:buChar char="•"/>
            </a:pPr>
            <a:r>
              <a:rPr lang="en-US" sz="2000" dirty="0">
                <a:latin typeface="Karla" pitchFamily="2" charset="0"/>
              </a:rPr>
              <a:t>Message: choose technology based on the use</a:t>
            </a:r>
          </a:p>
          <a:p>
            <a:pPr marL="800100" lvl="1" indent="-342900">
              <a:buFont typeface="Arial" panose="020B0604020202020204" pitchFamily="34" charset="0"/>
              <a:buChar char="•"/>
            </a:pPr>
            <a:endParaRPr lang="en-US" sz="2000" dirty="0">
              <a:latin typeface="Karla" pitchFamily="2" charset="0"/>
            </a:endParaRPr>
          </a:p>
          <a:p>
            <a:r>
              <a:rPr lang="en-US" sz="2000" b="1" dirty="0">
                <a:latin typeface="Karla" pitchFamily="2" charset="0"/>
              </a:rPr>
              <a:t>Gregory M. </a:t>
            </a:r>
            <a:r>
              <a:rPr lang="en-US" sz="2000" b="1" dirty="0" err="1">
                <a:latin typeface="Karla" pitchFamily="2" charset="0"/>
              </a:rPr>
              <a:t>Kurtzer</a:t>
            </a:r>
            <a:r>
              <a:rPr lang="en-US" sz="2000" b="1" dirty="0">
                <a:latin typeface="Karla" pitchFamily="2" charset="0"/>
              </a:rPr>
              <a:t>, Vanessa </a:t>
            </a:r>
            <a:r>
              <a:rPr lang="en-US" sz="2000" b="1" dirty="0" err="1">
                <a:latin typeface="Karla" pitchFamily="2" charset="0"/>
              </a:rPr>
              <a:t>Sochat</a:t>
            </a:r>
            <a:r>
              <a:rPr lang="en-US" sz="2000" b="1" dirty="0">
                <a:latin typeface="Karla" pitchFamily="2" charset="0"/>
              </a:rPr>
              <a:t>, Michael W. Bauer, Singularity: Scientific containers for mobility of compute</a:t>
            </a:r>
          </a:p>
          <a:p>
            <a:pPr marL="800100" lvl="1" indent="-342900">
              <a:buFont typeface="Arial" panose="020B0604020202020204" pitchFamily="34" charset="0"/>
              <a:buChar char="•"/>
            </a:pPr>
            <a:r>
              <a:rPr lang="en-US" sz="2000" dirty="0">
                <a:latin typeface="Karla" pitchFamily="2" charset="0"/>
              </a:rPr>
              <a:t>Game changer for computational </a:t>
            </a:r>
            <a:r>
              <a:rPr lang="en-US" sz="2000" dirty="0" smtClean="0">
                <a:latin typeface="Karla" pitchFamily="2" charset="0"/>
              </a:rPr>
              <a:t>sciences</a:t>
            </a:r>
            <a:endParaRPr lang="en-US" sz="2000" dirty="0">
              <a:latin typeface="Karla" pitchFamily="2" charset="0"/>
            </a:endParaRPr>
          </a:p>
          <a:p>
            <a:pPr marL="800100" lvl="1" indent="-342900">
              <a:buFont typeface="Arial" panose="020B0604020202020204" pitchFamily="34" charset="0"/>
              <a:buChar char="•"/>
            </a:pPr>
            <a:r>
              <a:rPr lang="en-US" sz="2000" dirty="0">
                <a:latin typeface="Karla" pitchFamily="2" charset="0"/>
              </a:rPr>
              <a:t>The goals of singularity are to Mobility of compute, </a:t>
            </a:r>
            <a:r>
              <a:rPr lang="en-US" sz="2000" dirty="0" smtClean="0">
                <a:latin typeface="Karla" pitchFamily="2" charset="0"/>
              </a:rPr>
              <a:t>Reproducibility. User </a:t>
            </a:r>
            <a:r>
              <a:rPr lang="en-US" sz="2000" dirty="0">
                <a:latin typeface="Karla" pitchFamily="2" charset="0"/>
              </a:rPr>
              <a:t>freedom. Support on existing traditional HPC </a:t>
            </a:r>
            <a:r>
              <a:rPr lang="en-US" sz="2000" dirty="0" smtClean="0">
                <a:latin typeface="Karla" pitchFamily="2" charset="0"/>
              </a:rPr>
              <a:t>resources.</a:t>
            </a:r>
            <a:endParaRPr lang="en-US" sz="2000" dirty="0">
              <a:latin typeface="Karla" pitchFamily="2" charset="0"/>
            </a:endParaRPr>
          </a:p>
          <a:p>
            <a:pPr marL="800100" lvl="1" indent="-342900">
              <a:buFont typeface="Arial" panose="020B0604020202020204" pitchFamily="34" charset="0"/>
              <a:buChar char="•"/>
            </a:pPr>
            <a:r>
              <a:rPr lang="en-US" sz="2000" dirty="0">
                <a:latin typeface="Karla" pitchFamily="2" charset="0"/>
              </a:rPr>
              <a:t>Example use cases: academic researcher, server administrator, eliminate redundancy in container technology, running at </a:t>
            </a:r>
            <a:r>
              <a:rPr lang="en-US" sz="2000" dirty="0" smtClean="0">
                <a:latin typeface="Karla" pitchFamily="2" charset="0"/>
              </a:rPr>
              <a:t>scale</a:t>
            </a:r>
          </a:p>
          <a:p>
            <a:pPr marL="800100" lvl="1" indent="-342900">
              <a:buFont typeface="Arial" panose="020B0604020202020204" pitchFamily="34" charset="0"/>
              <a:buChar char="•"/>
            </a:pPr>
            <a:r>
              <a:rPr lang="en-US" sz="2000" dirty="0" smtClean="0">
                <a:solidFill>
                  <a:srgbClr val="C00000"/>
                </a:solidFill>
                <a:latin typeface="Karla" pitchFamily="2" charset="0"/>
              </a:rPr>
              <a:t>Take away is security. No root access. </a:t>
            </a:r>
            <a:endParaRPr lang="en-US" sz="2000" dirty="0">
              <a:solidFill>
                <a:srgbClr val="C00000"/>
              </a:solidFill>
              <a:latin typeface="Karla" pitchFamily="2" charset="0"/>
            </a:endParaRPr>
          </a:p>
          <a:p>
            <a:endParaRPr lang="en-US" sz="2000" dirty="0">
              <a:latin typeface="Karla" pitchFamily="2" charset="0"/>
            </a:endParaRPr>
          </a:p>
        </p:txBody>
      </p:sp>
    </p:spTree>
    <p:extLst>
      <p:ext uri="{BB962C8B-B14F-4D97-AF65-F5344CB8AC3E}">
        <p14:creationId xmlns:p14="http://schemas.microsoft.com/office/powerpoint/2010/main" val="27947485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E79E9732-DC5F-4E31-AE99-47AF6D30A725}"/>
              </a:ext>
            </a:extLst>
          </p:cNvPr>
          <p:cNvGrpSpPr/>
          <p:nvPr/>
        </p:nvGrpSpPr>
        <p:grpSpPr>
          <a:xfrm>
            <a:off x="4005599" y="5376276"/>
            <a:ext cx="5124700" cy="647949"/>
            <a:chOff x="3708399" y="5562182"/>
            <a:chExt cx="5124700" cy="647949"/>
          </a:xfrm>
        </p:grpSpPr>
        <p:sp>
          <p:nvSpPr>
            <p:cNvPr id="18" name="Rectangle 17">
              <a:extLst>
                <a:ext uri="{FF2B5EF4-FFF2-40B4-BE49-F238E27FC236}">
                  <a16:creationId xmlns:a16="http://schemas.microsoft.com/office/drawing/2014/main" xmlns="" id="{A7CF9C45-FF07-4721-888A-CDC8D2C9F429}"/>
                </a:ext>
              </a:extLst>
            </p:cNvPr>
            <p:cNvSpPr/>
            <p:nvPr/>
          </p:nvSpPr>
          <p:spPr>
            <a:xfrm>
              <a:off x="3708400" y="5562182"/>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ubtitle 2">
              <a:extLst>
                <a:ext uri="{FF2B5EF4-FFF2-40B4-BE49-F238E27FC236}">
                  <a16:creationId xmlns:a16="http://schemas.microsoft.com/office/drawing/2014/main" xmlns="" id="{EEC03D37-031E-4AFA-B1FF-7E1E0DB75EDA}"/>
                </a:ext>
              </a:extLst>
            </p:cNvPr>
            <p:cNvSpPr txBox="1">
              <a:spLocks/>
            </p:cNvSpPr>
            <p:nvPr/>
          </p:nvSpPr>
          <p:spPr>
            <a:xfrm>
              <a:off x="3708399" y="5699174"/>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bg1"/>
                  </a:solidFill>
                  <a:latin typeface="Karla" charset="0"/>
                </a:rPr>
                <a:t>AC295</a:t>
              </a:r>
              <a:endParaRPr lang="en-US" b="1" dirty="0">
                <a:solidFill>
                  <a:schemeClr val="bg1"/>
                </a:solidFill>
                <a:latin typeface="Karla" charset="0"/>
              </a:endParaRPr>
            </a:p>
          </p:txBody>
        </p:sp>
        <p:sp>
          <p:nvSpPr>
            <p:cNvPr id="20" name="Rectangle 19">
              <a:extLst>
                <a:ext uri="{FF2B5EF4-FFF2-40B4-BE49-F238E27FC236}">
                  <a16:creationId xmlns:a16="http://schemas.microsoft.com/office/drawing/2014/main" xmlns="" id="{9F8140DE-DF19-4E67-BA8B-FDEFA75CDC53}"/>
                </a:ext>
              </a:extLst>
            </p:cNvPr>
            <p:cNvSpPr/>
            <p:nvPr/>
          </p:nvSpPr>
          <p:spPr>
            <a:xfrm>
              <a:off x="5004298" y="5593768"/>
              <a:ext cx="3828801" cy="584775"/>
            </a:xfrm>
            <a:custGeom>
              <a:avLst/>
              <a:gdLst>
                <a:gd name="connsiteX0" fmla="*/ 0 w 3828801"/>
                <a:gd name="connsiteY0" fmla="*/ 0 h 584775"/>
                <a:gd name="connsiteX1" fmla="*/ 714710 w 3828801"/>
                <a:gd name="connsiteY1" fmla="*/ 0 h 584775"/>
                <a:gd name="connsiteX2" fmla="*/ 1391131 w 3828801"/>
                <a:gd name="connsiteY2" fmla="*/ 0 h 584775"/>
                <a:gd name="connsiteX3" fmla="*/ 2067553 w 3828801"/>
                <a:gd name="connsiteY3" fmla="*/ 0 h 584775"/>
                <a:gd name="connsiteX4" fmla="*/ 2590822 w 3828801"/>
                <a:gd name="connsiteY4" fmla="*/ 0 h 584775"/>
                <a:gd name="connsiteX5" fmla="*/ 3152379 w 3828801"/>
                <a:gd name="connsiteY5" fmla="*/ 0 h 584775"/>
                <a:gd name="connsiteX6" fmla="*/ 3828801 w 3828801"/>
                <a:gd name="connsiteY6" fmla="*/ 0 h 584775"/>
                <a:gd name="connsiteX7" fmla="*/ 3828801 w 3828801"/>
                <a:gd name="connsiteY7" fmla="*/ 584775 h 584775"/>
                <a:gd name="connsiteX8" fmla="*/ 3190668 w 3828801"/>
                <a:gd name="connsiteY8" fmla="*/ 584775 h 584775"/>
                <a:gd name="connsiteX9" fmla="*/ 2667398 w 3828801"/>
                <a:gd name="connsiteY9" fmla="*/ 584775 h 584775"/>
                <a:gd name="connsiteX10" fmla="*/ 2144129 w 3828801"/>
                <a:gd name="connsiteY10" fmla="*/ 584775 h 584775"/>
                <a:gd name="connsiteX11" fmla="*/ 1467707 w 3828801"/>
                <a:gd name="connsiteY11" fmla="*/ 584775 h 584775"/>
                <a:gd name="connsiteX12" fmla="*/ 906150 w 3828801"/>
                <a:gd name="connsiteY12" fmla="*/ 584775 h 584775"/>
                <a:gd name="connsiteX13" fmla="*/ 0 w 3828801"/>
                <a:gd name="connsiteY13" fmla="*/ 584775 h 584775"/>
                <a:gd name="connsiteX14" fmla="*/ 0 w 3828801"/>
                <a:gd name="connsiteY14"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8801" h="584775" fill="none" extrusionOk="0">
                  <a:moveTo>
                    <a:pt x="0" y="0"/>
                  </a:moveTo>
                  <a:cubicBezTo>
                    <a:pt x="348003" y="-20745"/>
                    <a:pt x="367434" y="27532"/>
                    <a:pt x="714710" y="0"/>
                  </a:cubicBezTo>
                  <a:cubicBezTo>
                    <a:pt x="1061986" y="-27532"/>
                    <a:pt x="1066457" y="-7668"/>
                    <a:pt x="1391131" y="0"/>
                  </a:cubicBezTo>
                  <a:cubicBezTo>
                    <a:pt x="1715805" y="7668"/>
                    <a:pt x="1897352" y="-31783"/>
                    <a:pt x="2067553" y="0"/>
                  </a:cubicBezTo>
                  <a:cubicBezTo>
                    <a:pt x="2237754" y="31783"/>
                    <a:pt x="2443578" y="9100"/>
                    <a:pt x="2590822" y="0"/>
                  </a:cubicBezTo>
                  <a:cubicBezTo>
                    <a:pt x="2738066" y="-9100"/>
                    <a:pt x="2948803" y="21392"/>
                    <a:pt x="3152379" y="0"/>
                  </a:cubicBezTo>
                  <a:cubicBezTo>
                    <a:pt x="3355955" y="-21392"/>
                    <a:pt x="3531707" y="-32995"/>
                    <a:pt x="3828801" y="0"/>
                  </a:cubicBezTo>
                  <a:cubicBezTo>
                    <a:pt x="3847120" y="145862"/>
                    <a:pt x="3808109" y="433896"/>
                    <a:pt x="3828801" y="584775"/>
                  </a:cubicBezTo>
                  <a:cubicBezTo>
                    <a:pt x="3633808" y="585971"/>
                    <a:pt x="3497714" y="596897"/>
                    <a:pt x="3190668" y="584775"/>
                  </a:cubicBezTo>
                  <a:cubicBezTo>
                    <a:pt x="2883622" y="572653"/>
                    <a:pt x="2788161" y="585870"/>
                    <a:pt x="2667398" y="584775"/>
                  </a:cubicBezTo>
                  <a:cubicBezTo>
                    <a:pt x="2546635" y="583681"/>
                    <a:pt x="2313184" y="572839"/>
                    <a:pt x="2144129" y="584775"/>
                  </a:cubicBezTo>
                  <a:cubicBezTo>
                    <a:pt x="1975074" y="596711"/>
                    <a:pt x="1798810" y="567035"/>
                    <a:pt x="1467707" y="584775"/>
                  </a:cubicBezTo>
                  <a:cubicBezTo>
                    <a:pt x="1136604" y="602515"/>
                    <a:pt x="1135156" y="604702"/>
                    <a:pt x="906150" y="584775"/>
                  </a:cubicBezTo>
                  <a:cubicBezTo>
                    <a:pt x="677144" y="564848"/>
                    <a:pt x="375882" y="604932"/>
                    <a:pt x="0" y="584775"/>
                  </a:cubicBezTo>
                  <a:cubicBezTo>
                    <a:pt x="-6303" y="445539"/>
                    <a:pt x="-13732" y="241777"/>
                    <a:pt x="0" y="0"/>
                  </a:cubicBezTo>
                  <a:close/>
                </a:path>
                <a:path w="3828801" h="584775" stroke="0" extrusionOk="0">
                  <a:moveTo>
                    <a:pt x="0" y="0"/>
                  </a:moveTo>
                  <a:cubicBezTo>
                    <a:pt x="244066" y="-18668"/>
                    <a:pt x="315116" y="-7371"/>
                    <a:pt x="599845" y="0"/>
                  </a:cubicBezTo>
                  <a:cubicBezTo>
                    <a:pt x="884574" y="7371"/>
                    <a:pt x="862043" y="6614"/>
                    <a:pt x="1123115" y="0"/>
                  </a:cubicBezTo>
                  <a:cubicBezTo>
                    <a:pt x="1384187" y="-6614"/>
                    <a:pt x="1496465" y="-14535"/>
                    <a:pt x="1837824" y="0"/>
                  </a:cubicBezTo>
                  <a:cubicBezTo>
                    <a:pt x="2179183" y="14535"/>
                    <a:pt x="2141354" y="-17438"/>
                    <a:pt x="2437670" y="0"/>
                  </a:cubicBezTo>
                  <a:cubicBezTo>
                    <a:pt x="2733986" y="17438"/>
                    <a:pt x="2873325" y="11806"/>
                    <a:pt x="3037515" y="0"/>
                  </a:cubicBezTo>
                  <a:cubicBezTo>
                    <a:pt x="3201705" y="-11806"/>
                    <a:pt x="3439546" y="-5188"/>
                    <a:pt x="3828801" y="0"/>
                  </a:cubicBezTo>
                  <a:cubicBezTo>
                    <a:pt x="3826040" y="282673"/>
                    <a:pt x="3828418" y="341227"/>
                    <a:pt x="3828801" y="584775"/>
                  </a:cubicBezTo>
                  <a:cubicBezTo>
                    <a:pt x="3651954" y="582316"/>
                    <a:pt x="3387391" y="614455"/>
                    <a:pt x="3190668" y="584775"/>
                  </a:cubicBezTo>
                  <a:cubicBezTo>
                    <a:pt x="2993945" y="555095"/>
                    <a:pt x="2793334" y="604406"/>
                    <a:pt x="2667398" y="584775"/>
                  </a:cubicBezTo>
                  <a:cubicBezTo>
                    <a:pt x="2541462" y="565145"/>
                    <a:pt x="2207504" y="585378"/>
                    <a:pt x="2029265" y="584775"/>
                  </a:cubicBezTo>
                  <a:cubicBezTo>
                    <a:pt x="1851026" y="584172"/>
                    <a:pt x="1632137" y="595298"/>
                    <a:pt x="1391131" y="584775"/>
                  </a:cubicBezTo>
                  <a:cubicBezTo>
                    <a:pt x="1150125" y="574252"/>
                    <a:pt x="1026340" y="581042"/>
                    <a:pt x="791286" y="584775"/>
                  </a:cubicBezTo>
                  <a:cubicBezTo>
                    <a:pt x="556233" y="588508"/>
                    <a:pt x="235797" y="598758"/>
                    <a:pt x="0" y="584775"/>
                  </a:cubicBezTo>
                  <a:cubicBezTo>
                    <a:pt x="8947" y="456293"/>
                    <a:pt x="29051" y="250004"/>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b="1" dirty="0">
                  <a:latin typeface="Karla" charset="0"/>
                </a:rPr>
                <a:t>Advanced Practical Data Science</a:t>
              </a:r>
            </a:p>
            <a:p>
              <a:r>
                <a:rPr lang="en-US" sz="1400" b="1" dirty="0" err="1">
                  <a:latin typeface="Karla" charset="0"/>
                </a:rPr>
                <a:t>Pavlos</a:t>
              </a:r>
              <a:r>
                <a:rPr lang="en-US" sz="1400" b="1" dirty="0">
                  <a:latin typeface="Karla" charset="0"/>
                </a:rPr>
                <a:t> </a:t>
              </a:r>
              <a:r>
                <a:rPr lang="en-US" sz="1400" b="1" dirty="0" err="1">
                  <a:latin typeface="Karla" charset="0"/>
                </a:rPr>
                <a:t>Protopapas</a:t>
              </a:r>
              <a:endParaRPr lang="en-US" sz="1000" b="1" dirty="0"/>
            </a:p>
          </p:txBody>
        </p:sp>
      </p:grpSp>
      <p:sp>
        <p:nvSpPr>
          <p:cNvPr id="2" name="TextBox 1"/>
          <p:cNvSpPr txBox="1"/>
          <p:nvPr/>
        </p:nvSpPr>
        <p:spPr>
          <a:xfrm>
            <a:off x="1297859" y="1061884"/>
            <a:ext cx="10132142" cy="1754326"/>
          </a:xfrm>
          <a:prstGeom prst="rect">
            <a:avLst/>
          </a:prstGeom>
          <a:noFill/>
        </p:spPr>
        <p:txBody>
          <a:bodyPr wrap="square" rtlCol="0">
            <a:spAutoFit/>
          </a:bodyPr>
          <a:lstStyle/>
          <a:p>
            <a:endParaRPr lang="en-US" sz="2400" dirty="0"/>
          </a:p>
          <a:p>
            <a:pPr algn="ctr"/>
            <a:r>
              <a:rPr lang="en-US" sz="3600" dirty="0">
                <a:latin typeface="Karla" charset="0"/>
                <a:ea typeface="Karla" charset="0"/>
                <a:cs typeface="Karla" charset="0"/>
              </a:rPr>
              <a:t>THANK YOU </a:t>
            </a:r>
          </a:p>
          <a:p>
            <a:r>
              <a:rPr lang="en-US" sz="2400" dirty="0"/>
              <a:t/>
            </a:r>
            <a:br>
              <a:rPr lang="en-US" sz="2400" dirty="0"/>
            </a:br>
            <a:endParaRPr lang="en-US" sz="2400" dirty="0"/>
          </a:p>
        </p:txBody>
      </p:sp>
    </p:spTree>
    <p:extLst>
      <p:ext uri="{BB962C8B-B14F-4D97-AF65-F5344CB8AC3E}">
        <p14:creationId xmlns:p14="http://schemas.microsoft.com/office/powerpoint/2010/main" val="42853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6DA12FB9-5FAE-4342-BE2F-559B191D9485}"/>
              </a:ext>
            </a:extLst>
          </p:cNvPr>
          <p:cNvSpPr>
            <a:spLocks noGrp="1"/>
          </p:cNvSpPr>
          <p:nvPr>
            <p:ph type="body" sz="quarter" idx="14"/>
          </p:nvPr>
        </p:nvSpPr>
        <p:spPr>
          <a:xfrm>
            <a:off x="1023968" y="294031"/>
            <a:ext cx="10357954" cy="677519"/>
          </a:xfrm>
        </p:spPr>
        <p:txBody>
          <a:bodyPr/>
          <a:lstStyle/>
          <a:p>
            <a:pPr marL="0" indent="0" algn="ctr">
              <a:buNone/>
            </a:pPr>
            <a:r>
              <a:rPr lang="en-US" b="1" dirty="0">
                <a:latin typeface="Karla" charset="0"/>
                <a:ea typeface="Karla" charset="0"/>
                <a:cs typeface="Karla" charset="0"/>
              </a:rPr>
              <a:t>Outline</a:t>
            </a:r>
          </a:p>
        </p:txBody>
      </p:sp>
      <p:sp>
        <p:nvSpPr>
          <p:cNvPr id="2" name="Text Placeholder 1">
            <a:extLst>
              <a:ext uri="{FF2B5EF4-FFF2-40B4-BE49-F238E27FC236}">
                <a16:creationId xmlns:a16="http://schemas.microsoft.com/office/drawing/2014/main" xmlns="" id="{C4DD40E0-632F-425B-B5E9-5E8CC8FCE6EF}"/>
              </a:ext>
            </a:extLst>
          </p:cNvPr>
          <p:cNvSpPr>
            <a:spLocks noGrp="1"/>
          </p:cNvSpPr>
          <p:nvPr>
            <p:ph type="body" sz="quarter" idx="13"/>
          </p:nvPr>
        </p:nvSpPr>
        <p:spPr>
          <a:xfrm>
            <a:off x="1769268" y="1754000"/>
            <a:ext cx="8867355" cy="4052791"/>
          </a:xfrm>
        </p:spPr>
        <p:txBody>
          <a:bodyPr>
            <a:normAutofit/>
          </a:bodyPr>
          <a:lstStyle/>
          <a:p>
            <a:pPr>
              <a:spcAft>
                <a:spcPts val="600"/>
              </a:spcAft>
            </a:pPr>
            <a:r>
              <a:rPr lang="en-US" sz="2600" dirty="0"/>
              <a:t>1: Class organization </a:t>
            </a:r>
          </a:p>
          <a:p>
            <a:pPr>
              <a:spcAft>
                <a:spcPts val="600"/>
              </a:spcAft>
            </a:pPr>
            <a:r>
              <a:rPr lang="en-US" sz="2600" dirty="0"/>
              <a:t>2: </a:t>
            </a:r>
            <a:r>
              <a:rPr lang="en-US" sz="2600" b="1" dirty="0"/>
              <a:t>Virtual environments</a:t>
            </a:r>
          </a:p>
          <a:p>
            <a:pPr>
              <a:spcAft>
                <a:spcPts val="600"/>
              </a:spcAft>
            </a:pPr>
            <a:r>
              <a:rPr lang="en-US" sz="2600" dirty="0"/>
              <a:t>3: Virtual machines</a:t>
            </a:r>
          </a:p>
          <a:p>
            <a:pPr>
              <a:spcAft>
                <a:spcPts val="600"/>
              </a:spcAft>
            </a:pPr>
            <a:r>
              <a:rPr lang="en-US" sz="2600" dirty="0"/>
              <a:t>4: Containers</a:t>
            </a:r>
          </a:p>
          <a:p>
            <a:pPr>
              <a:spcAft>
                <a:spcPts val="600"/>
              </a:spcAft>
            </a:pPr>
            <a:r>
              <a:rPr lang="en-US" sz="2600" dirty="0"/>
              <a:t>5: Advanced topics</a:t>
            </a:r>
          </a:p>
        </p:txBody>
      </p:sp>
    </p:spTree>
    <p:extLst>
      <p:ext uri="{BB962C8B-B14F-4D97-AF65-F5344CB8AC3E}">
        <p14:creationId xmlns:p14="http://schemas.microsoft.com/office/powerpoint/2010/main" val="17141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Why should we use virtual environment?</a:t>
            </a:r>
          </a:p>
        </p:txBody>
      </p:sp>
      <p:sp>
        <p:nvSpPr>
          <p:cNvPr id="10" name="Rectangle 9">
            <a:extLst>
              <a:ext uri="{FF2B5EF4-FFF2-40B4-BE49-F238E27FC236}">
                <a16:creationId xmlns:a16="http://schemas.microsoft.com/office/drawing/2014/main" xmlns="" id="{2640D9DE-ACA1-40C5-9770-2BD1B3232BBF}"/>
              </a:ext>
            </a:extLst>
          </p:cNvPr>
          <p:cNvSpPr/>
          <p:nvPr/>
        </p:nvSpPr>
        <p:spPr>
          <a:xfrm>
            <a:off x="971550" y="1627466"/>
            <a:ext cx="10229850" cy="4431983"/>
          </a:xfrm>
          <a:prstGeom prst="rect">
            <a:avLst/>
          </a:prstGeom>
        </p:spPr>
        <p:txBody>
          <a:bodyPr wrap="square">
            <a:spAutoFit/>
          </a:bodyPr>
          <a:lstStyle/>
          <a:p>
            <a:pPr marL="342900" indent="-342900">
              <a:buFont typeface="Arial" panose="020B0604020202020204" pitchFamily="34" charset="0"/>
              <a:buChar char="•"/>
            </a:pPr>
            <a:r>
              <a:rPr lang="en-US" sz="2400" dirty="0">
                <a:latin typeface="Karla" pitchFamily="2" charset="0"/>
              </a:rPr>
              <a:t>Virtual environments help to make development and use </a:t>
            </a:r>
            <a:r>
              <a:rPr lang="en-US" sz="2400" dirty="0" smtClean="0">
                <a:latin typeface="Karla" pitchFamily="2" charset="0"/>
              </a:rPr>
              <a:t>of </a:t>
            </a:r>
            <a:r>
              <a:rPr lang="en-US" sz="2400" dirty="0">
                <a:latin typeface="Karla" pitchFamily="2" charset="0"/>
              </a:rPr>
              <a:t>code more </a:t>
            </a:r>
            <a:r>
              <a:rPr lang="en-US" sz="2400" dirty="0" smtClean="0">
                <a:latin typeface="Karla" pitchFamily="2" charset="0"/>
              </a:rPr>
              <a:t>streamlined.</a:t>
            </a:r>
            <a:endParaRPr lang="en-US" sz="2400" dirty="0">
              <a:latin typeface="Karla" pitchFamily="2" charset="0"/>
            </a:endParaRPr>
          </a:p>
          <a:p>
            <a:pPr marL="342900" indent="-342900">
              <a:buFont typeface="Arial" panose="020B0604020202020204" pitchFamily="34" charset="0"/>
              <a:buChar char="•"/>
            </a:pPr>
            <a:r>
              <a:rPr lang="en-US" sz="2400" dirty="0">
                <a:latin typeface="Karla" pitchFamily="2" charset="0"/>
              </a:rPr>
              <a:t>Virtual environments keep dependencies in separate “sandboxes” so you can switch between both applications easily and get them </a:t>
            </a:r>
            <a:r>
              <a:rPr lang="en-US" sz="2400" dirty="0" smtClean="0">
                <a:latin typeface="Karla" pitchFamily="2" charset="0"/>
              </a:rPr>
              <a:t>running.</a:t>
            </a:r>
            <a:endParaRPr lang="en-US" sz="2400" dirty="0">
              <a:latin typeface="Karla" pitchFamily="2" charset="0"/>
            </a:endParaRPr>
          </a:p>
          <a:p>
            <a:pPr marL="342900" indent="-342900">
              <a:buFont typeface="Arial" panose="020B0604020202020204" pitchFamily="34" charset="0"/>
              <a:buChar char="•"/>
            </a:pPr>
            <a:r>
              <a:rPr lang="en-US" sz="2400" dirty="0">
                <a:latin typeface="Karla" pitchFamily="2" charset="0"/>
              </a:rPr>
              <a:t>Given an operating system and hardware, we can get the exact code environment set up using different technologies. </a:t>
            </a:r>
            <a:r>
              <a:rPr lang="en-US" sz="2400" dirty="0" smtClean="0">
                <a:latin typeface="Karla" pitchFamily="2" charset="0"/>
              </a:rPr>
              <a:t>This </a:t>
            </a:r>
            <a:r>
              <a:rPr lang="en-US" sz="2400" dirty="0">
                <a:latin typeface="Karla" pitchFamily="2" charset="0"/>
              </a:rPr>
              <a:t>is key to understand the trade off among the different technologies presented in this </a:t>
            </a:r>
            <a:r>
              <a:rPr lang="en-US" sz="2400" dirty="0" smtClean="0">
                <a:latin typeface="Karla" pitchFamily="2" charset="0"/>
              </a:rPr>
              <a:t>class.</a:t>
            </a:r>
            <a:endParaRPr lang="en-US" sz="2400" dirty="0">
              <a:latin typeface="Karla" pitchFamily="2" charset="0"/>
            </a:endParaRPr>
          </a:p>
          <a:p>
            <a:pPr marL="342900" indent="-342900">
              <a:buFontTx/>
              <a:buChar char="-"/>
            </a:pPr>
            <a:endParaRPr lang="en-US" sz="2400" dirty="0">
              <a:latin typeface="Karla" pitchFamily="2" charset="0"/>
            </a:endParaRPr>
          </a:p>
          <a:p>
            <a:pPr marL="285750" indent="-285750" algn="ctr">
              <a:buFontTx/>
              <a:buChar char="-"/>
            </a:pPr>
            <a:endParaRPr lang="en-US" sz="2400" dirty="0">
              <a:latin typeface="Karla" pitchFamily="2" charset="0"/>
            </a:endParaRPr>
          </a:p>
          <a:p>
            <a:pPr marL="285750" indent="-285750" algn="ctr">
              <a:buFontTx/>
              <a:buChar char="-"/>
            </a:pPr>
            <a:endParaRPr lang="en-US" sz="2000" dirty="0">
              <a:latin typeface="Karla" pitchFamily="2" charset="0"/>
            </a:endParaRPr>
          </a:p>
        </p:txBody>
      </p:sp>
    </p:spTree>
    <p:extLst>
      <p:ext uri="{BB962C8B-B14F-4D97-AF65-F5344CB8AC3E}">
        <p14:creationId xmlns:p14="http://schemas.microsoft.com/office/powerpoint/2010/main" val="42235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296230"/>
            <a:ext cx="10039350" cy="647700"/>
          </a:xfrm>
        </p:spPr>
        <p:txBody>
          <a:bodyPr>
            <a:noAutofit/>
          </a:bodyPr>
          <a:lstStyle/>
          <a:p>
            <a:pPr>
              <a:spcAft>
                <a:spcPts val="1800"/>
              </a:spcAft>
            </a:pPr>
            <a:r>
              <a:rPr lang="en-US" sz="3800" b="1" dirty="0"/>
              <a:t>Why should we use virtual environment?</a:t>
            </a:r>
          </a:p>
        </p:txBody>
      </p:sp>
      <p:sp>
        <p:nvSpPr>
          <p:cNvPr id="85" name="Rectangle 84">
            <a:extLst>
              <a:ext uri="{FF2B5EF4-FFF2-40B4-BE49-F238E27FC236}">
                <a16:creationId xmlns:a16="http://schemas.microsoft.com/office/drawing/2014/main" xmlns="" id="{1636AC18-A69A-499B-BF3A-B3EC3EF71495}"/>
              </a:ext>
            </a:extLst>
          </p:cNvPr>
          <p:cNvSpPr/>
          <p:nvPr/>
        </p:nvSpPr>
        <p:spPr>
          <a:xfrm>
            <a:off x="971550" y="1268790"/>
            <a:ext cx="10229850" cy="1569660"/>
          </a:xfrm>
          <a:prstGeom prst="rect">
            <a:avLst/>
          </a:prstGeom>
        </p:spPr>
        <p:txBody>
          <a:bodyPr wrap="square">
            <a:spAutoFit/>
          </a:bodyPr>
          <a:lstStyle/>
          <a:p>
            <a:pPr marL="342900" indent="-342900">
              <a:buFont typeface="Arial" panose="020B0604020202020204" pitchFamily="34" charset="0"/>
              <a:buChar char="•"/>
            </a:pPr>
            <a:r>
              <a:rPr lang="en-US" sz="2400" dirty="0">
                <a:latin typeface="Karla" pitchFamily="2" charset="0"/>
              </a:rPr>
              <a:t>Maggie took cs109a, she used to run her </a:t>
            </a:r>
            <a:r>
              <a:rPr lang="en-US" sz="2400" dirty="0" err="1" smtClean="0">
                <a:latin typeface="Karla" pitchFamily="2" charset="0"/>
              </a:rPr>
              <a:t>Jupyter</a:t>
            </a:r>
            <a:r>
              <a:rPr lang="en-US" sz="2400" dirty="0" smtClean="0">
                <a:latin typeface="Karla" pitchFamily="2" charset="0"/>
              </a:rPr>
              <a:t> </a:t>
            </a:r>
            <a:r>
              <a:rPr lang="en-US" sz="2400" dirty="0">
                <a:latin typeface="Karla" pitchFamily="2" charset="0"/>
              </a:rPr>
              <a:t>notebooks from anaconda prompt.  Every time she </a:t>
            </a:r>
            <a:r>
              <a:rPr lang="en-US" sz="2400" dirty="0" smtClean="0">
                <a:latin typeface="Karla" pitchFamily="2" charset="0"/>
              </a:rPr>
              <a:t>installed </a:t>
            </a:r>
            <a:r>
              <a:rPr lang="en-US" sz="2400" dirty="0">
                <a:latin typeface="Karla" pitchFamily="2" charset="0"/>
              </a:rPr>
              <a:t>a module it </a:t>
            </a:r>
            <a:r>
              <a:rPr lang="en-US" sz="2400" dirty="0" smtClean="0">
                <a:latin typeface="Karla" pitchFamily="2" charset="0"/>
              </a:rPr>
              <a:t>was placed in the either of </a:t>
            </a:r>
            <a:r>
              <a:rPr lang="en-US" sz="2400" dirty="0" smtClean="0">
                <a:latin typeface="Courier New" charset="0"/>
                <a:ea typeface="Courier New" charset="0"/>
                <a:cs typeface="Courier New" charset="0"/>
              </a:rPr>
              <a:t>bin, lib, share, include</a:t>
            </a:r>
            <a:r>
              <a:rPr lang="en-US" sz="2400" dirty="0" smtClean="0">
                <a:latin typeface="Karla" pitchFamily="2" charset="0"/>
              </a:rPr>
              <a:t> folders and </a:t>
            </a:r>
            <a:r>
              <a:rPr lang="en-US" sz="2400" dirty="0">
                <a:latin typeface="Karla" pitchFamily="2" charset="0"/>
              </a:rPr>
              <a:t>she </a:t>
            </a:r>
            <a:r>
              <a:rPr lang="en-US" sz="2400" dirty="0" smtClean="0">
                <a:latin typeface="Karla" pitchFamily="2" charset="0"/>
              </a:rPr>
              <a:t>could import </a:t>
            </a:r>
            <a:r>
              <a:rPr lang="en-US" sz="2400" dirty="0">
                <a:latin typeface="Karla" pitchFamily="2" charset="0"/>
              </a:rPr>
              <a:t>it in and </a:t>
            </a:r>
            <a:r>
              <a:rPr lang="en-US" sz="2400" dirty="0" smtClean="0">
                <a:latin typeface="Karla" pitchFamily="2" charset="0"/>
              </a:rPr>
              <a:t>used </a:t>
            </a:r>
            <a:r>
              <a:rPr lang="en-US" sz="2400" dirty="0">
                <a:latin typeface="Karla" pitchFamily="2" charset="0"/>
              </a:rPr>
              <a:t>it without any </a:t>
            </a:r>
            <a:r>
              <a:rPr lang="en-US" sz="2400" dirty="0" smtClean="0">
                <a:latin typeface="Karla" pitchFamily="2" charset="0"/>
              </a:rPr>
              <a:t>issue.</a:t>
            </a:r>
            <a:endParaRPr lang="en-US" sz="2400" dirty="0">
              <a:latin typeface="Karla" pitchFamily="2" charset="0"/>
            </a:endParaRPr>
          </a:p>
        </p:txBody>
      </p:sp>
      <p:grpSp>
        <p:nvGrpSpPr>
          <p:cNvPr id="13" name="Group 12">
            <a:extLst>
              <a:ext uri="{FF2B5EF4-FFF2-40B4-BE49-F238E27FC236}">
                <a16:creationId xmlns:a16="http://schemas.microsoft.com/office/drawing/2014/main" xmlns="" id="{3AA2C9E3-0CA5-40B3-B78B-6A2D6804C5D9}"/>
              </a:ext>
            </a:extLst>
          </p:cNvPr>
          <p:cNvGrpSpPr/>
          <p:nvPr/>
        </p:nvGrpSpPr>
        <p:grpSpPr>
          <a:xfrm>
            <a:off x="1383188" y="3910184"/>
            <a:ext cx="4207975" cy="1767148"/>
            <a:chOff x="7877824" y="3117195"/>
            <a:chExt cx="4505694" cy="1892176"/>
          </a:xfrm>
        </p:grpSpPr>
        <p:sp>
          <p:nvSpPr>
            <p:cNvPr id="14" name="Rectangle 13">
              <a:extLst>
                <a:ext uri="{FF2B5EF4-FFF2-40B4-BE49-F238E27FC236}">
                  <a16:creationId xmlns:a16="http://schemas.microsoft.com/office/drawing/2014/main" xmlns="" id="{A1230355-1471-4951-A6F9-B893B9EF6F9D}"/>
                </a:ext>
              </a:extLst>
            </p:cNvPr>
            <p:cNvSpPr/>
            <p:nvPr/>
          </p:nvSpPr>
          <p:spPr>
            <a:xfrm>
              <a:off x="7877824" y="4200525"/>
              <a:ext cx="4505694" cy="512450"/>
            </a:xfrm>
            <a:prstGeom prst="rect">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Operating System</a:t>
              </a:r>
            </a:p>
          </p:txBody>
        </p:sp>
        <p:sp>
          <p:nvSpPr>
            <p:cNvPr id="16" name="Rectangle 15">
              <a:extLst>
                <a:ext uri="{FF2B5EF4-FFF2-40B4-BE49-F238E27FC236}">
                  <a16:creationId xmlns:a16="http://schemas.microsoft.com/office/drawing/2014/main" xmlns="" id="{92139AF0-26EB-4D56-8C27-EA97F1141B00}"/>
                </a:ext>
              </a:extLst>
            </p:cNvPr>
            <p:cNvSpPr/>
            <p:nvPr/>
          </p:nvSpPr>
          <p:spPr>
            <a:xfrm>
              <a:off x="7877825" y="4917582"/>
              <a:ext cx="4505693" cy="9178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Maggie</a:t>
              </a:r>
            </a:p>
          </p:txBody>
        </p:sp>
        <p:sp>
          <p:nvSpPr>
            <p:cNvPr id="17" name="Rectangle 16">
              <a:extLst>
                <a:ext uri="{FF2B5EF4-FFF2-40B4-BE49-F238E27FC236}">
                  <a16:creationId xmlns:a16="http://schemas.microsoft.com/office/drawing/2014/main" xmlns="" id="{7A736049-14F1-494F-AB47-333C3F575C0E}"/>
                </a:ext>
              </a:extLst>
            </p:cNvPr>
            <p:cNvSpPr/>
            <p:nvPr/>
          </p:nvSpPr>
          <p:spPr>
            <a:xfrm>
              <a:off x="7880009" y="3654550"/>
              <a:ext cx="2196615"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18" name="Rectangle 17">
              <a:extLst>
                <a:ext uri="{FF2B5EF4-FFF2-40B4-BE49-F238E27FC236}">
                  <a16:creationId xmlns:a16="http://schemas.microsoft.com/office/drawing/2014/main" xmlns="" id="{7CAAC141-0F0A-41EF-BC89-85216139C552}"/>
                </a:ext>
              </a:extLst>
            </p:cNvPr>
            <p:cNvSpPr/>
            <p:nvPr/>
          </p:nvSpPr>
          <p:spPr>
            <a:xfrm>
              <a:off x="788095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19" name="Rectangle 18">
              <a:extLst>
                <a:ext uri="{FF2B5EF4-FFF2-40B4-BE49-F238E27FC236}">
                  <a16:creationId xmlns:a16="http://schemas.microsoft.com/office/drawing/2014/main" xmlns="" id="{FF66A7D0-F22D-4717-BFBE-2D1E0A42A60C}"/>
                </a:ext>
              </a:extLst>
            </p:cNvPr>
            <p:cNvSpPr/>
            <p:nvPr/>
          </p:nvSpPr>
          <p:spPr>
            <a:xfrm>
              <a:off x="8594879"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sp>
          <p:nvSpPr>
            <p:cNvPr id="20" name="Rectangle 19">
              <a:extLst>
                <a:ext uri="{FF2B5EF4-FFF2-40B4-BE49-F238E27FC236}">
                  <a16:creationId xmlns:a16="http://schemas.microsoft.com/office/drawing/2014/main" xmlns="" id="{7BCCBF6D-09EF-45D5-9AA0-EA737C724BFD}"/>
                </a:ext>
              </a:extLst>
            </p:cNvPr>
            <p:cNvSpPr/>
            <p:nvPr/>
          </p:nvSpPr>
          <p:spPr>
            <a:xfrm>
              <a:off x="934036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grpSp>
      <p:sp>
        <p:nvSpPr>
          <p:cNvPr id="25" name="Rectangle 24">
            <a:extLst>
              <a:ext uri="{FF2B5EF4-FFF2-40B4-BE49-F238E27FC236}">
                <a16:creationId xmlns:a16="http://schemas.microsoft.com/office/drawing/2014/main" xmlns="" id="{802C4B5A-34AC-489F-AA75-5B5E2EA31E9B}"/>
              </a:ext>
            </a:extLst>
          </p:cNvPr>
          <p:cNvSpPr/>
          <p:nvPr/>
        </p:nvSpPr>
        <p:spPr>
          <a:xfrm>
            <a:off x="5694155" y="4868837"/>
            <a:ext cx="7600219" cy="584775"/>
          </a:xfrm>
          <a:prstGeom prst="rect">
            <a:avLst/>
          </a:prstGeom>
        </p:spPr>
        <p:txBody>
          <a:bodyPr wrap="square">
            <a:spAutoFit/>
          </a:bodyPr>
          <a:lstStyle/>
          <a:p>
            <a:r>
              <a:rPr lang="en-US" sz="1600" dirty="0">
                <a:solidFill>
                  <a:prstClr val="black"/>
                </a:solidFill>
                <a:latin typeface="Lucida Console" panose="020B0609040504020204" pitchFamily="49" charset="0"/>
              </a:rPr>
              <a:t>$ which python</a:t>
            </a:r>
          </a:p>
          <a:p>
            <a:r>
              <a:rPr lang="en-US" sz="1600" dirty="0">
                <a:solidFill>
                  <a:prstClr val="black"/>
                </a:solidFill>
                <a:latin typeface="Lucida Console" panose="020B0609040504020204" pitchFamily="49" charset="0"/>
              </a:rPr>
              <a:t>/c/Users/</a:t>
            </a:r>
            <a:r>
              <a:rPr lang="en-US" sz="1600" dirty="0" err="1">
                <a:solidFill>
                  <a:prstClr val="black"/>
                </a:solidFill>
                <a:latin typeface="Lucida Console" panose="020B0609040504020204" pitchFamily="49" charset="0"/>
              </a:rPr>
              <a:t>maggie</a:t>
            </a:r>
            <a:r>
              <a:rPr lang="en-US" sz="1600" dirty="0">
                <a:solidFill>
                  <a:prstClr val="black"/>
                </a:solidFill>
                <a:latin typeface="Lucida Console" panose="020B0609040504020204" pitchFamily="49" charset="0"/>
              </a:rPr>
              <a:t>/Anaconda3/python</a:t>
            </a:r>
          </a:p>
        </p:txBody>
      </p:sp>
    </p:spTree>
    <p:extLst>
      <p:ext uri="{BB962C8B-B14F-4D97-AF65-F5344CB8AC3E}">
        <p14:creationId xmlns:p14="http://schemas.microsoft.com/office/powerpoint/2010/main" val="852300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xmlns="" id="{D5EC3C66-110F-48FE-8A35-BF53CA4C967B}"/>
              </a:ext>
            </a:extLst>
          </p:cNvPr>
          <p:cNvSpPr/>
          <p:nvPr/>
        </p:nvSpPr>
        <p:spPr>
          <a:xfrm>
            <a:off x="5694156" y="4868838"/>
            <a:ext cx="12432230" cy="584775"/>
          </a:xfrm>
          <a:prstGeom prst="rect">
            <a:avLst/>
          </a:prstGeom>
        </p:spPr>
        <p:txBody>
          <a:bodyPr wrap="square">
            <a:spAutoFit/>
          </a:bodyPr>
          <a:lstStyle/>
          <a:p>
            <a:r>
              <a:rPr lang="en-US" sz="1600" dirty="0">
                <a:solidFill>
                  <a:prstClr val="black"/>
                </a:solidFill>
                <a:latin typeface="Lucida Console" panose="020B0609040504020204" pitchFamily="49" charset="0"/>
              </a:rPr>
              <a:t>$ which python</a:t>
            </a:r>
          </a:p>
          <a:p>
            <a:r>
              <a:rPr lang="pt-BR" sz="1600" dirty="0">
                <a:solidFill>
                  <a:prstClr val="black"/>
                </a:solidFill>
                <a:latin typeface="Lucida Console" panose="020B0609040504020204" pitchFamily="49" charset="0"/>
              </a:rPr>
              <a:t>/</a:t>
            </a:r>
            <a:r>
              <a:rPr lang="pt-BR" sz="1600" dirty="0" err="1" smtClean="0">
                <a:solidFill>
                  <a:prstClr val="black"/>
                </a:solidFill>
                <a:latin typeface="Lucida Console" panose="020B0609040504020204" pitchFamily="49" charset="0"/>
              </a:rPr>
              <a:t>c</a:t>
            </a:r>
            <a:r>
              <a:rPr lang="pt-BR" sz="1600" dirty="0" smtClean="0">
                <a:solidFill>
                  <a:prstClr val="black"/>
                </a:solidFill>
                <a:latin typeface="Lucida Console" panose="020B0609040504020204" pitchFamily="49" charset="0"/>
              </a:rPr>
              <a:t>/</a:t>
            </a:r>
            <a:r>
              <a:rPr lang="pt-BR" sz="1600" dirty="0" err="1" smtClean="0">
                <a:solidFill>
                  <a:prstClr val="black"/>
                </a:solidFill>
                <a:latin typeface="Lucida Console" panose="020B0609040504020204" pitchFamily="49" charset="0"/>
              </a:rPr>
              <a:t>Users</a:t>
            </a:r>
            <a:r>
              <a:rPr lang="pt-BR" sz="1600" dirty="0" smtClean="0">
                <a:solidFill>
                  <a:prstClr val="black"/>
                </a:solidFill>
                <a:latin typeface="Lucida Console" panose="020B0609040504020204" pitchFamily="49" charset="0"/>
              </a:rPr>
              <a:t>/</a:t>
            </a:r>
            <a:r>
              <a:rPr lang="pt-BR" sz="1600" dirty="0" err="1" smtClean="0">
                <a:solidFill>
                  <a:prstClr val="black"/>
                </a:solidFill>
                <a:latin typeface="Lucida Console" panose="020B0609040504020204" pitchFamily="49" charset="0"/>
              </a:rPr>
              <a:t>maggie</a:t>
            </a:r>
            <a:r>
              <a:rPr lang="pt-BR" sz="1600" dirty="0" smtClean="0">
                <a:solidFill>
                  <a:prstClr val="black"/>
                </a:solidFill>
                <a:latin typeface="Lucida Console" panose="020B0609040504020204" pitchFamily="49" charset="0"/>
              </a:rPr>
              <a:t>/Anaconda3/</a:t>
            </a:r>
            <a:r>
              <a:rPr lang="pt-BR" sz="1600" dirty="0" err="1" smtClean="0">
                <a:solidFill>
                  <a:prstClr val="black"/>
                </a:solidFill>
                <a:latin typeface="Lucida Console" panose="020B0609040504020204" pitchFamily="49" charset="0"/>
              </a:rPr>
              <a:t>envs</a:t>
            </a:r>
            <a:r>
              <a:rPr lang="pt-BR" sz="1600" dirty="0" smtClean="0">
                <a:solidFill>
                  <a:prstClr val="black"/>
                </a:solidFill>
                <a:latin typeface="Lucida Console" panose="020B0609040504020204" pitchFamily="49" charset="0"/>
              </a:rPr>
              <a:t>/env_ac295/</a:t>
            </a:r>
            <a:r>
              <a:rPr lang="pt-BR" sz="1600" dirty="0" err="1" smtClean="0">
                <a:solidFill>
                  <a:prstClr val="black"/>
                </a:solidFill>
                <a:latin typeface="Lucida Console" panose="020B0609040504020204" pitchFamily="49" charset="0"/>
              </a:rPr>
              <a:t>python</a:t>
            </a:r>
            <a:endParaRPr lang="pt-BR" sz="1600" dirty="0">
              <a:solidFill>
                <a:prstClr val="black"/>
              </a:solidFill>
              <a:latin typeface="Lucida Console" panose="020B0609040504020204" pitchFamily="49" charset="0"/>
            </a:endParaRPr>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296230"/>
            <a:ext cx="10039350" cy="647700"/>
          </a:xfrm>
        </p:spPr>
        <p:txBody>
          <a:bodyPr>
            <a:noAutofit/>
          </a:bodyPr>
          <a:lstStyle/>
          <a:p>
            <a:pPr>
              <a:spcAft>
                <a:spcPts val="1800"/>
              </a:spcAft>
            </a:pPr>
            <a:r>
              <a:rPr lang="en-US" sz="3800" b="1" dirty="0"/>
              <a:t>Why should we use virtual environment?</a:t>
            </a:r>
          </a:p>
        </p:txBody>
      </p:sp>
      <p:sp>
        <p:nvSpPr>
          <p:cNvPr id="85" name="Rectangle 84">
            <a:extLst>
              <a:ext uri="{FF2B5EF4-FFF2-40B4-BE49-F238E27FC236}">
                <a16:creationId xmlns:a16="http://schemas.microsoft.com/office/drawing/2014/main" xmlns="" id="{1636AC18-A69A-499B-BF3A-B3EC3EF71495}"/>
              </a:ext>
            </a:extLst>
          </p:cNvPr>
          <p:cNvSpPr/>
          <p:nvPr/>
        </p:nvSpPr>
        <p:spPr>
          <a:xfrm>
            <a:off x="971550" y="1268790"/>
            <a:ext cx="10950156" cy="1938992"/>
          </a:xfrm>
          <a:prstGeom prst="rect">
            <a:avLst/>
          </a:prstGeom>
        </p:spPr>
        <p:txBody>
          <a:bodyPr wrap="square">
            <a:spAutoFit/>
          </a:bodyPr>
          <a:lstStyle/>
          <a:p>
            <a:pPr marL="342900" indent="-342900">
              <a:buFont typeface="Arial" panose="020B0604020202020204" pitchFamily="34" charset="0"/>
              <a:buChar char="•"/>
            </a:pPr>
            <a:r>
              <a:rPr lang="en-US" sz="2400" dirty="0">
                <a:latin typeface="Karla" pitchFamily="2" charset="0"/>
              </a:rPr>
              <a:t>Maggie starts taking ac295 and she thinks that would be good to isolate the new environment from the </a:t>
            </a:r>
            <a:r>
              <a:rPr lang="en-US" sz="2400" dirty="0" smtClean="0">
                <a:latin typeface="Karla" pitchFamily="2" charset="0"/>
              </a:rPr>
              <a:t>previous </a:t>
            </a:r>
            <a:r>
              <a:rPr lang="en-US" sz="2400" dirty="0" err="1" smtClean="0">
                <a:latin typeface="Karla" pitchFamily="2" charset="0"/>
              </a:rPr>
              <a:t>enviroments</a:t>
            </a:r>
            <a:r>
              <a:rPr lang="en-US" sz="2400" dirty="0" smtClean="0">
                <a:latin typeface="Karla" pitchFamily="2" charset="0"/>
              </a:rPr>
              <a:t> avoiding </a:t>
            </a:r>
            <a:r>
              <a:rPr lang="en-US" sz="2400" dirty="0">
                <a:latin typeface="Karla" pitchFamily="2" charset="0"/>
              </a:rPr>
              <a:t>any conflict with the installed packages. She adds a layer of abstraction called virtual environment that helps her keep the modules organized and avoid misbehaviors while developing a new project.</a:t>
            </a:r>
          </a:p>
        </p:txBody>
      </p:sp>
      <p:grpSp>
        <p:nvGrpSpPr>
          <p:cNvPr id="13" name="Group 12">
            <a:extLst>
              <a:ext uri="{FF2B5EF4-FFF2-40B4-BE49-F238E27FC236}">
                <a16:creationId xmlns:a16="http://schemas.microsoft.com/office/drawing/2014/main" xmlns="" id="{3AA2C9E3-0CA5-40B3-B78B-6A2D6804C5D9}"/>
              </a:ext>
            </a:extLst>
          </p:cNvPr>
          <p:cNvGrpSpPr/>
          <p:nvPr/>
        </p:nvGrpSpPr>
        <p:grpSpPr>
          <a:xfrm>
            <a:off x="1383188" y="3235357"/>
            <a:ext cx="4207976" cy="2441975"/>
            <a:chOff x="7877824" y="2394623"/>
            <a:chExt cx="4505695" cy="2614748"/>
          </a:xfrm>
        </p:grpSpPr>
        <p:sp>
          <p:nvSpPr>
            <p:cNvPr id="14" name="Rectangle 13">
              <a:extLst>
                <a:ext uri="{FF2B5EF4-FFF2-40B4-BE49-F238E27FC236}">
                  <a16:creationId xmlns:a16="http://schemas.microsoft.com/office/drawing/2014/main" xmlns="" id="{A1230355-1471-4951-A6F9-B893B9EF6F9D}"/>
                </a:ext>
              </a:extLst>
            </p:cNvPr>
            <p:cNvSpPr/>
            <p:nvPr/>
          </p:nvSpPr>
          <p:spPr>
            <a:xfrm>
              <a:off x="7877824" y="4200525"/>
              <a:ext cx="4505694" cy="512450"/>
            </a:xfrm>
            <a:prstGeom prst="rect">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Operating System</a:t>
              </a:r>
            </a:p>
          </p:txBody>
        </p:sp>
        <p:sp>
          <p:nvSpPr>
            <p:cNvPr id="16" name="Rectangle 15">
              <a:extLst>
                <a:ext uri="{FF2B5EF4-FFF2-40B4-BE49-F238E27FC236}">
                  <a16:creationId xmlns:a16="http://schemas.microsoft.com/office/drawing/2014/main" xmlns="" id="{92139AF0-26EB-4D56-8C27-EA97F1141B00}"/>
                </a:ext>
              </a:extLst>
            </p:cNvPr>
            <p:cNvSpPr/>
            <p:nvPr/>
          </p:nvSpPr>
          <p:spPr>
            <a:xfrm>
              <a:off x="7877825" y="4917582"/>
              <a:ext cx="4505693" cy="9178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Maggie</a:t>
              </a:r>
            </a:p>
          </p:txBody>
        </p:sp>
        <p:sp>
          <p:nvSpPr>
            <p:cNvPr id="17" name="Rectangle 16">
              <a:extLst>
                <a:ext uri="{FF2B5EF4-FFF2-40B4-BE49-F238E27FC236}">
                  <a16:creationId xmlns:a16="http://schemas.microsoft.com/office/drawing/2014/main" xmlns="" id="{7A736049-14F1-494F-AB47-333C3F575C0E}"/>
                </a:ext>
              </a:extLst>
            </p:cNvPr>
            <p:cNvSpPr/>
            <p:nvPr/>
          </p:nvSpPr>
          <p:spPr>
            <a:xfrm>
              <a:off x="7880009" y="3654550"/>
              <a:ext cx="2196615"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18" name="Rectangle 17">
              <a:extLst>
                <a:ext uri="{FF2B5EF4-FFF2-40B4-BE49-F238E27FC236}">
                  <a16:creationId xmlns:a16="http://schemas.microsoft.com/office/drawing/2014/main" xmlns="" id="{7CAAC141-0F0A-41EF-BC89-85216139C552}"/>
                </a:ext>
              </a:extLst>
            </p:cNvPr>
            <p:cNvSpPr/>
            <p:nvPr/>
          </p:nvSpPr>
          <p:spPr>
            <a:xfrm>
              <a:off x="788095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19" name="Rectangle 18">
              <a:extLst>
                <a:ext uri="{FF2B5EF4-FFF2-40B4-BE49-F238E27FC236}">
                  <a16:creationId xmlns:a16="http://schemas.microsoft.com/office/drawing/2014/main" xmlns="" id="{FF66A7D0-F22D-4717-BFBE-2D1E0A42A60C}"/>
                </a:ext>
              </a:extLst>
            </p:cNvPr>
            <p:cNvSpPr/>
            <p:nvPr/>
          </p:nvSpPr>
          <p:spPr>
            <a:xfrm>
              <a:off x="8594879"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sp>
          <p:nvSpPr>
            <p:cNvPr id="20" name="Rectangle 19">
              <a:extLst>
                <a:ext uri="{FF2B5EF4-FFF2-40B4-BE49-F238E27FC236}">
                  <a16:creationId xmlns:a16="http://schemas.microsoft.com/office/drawing/2014/main" xmlns="" id="{7BCCBF6D-09EF-45D5-9AA0-EA737C724BFD}"/>
                </a:ext>
              </a:extLst>
            </p:cNvPr>
            <p:cNvSpPr/>
            <p:nvPr/>
          </p:nvSpPr>
          <p:spPr>
            <a:xfrm>
              <a:off x="934036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sp>
          <p:nvSpPr>
            <p:cNvPr id="21" name="Rectangle 20">
              <a:extLst>
                <a:ext uri="{FF2B5EF4-FFF2-40B4-BE49-F238E27FC236}">
                  <a16:creationId xmlns:a16="http://schemas.microsoft.com/office/drawing/2014/main" xmlns="" id="{E8F43014-0C16-49FC-AB43-E06415D83822}"/>
                </a:ext>
              </a:extLst>
            </p:cNvPr>
            <p:cNvSpPr/>
            <p:nvPr/>
          </p:nvSpPr>
          <p:spPr>
            <a:xfrm>
              <a:off x="10186904" y="3469334"/>
              <a:ext cx="2196615" cy="67857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env_ac295</a:t>
              </a:r>
            </a:p>
          </p:txBody>
        </p:sp>
        <p:sp>
          <p:nvSpPr>
            <p:cNvPr id="22" name="Rectangle 21">
              <a:extLst>
                <a:ext uri="{FF2B5EF4-FFF2-40B4-BE49-F238E27FC236}">
                  <a16:creationId xmlns:a16="http://schemas.microsoft.com/office/drawing/2014/main" xmlns="" id="{36051214-7476-48CD-B2C9-36D2EAA5A923}"/>
                </a:ext>
              </a:extLst>
            </p:cNvPr>
            <p:cNvSpPr/>
            <p:nvPr/>
          </p:nvSpPr>
          <p:spPr>
            <a:xfrm>
              <a:off x="10186904" y="2925764"/>
              <a:ext cx="2196615"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23" name="Rectangle 22">
              <a:extLst>
                <a:ext uri="{FF2B5EF4-FFF2-40B4-BE49-F238E27FC236}">
                  <a16:creationId xmlns:a16="http://schemas.microsoft.com/office/drawing/2014/main" xmlns="" id="{79FDF016-8395-4EE4-A4B4-B34D733A86C4}"/>
                </a:ext>
              </a:extLst>
            </p:cNvPr>
            <p:cNvSpPr/>
            <p:nvPr/>
          </p:nvSpPr>
          <p:spPr>
            <a:xfrm>
              <a:off x="10187851"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24" name="Rectangle 23">
              <a:extLst>
                <a:ext uri="{FF2B5EF4-FFF2-40B4-BE49-F238E27FC236}">
                  <a16:creationId xmlns:a16="http://schemas.microsoft.com/office/drawing/2014/main" xmlns="" id="{90DF7AB1-63B0-4178-8F18-2C8A9498D8E8}"/>
                </a:ext>
              </a:extLst>
            </p:cNvPr>
            <p:cNvSpPr/>
            <p:nvPr/>
          </p:nvSpPr>
          <p:spPr>
            <a:xfrm>
              <a:off x="10901774"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grpSp>
    </p:spTree>
    <p:extLst>
      <p:ext uri="{BB962C8B-B14F-4D97-AF65-F5344CB8AC3E}">
        <p14:creationId xmlns:p14="http://schemas.microsoft.com/office/powerpoint/2010/main" val="4594393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296230"/>
            <a:ext cx="10039350" cy="647700"/>
          </a:xfrm>
        </p:spPr>
        <p:txBody>
          <a:bodyPr>
            <a:noAutofit/>
          </a:bodyPr>
          <a:lstStyle/>
          <a:p>
            <a:pPr>
              <a:spcAft>
                <a:spcPts val="1800"/>
              </a:spcAft>
            </a:pPr>
            <a:r>
              <a:rPr lang="en-US" sz="3800" b="1" dirty="0"/>
              <a:t>Why should we use virtual environment?</a:t>
            </a:r>
          </a:p>
        </p:txBody>
      </p:sp>
      <p:sp>
        <p:nvSpPr>
          <p:cNvPr id="85" name="Rectangle 84">
            <a:extLst>
              <a:ext uri="{FF2B5EF4-FFF2-40B4-BE49-F238E27FC236}">
                <a16:creationId xmlns:a16="http://schemas.microsoft.com/office/drawing/2014/main" xmlns="" id="{1636AC18-A69A-499B-BF3A-B3EC3EF71495}"/>
              </a:ext>
            </a:extLst>
          </p:cNvPr>
          <p:cNvSpPr/>
          <p:nvPr/>
        </p:nvSpPr>
        <p:spPr>
          <a:xfrm>
            <a:off x="971550" y="1268790"/>
            <a:ext cx="10229850" cy="830997"/>
          </a:xfrm>
          <a:prstGeom prst="rect">
            <a:avLst/>
          </a:prstGeom>
        </p:spPr>
        <p:txBody>
          <a:bodyPr wrap="square">
            <a:spAutoFit/>
          </a:bodyPr>
          <a:lstStyle/>
          <a:p>
            <a:pPr marL="342900" indent="-342900">
              <a:buFont typeface="Arial" panose="020B0604020202020204" pitchFamily="34" charset="0"/>
              <a:buChar char="•"/>
            </a:pPr>
            <a:r>
              <a:rPr lang="en-US" sz="2400" dirty="0">
                <a:latin typeface="Karla" pitchFamily="2" charset="0"/>
              </a:rPr>
              <a:t>Maggie collaborates with John for the final project and </a:t>
            </a:r>
            <a:r>
              <a:rPr lang="en-US" sz="2400" dirty="0" smtClean="0">
                <a:latin typeface="Karla" pitchFamily="2" charset="0"/>
              </a:rPr>
              <a:t>shares </a:t>
            </a:r>
            <a:r>
              <a:rPr lang="en-US" sz="2400" dirty="0">
                <a:latin typeface="Karla" pitchFamily="2" charset="0"/>
              </a:rPr>
              <a:t>with him the environment she is working on </a:t>
            </a:r>
            <a:r>
              <a:rPr lang="en-US" sz="2400" dirty="0" smtClean="0">
                <a:latin typeface="Karla" pitchFamily="2" charset="0"/>
              </a:rPr>
              <a:t>through </a:t>
            </a:r>
            <a:r>
              <a:rPr lang="en-US" sz="2400" dirty="0">
                <a:latin typeface="Karla" pitchFamily="2" charset="0"/>
              </a:rPr>
              <a:t>.</a:t>
            </a:r>
            <a:r>
              <a:rPr lang="en-US" sz="2400" dirty="0" err="1">
                <a:latin typeface="Karla" pitchFamily="2" charset="0"/>
              </a:rPr>
              <a:t>yml</a:t>
            </a:r>
            <a:r>
              <a:rPr lang="en-US" sz="2400" dirty="0">
                <a:latin typeface="Karla" pitchFamily="2" charset="0"/>
              </a:rPr>
              <a:t> </a:t>
            </a:r>
            <a:r>
              <a:rPr lang="en-US" sz="2400" dirty="0" smtClean="0">
                <a:latin typeface="Karla" pitchFamily="2" charset="0"/>
              </a:rPr>
              <a:t>file. </a:t>
            </a:r>
            <a:endParaRPr lang="en-US" sz="2400" dirty="0">
              <a:latin typeface="Karla" pitchFamily="2" charset="0"/>
            </a:endParaRPr>
          </a:p>
        </p:txBody>
      </p:sp>
      <p:grpSp>
        <p:nvGrpSpPr>
          <p:cNvPr id="4" name="Group 3">
            <a:extLst>
              <a:ext uri="{FF2B5EF4-FFF2-40B4-BE49-F238E27FC236}">
                <a16:creationId xmlns:a16="http://schemas.microsoft.com/office/drawing/2014/main" xmlns="" id="{A8FDB85D-DA65-46DC-9CE5-689765485100}"/>
              </a:ext>
            </a:extLst>
          </p:cNvPr>
          <p:cNvGrpSpPr/>
          <p:nvPr/>
        </p:nvGrpSpPr>
        <p:grpSpPr>
          <a:xfrm>
            <a:off x="1383188" y="3084476"/>
            <a:ext cx="9725703" cy="2629677"/>
            <a:chOff x="1383188" y="3084476"/>
            <a:chExt cx="9725703" cy="2629677"/>
          </a:xfrm>
        </p:grpSpPr>
        <p:grpSp>
          <p:nvGrpSpPr>
            <p:cNvPr id="13" name="Group 12">
              <a:extLst>
                <a:ext uri="{FF2B5EF4-FFF2-40B4-BE49-F238E27FC236}">
                  <a16:creationId xmlns:a16="http://schemas.microsoft.com/office/drawing/2014/main" xmlns="" id="{3AA2C9E3-0CA5-40B3-B78B-6A2D6804C5D9}"/>
                </a:ext>
              </a:extLst>
            </p:cNvPr>
            <p:cNvGrpSpPr/>
            <p:nvPr/>
          </p:nvGrpSpPr>
          <p:grpSpPr>
            <a:xfrm>
              <a:off x="1383188" y="3235357"/>
              <a:ext cx="4207976" cy="2441975"/>
              <a:chOff x="7877824" y="2394623"/>
              <a:chExt cx="4505695" cy="2614748"/>
            </a:xfrm>
          </p:grpSpPr>
          <p:sp>
            <p:nvSpPr>
              <p:cNvPr id="14" name="Rectangle 13">
                <a:extLst>
                  <a:ext uri="{FF2B5EF4-FFF2-40B4-BE49-F238E27FC236}">
                    <a16:creationId xmlns:a16="http://schemas.microsoft.com/office/drawing/2014/main" xmlns="" id="{A1230355-1471-4951-A6F9-B893B9EF6F9D}"/>
                  </a:ext>
                </a:extLst>
              </p:cNvPr>
              <p:cNvSpPr/>
              <p:nvPr/>
            </p:nvSpPr>
            <p:spPr>
              <a:xfrm>
                <a:off x="7877824" y="4200525"/>
                <a:ext cx="4505694" cy="512450"/>
              </a:xfrm>
              <a:prstGeom prst="rect">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Operating System</a:t>
                </a:r>
              </a:p>
            </p:txBody>
          </p:sp>
          <p:sp>
            <p:nvSpPr>
              <p:cNvPr id="16" name="Rectangle 15">
                <a:extLst>
                  <a:ext uri="{FF2B5EF4-FFF2-40B4-BE49-F238E27FC236}">
                    <a16:creationId xmlns:a16="http://schemas.microsoft.com/office/drawing/2014/main" xmlns="" id="{92139AF0-26EB-4D56-8C27-EA97F1141B00}"/>
                  </a:ext>
                </a:extLst>
              </p:cNvPr>
              <p:cNvSpPr/>
              <p:nvPr/>
            </p:nvSpPr>
            <p:spPr>
              <a:xfrm>
                <a:off x="7877825" y="4917582"/>
                <a:ext cx="4505693" cy="9178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Maggie</a:t>
                </a:r>
              </a:p>
            </p:txBody>
          </p:sp>
          <p:sp>
            <p:nvSpPr>
              <p:cNvPr id="17" name="Rectangle 16">
                <a:extLst>
                  <a:ext uri="{FF2B5EF4-FFF2-40B4-BE49-F238E27FC236}">
                    <a16:creationId xmlns:a16="http://schemas.microsoft.com/office/drawing/2014/main" xmlns="" id="{7A736049-14F1-494F-AB47-333C3F575C0E}"/>
                  </a:ext>
                </a:extLst>
              </p:cNvPr>
              <p:cNvSpPr/>
              <p:nvPr/>
            </p:nvSpPr>
            <p:spPr>
              <a:xfrm>
                <a:off x="7880009" y="3654550"/>
                <a:ext cx="2196615"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18" name="Rectangle 17">
                <a:extLst>
                  <a:ext uri="{FF2B5EF4-FFF2-40B4-BE49-F238E27FC236}">
                    <a16:creationId xmlns:a16="http://schemas.microsoft.com/office/drawing/2014/main" xmlns="" id="{7CAAC141-0F0A-41EF-BC89-85216139C552}"/>
                  </a:ext>
                </a:extLst>
              </p:cNvPr>
              <p:cNvSpPr/>
              <p:nvPr/>
            </p:nvSpPr>
            <p:spPr>
              <a:xfrm>
                <a:off x="788095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19" name="Rectangle 18">
                <a:extLst>
                  <a:ext uri="{FF2B5EF4-FFF2-40B4-BE49-F238E27FC236}">
                    <a16:creationId xmlns:a16="http://schemas.microsoft.com/office/drawing/2014/main" xmlns="" id="{FF66A7D0-F22D-4717-BFBE-2D1E0A42A60C}"/>
                  </a:ext>
                </a:extLst>
              </p:cNvPr>
              <p:cNvSpPr/>
              <p:nvPr/>
            </p:nvSpPr>
            <p:spPr>
              <a:xfrm>
                <a:off x="8594879"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sp>
            <p:nvSpPr>
              <p:cNvPr id="20" name="Rectangle 19">
                <a:extLst>
                  <a:ext uri="{FF2B5EF4-FFF2-40B4-BE49-F238E27FC236}">
                    <a16:creationId xmlns:a16="http://schemas.microsoft.com/office/drawing/2014/main" xmlns="" id="{7BCCBF6D-09EF-45D5-9AA0-EA737C724BFD}"/>
                  </a:ext>
                </a:extLst>
              </p:cNvPr>
              <p:cNvSpPr/>
              <p:nvPr/>
            </p:nvSpPr>
            <p:spPr>
              <a:xfrm>
                <a:off x="934036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sp>
            <p:nvSpPr>
              <p:cNvPr id="21" name="Rectangle 20">
                <a:extLst>
                  <a:ext uri="{FF2B5EF4-FFF2-40B4-BE49-F238E27FC236}">
                    <a16:creationId xmlns:a16="http://schemas.microsoft.com/office/drawing/2014/main" xmlns="" id="{E8F43014-0C16-49FC-AB43-E06415D83822}"/>
                  </a:ext>
                </a:extLst>
              </p:cNvPr>
              <p:cNvSpPr/>
              <p:nvPr/>
            </p:nvSpPr>
            <p:spPr>
              <a:xfrm>
                <a:off x="10186904" y="3469334"/>
                <a:ext cx="2196615" cy="67857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env_ac295</a:t>
                </a:r>
              </a:p>
            </p:txBody>
          </p:sp>
          <p:sp>
            <p:nvSpPr>
              <p:cNvPr id="22" name="Rectangle 21">
                <a:extLst>
                  <a:ext uri="{FF2B5EF4-FFF2-40B4-BE49-F238E27FC236}">
                    <a16:creationId xmlns:a16="http://schemas.microsoft.com/office/drawing/2014/main" xmlns="" id="{36051214-7476-48CD-B2C9-36D2EAA5A923}"/>
                  </a:ext>
                </a:extLst>
              </p:cNvPr>
              <p:cNvSpPr/>
              <p:nvPr/>
            </p:nvSpPr>
            <p:spPr>
              <a:xfrm>
                <a:off x="10186904" y="2925764"/>
                <a:ext cx="2196615"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23" name="Rectangle 22">
                <a:extLst>
                  <a:ext uri="{FF2B5EF4-FFF2-40B4-BE49-F238E27FC236}">
                    <a16:creationId xmlns:a16="http://schemas.microsoft.com/office/drawing/2014/main" xmlns="" id="{79FDF016-8395-4EE4-A4B4-B34D733A86C4}"/>
                  </a:ext>
                </a:extLst>
              </p:cNvPr>
              <p:cNvSpPr/>
              <p:nvPr/>
            </p:nvSpPr>
            <p:spPr>
              <a:xfrm>
                <a:off x="10187851"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24" name="Rectangle 23">
                <a:extLst>
                  <a:ext uri="{FF2B5EF4-FFF2-40B4-BE49-F238E27FC236}">
                    <a16:creationId xmlns:a16="http://schemas.microsoft.com/office/drawing/2014/main" xmlns="" id="{90DF7AB1-63B0-4178-8F18-2C8A9498D8E8}"/>
                  </a:ext>
                </a:extLst>
              </p:cNvPr>
              <p:cNvSpPr/>
              <p:nvPr/>
            </p:nvSpPr>
            <p:spPr>
              <a:xfrm>
                <a:off x="10901774"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grpSp>
        <p:grpSp>
          <p:nvGrpSpPr>
            <p:cNvPr id="26" name="Group 25">
              <a:extLst>
                <a:ext uri="{FF2B5EF4-FFF2-40B4-BE49-F238E27FC236}">
                  <a16:creationId xmlns:a16="http://schemas.microsoft.com/office/drawing/2014/main" xmlns="" id="{18E43BDF-2330-46CB-8DAA-E5E506D6CCFF}"/>
                </a:ext>
              </a:extLst>
            </p:cNvPr>
            <p:cNvGrpSpPr/>
            <p:nvPr/>
          </p:nvGrpSpPr>
          <p:grpSpPr>
            <a:xfrm>
              <a:off x="6900916" y="3272178"/>
              <a:ext cx="4207975" cy="2441975"/>
              <a:chOff x="7877824" y="2394623"/>
              <a:chExt cx="4505694" cy="2614748"/>
            </a:xfrm>
          </p:grpSpPr>
          <p:sp>
            <p:nvSpPr>
              <p:cNvPr id="32" name="Rectangle 31">
                <a:extLst>
                  <a:ext uri="{FF2B5EF4-FFF2-40B4-BE49-F238E27FC236}">
                    <a16:creationId xmlns:a16="http://schemas.microsoft.com/office/drawing/2014/main" xmlns="" id="{1C714716-ADAB-4073-87A0-FEB14868116A}"/>
                  </a:ext>
                </a:extLst>
              </p:cNvPr>
              <p:cNvSpPr/>
              <p:nvPr/>
            </p:nvSpPr>
            <p:spPr>
              <a:xfrm>
                <a:off x="7877824" y="4200525"/>
                <a:ext cx="4505694" cy="512450"/>
              </a:xfrm>
              <a:prstGeom prst="rect">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Operating System</a:t>
                </a:r>
              </a:p>
            </p:txBody>
          </p:sp>
          <p:sp>
            <p:nvSpPr>
              <p:cNvPr id="33" name="Rectangle 32">
                <a:extLst>
                  <a:ext uri="{FF2B5EF4-FFF2-40B4-BE49-F238E27FC236}">
                    <a16:creationId xmlns:a16="http://schemas.microsoft.com/office/drawing/2014/main" xmlns="" id="{33849DF4-D4DE-4789-8FDA-E117FEA59C71}"/>
                  </a:ext>
                </a:extLst>
              </p:cNvPr>
              <p:cNvSpPr/>
              <p:nvPr/>
            </p:nvSpPr>
            <p:spPr>
              <a:xfrm>
                <a:off x="7877825" y="4917582"/>
                <a:ext cx="4505693" cy="91789"/>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John</a:t>
                </a:r>
              </a:p>
            </p:txBody>
          </p:sp>
          <p:sp>
            <p:nvSpPr>
              <p:cNvPr id="34" name="Rectangle 33">
                <a:extLst>
                  <a:ext uri="{FF2B5EF4-FFF2-40B4-BE49-F238E27FC236}">
                    <a16:creationId xmlns:a16="http://schemas.microsoft.com/office/drawing/2014/main" xmlns="" id="{60D6DBCD-A5C8-472B-9222-99A4D9FD485F}"/>
                  </a:ext>
                </a:extLst>
              </p:cNvPr>
              <p:cNvSpPr/>
              <p:nvPr/>
            </p:nvSpPr>
            <p:spPr>
              <a:xfrm>
                <a:off x="7897961" y="3469334"/>
                <a:ext cx="2196615" cy="67857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env_ac295</a:t>
                </a:r>
              </a:p>
            </p:txBody>
          </p:sp>
          <p:sp>
            <p:nvSpPr>
              <p:cNvPr id="35" name="Rectangle 34">
                <a:extLst>
                  <a:ext uri="{FF2B5EF4-FFF2-40B4-BE49-F238E27FC236}">
                    <a16:creationId xmlns:a16="http://schemas.microsoft.com/office/drawing/2014/main" xmlns="" id="{1B0C30D1-EEFF-4FEA-AA37-BBA74E8BCD65}"/>
                  </a:ext>
                </a:extLst>
              </p:cNvPr>
              <p:cNvSpPr/>
              <p:nvPr/>
            </p:nvSpPr>
            <p:spPr>
              <a:xfrm>
                <a:off x="7897961" y="2925764"/>
                <a:ext cx="2196615"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36" name="Rectangle 35">
                <a:extLst>
                  <a:ext uri="{FF2B5EF4-FFF2-40B4-BE49-F238E27FC236}">
                    <a16:creationId xmlns:a16="http://schemas.microsoft.com/office/drawing/2014/main" xmlns="" id="{4DC83DED-3784-4CE2-9A0A-E07FD4ECB38D}"/>
                  </a:ext>
                </a:extLst>
              </p:cNvPr>
              <p:cNvSpPr/>
              <p:nvPr/>
            </p:nvSpPr>
            <p:spPr>
              <a:xfrm>
                <a:off x="7898907"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37" name="Rectangle 36">
                <a:extLst>
                  <a:ext uri="{FF2B5EF4-FFF2-40B4-BE49-F238E27FC236}">
                    <a16:creationId xmlns:a16="http://schemas.microsoft.com/office/drawing/2014/main" xmlns="" id="{1B64D742-4586-4C52-835D-4033A1D7040F}"/>
                  </a:ext>
                </a:extLst>
              </p:cNvPr>
              <p:cNvSpPr/>
              <p:nvPr/>
            </p:nvSpPr>
            <p:spPr>
              <a:xfrm>
                <a:off x="8612830"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grpSp>
        <p:sp>
          <p:nvSpPr>
            <p:cNvPr id="2" name="Rectangle 1">
              <a:extLst>
                <a:ext uri="{FF2B5EF4-FFF2-40B4-BE49-F238E27FC236}">
                  <a16:creationId xmlns:a16="http://schemas.microsoft.com/office/drawing/2014/main" xmlns="" id="{E8006FCE-1F4E-4FD2-837A-79471870E647}"/>
                </a:ext>
              </a:extLst>
            </p:cNvPr>
            <p:cNvSpPr/>
            <p:nvPr/>
          </p:nvSpPr>
          <p:spPr>
            <a:xfrm>
              <a:off x="6890642" y="3133616"/>
              <a:ext cx="2150617" cy="1825137"/>
            </a:xfrm>
            <a:custGeom>
              <a:avLst/>
              <a:gdLst>
                <a:gd name="connsiteX0" fmla="*/ 0 w 2150617"/>
                <a:gd name="connsiteY0" fmla="*/ 0 h 1825137"/>
                <a:gd name="connsiteX1" fmla="*/ 473136 w 2150617"/>
                <a:gd name="connsiteY1" fmla="*/ 0 h 1825137"/>
                <a:gd name="connsiteX2" fmla="*/ 967778 w 2150617"/>
                <a:gd name="connsiteY2" fmla="*/ 0 h 1825137"/>
                <a:gd name="connsiteX3" fmla="*/ 1440913 w 2150617"/>
                <a:gd name="connsiteY3" fmla="*/ 0 h 1825137"/>
                <a:gd name="connsiteX4" fmla="*/ 2150617 w 2150617"/>
                <a:gd name="connsiteY4" fmla="*/ 0 h 1825137"/>
                <a:gd name="connsiteX5" fmla="*/ 2150617 w 2150617"/>
                <a:gd name="connsiteY5" fmla="*/ 456284 h 1825137"/>
                <a:gd name="connsiteX6" fmla="*/ 2150617 w 2150617"/>
                <a:gd name="connsiteY6" fmla="*/ 894317 h 1825137"/>
                <a:gd name="connsiteX7" fmla="*/ 2150617 w 2150617"/>
                <a:gd name="connsiteY7" fmla="*/ 1368853 h 1825137"/>
                <a:gd name="connsiteX8" fmla="*/ 2150617 w 2150617"/>
                <a:gd name="connsiteY8" fmla="*/ 1825137 h 1825137"/>
                <a:gd name="connsiteX9" fmla="*/ 1612963 w 2150617"/>
                <a:gd name="connsiteY9" fmla="*/ 1825137 h 1825137"/>
                <a:gd name="connsiteX10" fmla="*/ 1075309 w 2150617"/>
                <a:gd name="connsiteY10" fmla="*/ 1825137 h 1825137"/>
                <a:gd name="connsiteX11" fmla="*/ 580667 w 2150617"/>
                <a:gd name="connsiteY11" fmla="*/ 1825137 h 1825137"/>
                <a:gd name="connsiteX12" fmla="*/ 0 w 2150617"/>
                <a:gd name="connsiteY12" fmla="*/ 1825137 h 1825137"/>
                <a:gd name="connsiteX13" fmla="*/ 0 w 2150617"/>
                <a:gd name="connsiteY13" fmla="*/ 1423607 h 1825137"/>
                <a:gd name="connsiteX14" fmla="*/ 0 w 2150617"/>
                <a:gd name="connsiteY14" fmla="*/ 967323 h 1825137"/>
                <a:gd name="connsiteX15" fmla="*/ 0 w 2150617"/>
                <a:gd name="connsiteY15" fmla="*/ 547541 h 1825137"/>
                <a:gd name="connsiteX16" fmla="*/ 0 w 2150617"/>
                <a:gd name="connsiteY16" fmla="*/ 0 h 182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50617" h="1825137" extrusionOk="0">
                  <a:moveTo>
                    <a:pt x="0" y="0"/>
                  </a:moveTo>
                  <a:cubicBezTo>
                    <a:pt x="216048" y="-48133"/>
                    <a:pt x="268279" y="11591"/>
                    <a:pt x="473136" y="0"/>
                  </a:cubicBezTo>
                  <a:cubicBezTo>
                    <a:pt x="677993" y="-11591"/>
                    <a:pt x="839541" y="25314"/>
                    <a:pt x="967778" y="0"/>
                  </a:cubicBezTo>
                  <a:cubicBezTo>
                    <a:pt x="1096015" y="-25314"/>
                    <a:pt x="1236849" y="55169"/>
                    <a:pt x="1440913" y="0"/>
                  </a:cubicBezTo>
                  <a:cubicBezTo>
                    <a:pt x="1644977" y="-55169"/>
                    <a:pt x="1938390" y="4393"/>
                    <a:pt x="2150617" y="0"/>
                  </a:cubicBezTo>
                  <a:cubicBezTo>
                    <a:pt x="2173149" y="183444"/>
                    <a:pt x="2129993" y="264542"/>
                    <a:pt x="2150617" y="456284"/>
                  </a:cubicBezTo>
                  <a:cubicBezTo>
                    <a:pt x="2171241" y="648026"/>
                    <a:pt x="2119897" y="732180"/>
                    <a:pt x="2150617" y="894317"/>
                  </a:cubicBezTo>
                  <a:cubicBezTo>
                    <a:pt x="2181337" y="1056454"/>
                    <a:pt x="2113239" y="1137383"/>
                    <a:pt x="2150617" y="1368853"/>
                  </a:cubicBezTo>
                  <a:cubicBezTo>
                    <a:pt x="2187995" y="1600323"/>
                    <a:pt x="2106949" y="1623207"/>
                    <a:pt x="2150617" y="1825137"/>
                  </a:cubicBezTo>
                  <a:cubicBezTo>
                    <a:pt x="1898536" y="1877462"/>
                    <a:pt x="1834515" y="1768100"/>
                    <a:pt x="1612963" y="1825137"/>
                  </a:cubicBezTo>
                  <a:cubicBezTo>
                    <a:pt x="1391411" y="1882174"/>
                    <a:pt x="1200644" y="1769329"/>
                    <a:pt x="1075309" y="1825137"/>
                  </a:cubicBezTo>
                  <a:cubicBezTo>
                    <a:pt x="949974" y="1880945"/>
                    <a:pt x="740695" y="1815897"/>
                    <a:pt x="580667" y="1825137"/>
                  </a:cubicBezTo>
                  <a:cubicBezTo>
                    <a:pt x="420639" y="1834377"/>
                    <a:pt x="256879" y="1801681"/>
                    <a:pt x="0" y="1825137"/>
                  </a:cubicBezTo>
                  <a:cubicBezTo>
                    <a:pt x="-31715" y="1658920"/>
                    <a:pt x="17651" y="1599554"/>
                    <a:pt x="0" y="1423607"/>
                  </a:cubicBezTo>
                  <a:cubicBezTo>
                    <a:pt x="-17651" y="1247660"/>
                    <a:pt x="32625" y="1098064"/>
                    <a:pt x="0" y="967323"/>
                  </a:cubicBezTo>
                  <a:cubicBezTo>
                    <a:pt x="-32625" y="836582"/>
                    <a:pt x="4103" y="649511"/>
                    <a:pt x="0" y="547541"/>
                  </a:cubicBezTo>
                  <a:cubicBezTo>
                    <a:pt x="-4103" y="445571"/>
                    <a:pt x="13729" y="153146"/>
                    <a:pt x="0" y="0"/>
                  </a:cubicBezTo>
                  <a:close/>
                </a:path>
              </a:pathLst>
            </a:custGeom>
            <a:noFill/>
            <a:ln w="19050">
              <a:prstDash val="dash"/>
              <a:extLst>
                <a:ext uri="{C807C97D-BFC1-408E-A445-0C87EB9F89A2}">
                  <ask:lineSketchStyleProps xmlns:ask="http://schemas.microsoft.com/office/drawing/2018/sketchyshapes" xmlns="" sd="333870983">
                    <a:prstGeom prst="rect">
                      <a:avLst/>
                    </a:prstGeom>
                    <ask:type>
                      <ask:lineSketchScribbl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xmlns="" id="{B9D36D5F-B85D-4561-88D6-8F5C109E6FC5}"/>
                </a:ext>
              </a:extLst>
            </p:cNvPr>
            <p:cNvSpPr/>
            <p:nvPr/>
          </p:nvSpPr>
          <p:spPr>
            <a:xfrm>
              <a:off x="3475822" y="3084476"/>
              <a:ext cx="2150617" cy="1825137"/>
            </a:xfrm>
            <a:custGeom>
              <a:avLst/>
              <a:gdLst>
                <a:gd name="connsiteX0" fmla="*/ 0 w 2150617"/>
                <a:gd name="connsiteY0" fmla="*/ 0 h 1825137"/>
                <a:gd name="connsiteX1" fmla="*/ 537654 w 2150617"/>
                <a:gd name="connsiteY1" fmla="*/ 0 h 1825137"/>
                <a:gd name="connsiteX2" fmla="*/ 1010790 w 2150617"/>
                <a:gd name="connsiteY2" fmla="*/ 0 h 1825137"/>
                <a:gd name="connsiteX3" fmla="*/ 1505432 w 2150617"/>
                <a:gd name="connsiteY3" fmla="*/ 0 h 1825137"/>
                <a:gd name="connsiteX4" fmla="*/ 2150617 w 2150617"/>
                <a:gd name="connsiteY4" fmla="*/ 0 h 1825137"/>
                <a:gd name="connsiteX5" fmla="*/ 2150617 w 2150617"/>
                <a:gd name="connsiteY5" fmla="*/ 438033 h 1825137"/>
                <a:gd name="connsiteX6" fmla="*/ 2150617 w 2150617"/>
                <a:gd name="connsiteY6" fmla="*/ 912569 h 1825137"/>
                <a:gd name="connsiteX7" fmla="*/ 2150617 w 2150617"/>
                <a:gd name="connsiteY7" fmla="*/ 1368853 h 1825137"/>
                <a:gd name="connsiteX8" fmla="*/ 2150617 w 2150617"/>
                <a:gd name="connsiteY8" fmla="*/ 1825137 h 1825137"/>
                <a:gd name="connsiteX9" fmla="*/ 1591457 w 2150617"/>
                <a:gd name="connsiteY9" fmla="*/ 1825137 h 1825137"/>
                <a:gd name="connsiteX10" fmla="*/ 1032296 w 2150617"/>
                <a:gd name="connsiteY10" fmla="*/ 1825137 h 1825137"/>
                <a:gd name="connsiteX11" fmla="*/ 473136 w 2150617"/>
                <a:gd name="connsiteY11" fmla="*/ 1825137 h 1825137"/>
                <a:gd name="connsiteX12" fmla="*/ 0 w 2150617"/>
                <a:gd name="connsiteY12" fmla="*/ 1825137 h 1825137"/>
                <a:gd name="connsiteX13" fmla="*/ 0 w 2150617"/>
                <a:gd name="connsiteY13" fmla="*/ 1350601 h 1825137"/>
                <a:gd name="connsiteX14" fmla="*/ 0 w 2150617"/>
                <a:gd name="connsiteY14" fmla="*/ 876066 h 1825137"/>
                <a:gd name="connsiteX15" fmla="*/ 0 w 2150617"/>
                <a:gd name="connsiteY15" fmla="*/ 456284 h 1825137"/>
                <a:gd name="connsiteX16" fmla="*/ 0 w 2150617"/>
                <a:gd name="connsiteY16" fmla="*/ 0 h 182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50617" h="1825137" fill="none" extrusionOk="0">
                  <a:moveTo>
                    <a:pt x="0" y="0"/>
                  </a:moveTo>
                  <a:cubicBezTo>
                    <a:pt x="191376" y="-18648"/>
                    <a:pt x="312709" y="37754"/>
                    <a:pt x="537654" y="0"/>
                  </a:cubicBezTo>
                  <a:cubicBezTo>
                    <a:pt x="762599" y="-37754"/>
                    <a:pt x="909189" y="55919"/>
                    <a:pt x="1010790" y="0"/>
                  </a:cubicBezTo>
                  <a:cubicBezTo>
                    <a:pt x="1112391" y="-55919"/>
                    <a:pt x="1323968" y="31407"/>
                    <a:pt x="1505432" y="0"/>
                  </a:cubicBezTo>
                  <a:cubicBezTo>
                    <a:pt x="1686896" y="-31407"/>
                    <a:pt x="2003963" y="25781"/>
                    <a:pt x="2150617" y="0"/>
                  </a:cubicBezTo>
                  <a:cubicBezTo>
                    <a:pt x="2171550" y="133421"/>
                    <a:pt x="2116057" y="279274"/>
                    <a:pt x="2150617" y="438033"/>
                  </a:cubicBezTo>
                  <a:cubicBezTo>
                    <a:pt x="2185177" y="596792"/>
                    <a:pt x="2129911" y="794265"/>
                    <a:pt x="2150617" y="912569"/>
                  </a:cubicBezTo>
                  <a:cubicBezTo>
                    <a:pt x="2171323" y="1030873"/>
                    <a:pt x="2146235" y="1206731"/>
                    <a:pt x="2150617" y="1368853"/>
                  </a:cubicBezTo>
                  <a:cubicBezTo>
                    <a:pt x="2154999" y="1530975"/>
                    <a:pt x="2149615" y="1654778"/>
                    <a:pt x="2150617" y="1825137"/>
                  </a:cubicBezTo>
                  <a:cubicBezTo>
                    <a:pt x="2008514" y="1849068"/>
                    <a:pt x="1710714" y="1806151"/>
                    <a:pt x="1591457" y="1825137"/>
                  </a:cubicBezTo>
                  <a:cubicBezTo>
                    <a:pt x="1472200" y="1844123"/>
                    <a:pt x="1217164" y="1778658"/>
                    <a:pt x="1032296" y="1825137"/>
                  </a:cubicBezTo>
                  <a:cubicBezTo>
                    <a:pt x="847428" y="1871616"/>
                    <a:pt x="722425" y="1766852"/>
                    <a:pt x="473136" y="1825137"/>
                  </a:cubicBezTo>
                  <a:cubicBezTo>
                    <a:pt x="223847" y="1883422"/>
                    <a:pt x="130706" y="1797780"/>
                    <a:pt x="0" y="1825137"/>
                  </a:cubicBezTo>
                  <a:cubicBezTo>
                    <a:pt x="-54335" y="1608319"/>
                    <a:pt x="7205" y="1452518"/>
                    <a:pt x="0" y="1350601"/>
                  </a:cubicBezTo>
                  <a:cubicBezTo>
                    <a:pt x="-7205" y="1248684"/>
                    <a:pt x="54763" y="996281"/>
                    <a:pt x="0" y="876066"/>
                  </a:cubicBezTo>
                  <a:cubicBezTo>
                    <a:pt x="-54763" y="755851"/>
                    <a:pt x="26088" y="561155"/>
                    <a:pt x="0" y="456284"/>
                  </a:cubicBezTo>
                  <a:cubicBezTo>
                    <a:pt x="-26088" y="351413"/>
                    <a:pt x="43249" y="166328"/>
                    <a:pt x="0" y="0"/>
                  </a:cubicBezTo>
                  <a:close/>
                </a:path>
                <a:path w="2150617" h="1825137" stroke="0" extrusionOk="0">
                  <a:moveTo>
                    <a:pt x="0" y="0"/>
                  </a:moveTo>
                  <a:cubicBezTo>
                    <a:pt x="216048" y="-48133"/>
                    <a:pt x="268279" y="11591"/>
                    <a:pt x="473136" y="0"/>
                  </a:cubicBezTo>
                  <a:cubicBezTo>
                    <a:pt x="677993" y="-11591"/>
                    <a:pt x="839541" y="25314"/>
                    <a:pt x="967778" y="0"/>
                  </a:cubicBezTo>
                  <a:cubicBezTo>
                    <a:pt x="1096015" y="-25314"/>
                    <a:pt x="1236849" y="55169"/>
                    <a:pt x="1440913" y="0"/>
                  </a:cubicBezTo>
                  <a:cubicBezTo>
                    <a:pt x="1644977" y="-55169"/>
                    <a:pt x="1938390" y="4393"/>
                    <a:pt x="2150617" y="0"/>
                  </a:cubicBezTo>
                  <a:cubicBezTo>
                    <a:pt x="2173149" y="183444"/>
                    <a:pt x="2129993" y="264542"/>
                    <a:pt x="2150617" y="456284"/>
                  </a:cubicBezTo>
                  <a:cubicBezTo>
                    <a:pt x="2171241" y="648026"/>
                    <a:pt x="2119897" y="732180"/>
                    <a:pt x="2150617" y="894317"/>
                  </a:cubicBezTo>
                  <a:cubicBezTo>
                    <a:pt x="2181337" y="1056454"/>
                    <a:pt x="2113239" y="1137383"/>
                    <a:pt x="2150617" y="1368853"/>
                  </a:cubicBezTo>
                  <a:cubicBezTo>
                    <a:pt x="2187995" y="1600323"/>
                    <a:pt x="2106949" y="1623207"/>
                    <a:pt x="2150617" y="1825137"/>
                  </a:cubicBezTo>
                  <a:cubicBezTo>
                    <a:pt x="1898536" y="1877462"/>
                    <a:pt x="1834515" y="1768100"/>
                    <a:pt x="1612963" y="1825137"/>
                  </a:cubicBezTo>
                  <a:cubicBezTo>
                    <a:pt x="1391411" y="1882174"/>
                    <a:pt x="1200644" y="1769329"/>
                    <a:pt x="1075309" y="1825137"/>
                  </a:cubicBezTo>
                  <a:cubicBezTo>
                    <a:pt x="949974" y="1880945"/>
                    <a:pt x="740695" y="1815897"/>
                    <a:pt x="580667" y="1825137"/>
                  </a:cubicBezTo>
                  <a:cubicBezTo>
                    <a:pt x="420639" y="1834377"/>
                    <a:pt x="256879" y="1801681"/>
                    <a:pt x="0" y="1825137"/>
                  </a:cubicBezTo>
                  <a:cubicBezTo>
                    <a:pt x="-31715" y="1658920"/>
                    <a:pt x="17651" y="1599554"/>
                    <a:pt x="0" y="1423607"/>
                  </a:cubicBezTo>
                  <a:cubicBezTo>
                    <a:pt x="-17651" y="1247660"/>
                    <a:pt x="32625" y="1098064"/>
                    <a:pt x="0" y="967323"/>
                  </a:cubicBezTo>
                  <a:cubicBezTo>
                    <a:pt x="-32625" y="836582"/>
                    <a:pt x="4103" y="649511"/>
                    <a:pt x="0" y="547541"/>
                  </a:cubicBezTo>
                  <a:cubicBezTo>
                    <a:pt x="-4103" y="445571"/>
                    <a:pt x="13729" y="153146"/>
                    <a:pt x="0" y="0"/>
                  </a:cubicBezTo>
                  <a:close/>
                </a:path>
              </a:pathLst>
            </a:custGeom>
            <a:noFill/>
            <a:ln w="19050">
              <a:prstDash val="dash"/>
              <a:extLst>
                <a:ext uri="{C807C97D-BFC1-408E-A445-0C87EB9F89A2}">
                  <ask:lineSketchStyleProps xmlns:ask="http://schemas.microsoft.com/office/drawing/2018/sketchyshapes" xmlns="" sd="333870983">
                    <a:prstGeom prst="rect">
                      <a:avLst/>
                    </a:prstGeom>
                    <ask:type>
                      <ask:lineSketchScribbl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xmlns="" id="{BA24DF72-CE51-46A0-B07E-0F5D608FEE6E}"/>
                </a:ext>
              </a:extLst>
            </p:cNvPr>
            <p:cNvGrpSpPr/>
            <p:nvPr/>
          </p:nvGrpSpPr>
          <p:grpSpPr>
            <a:xfrm>
              <a:off x="5665561" y="4106136"/>
              <a:ext cx="1155015" cy="454849"/>
              <a:chOff x="5044597" y="3278242"/>
              <a:chExt cx="2185670" cy="477457"/>
            </a:xfrm>
          </p:grpSpPr>
          <p:grpSp>
            <p:nvGrpSpPr>
              <p:cNvPr id="44" name="Group 43">
                <a:extLst>
                  <a:ext uri="{FF2B5EF4-FFF2-40B4-BE49-F238E27FC236}">
                    <a16:creationId xmlns:a16="http://schemas.microsoft.com/office/drawing/2014/main" xmlns="" id="{68D0DA09-2256-4C08-80AD-EE191811B7F1}"/>
                  </a:ext>
                </a:extLst>
              </p:cNvPr>
              <p:cNvGrpSpPr/>
              <p:nvPr/>
            </p:nvGrpSpPr>
            <p:grpSpPr>
              <a:xfrm rot="5400000">
                <a:off x="5899875" y="2553023"/>
                <a:ext cx="347398" cy="2057953"/>
                <a:chOff x="6181724" y="3429000"/>
                <a:chExt cx="287543" cy="1820416"/>
              </a:xfrm>
            </p:grpSpPr>
            <p:sp>
              <p:nvSpPr>
                <p:cNvPr id="48" name="Rectangle 47">
                  <a:extLst>
                    <a:ext uri="{FF2B5EF4-FFF2-40B4-BE49-F238E27FC236}">
                      <a16:creationId xmlns:a16="http://schemas.microsoft.com/office/drawing/2014/main" xmlns="" id="{2306B1AE-954F-4217-8068-514FC839DEFC}"/>
                    </a:ext>
                  </a:extLst>
                </p:cNvPr>
                <p:cNvSpPr/>
                <p:nvPr/>
              </p:nvSpPr>
              <p:spPr>
                <a:xfrm flipV="1">
                  <a:off x="6181724" y="3507940"/>
                  <a:ext cx="235875" cy="1538677"/>
                </a:xfrm>
                <a:custGeom>
                  <a:avLst/>
                  <a:gdLst>
                    <a:gd name="connsiteX0" fmla="*/ 0 w 271481"/>
                    <a:gd name="connsiteY0" fmla="*/ 0 h 919211"/>
                    <a:gd name="connsiteX1" fmla="*/ 271481 w 271481"/>
                    <a:gd name="connsiteY1" fmla="*/ 0 h 919211"/>
                    <a:gd name="connsiteX2" fmla="*/ 271481 w 271481"/>
                    <a:gd name="connsiteY2" fmla="*/ 441221 h 919211"/>
                    <a:gd name="connsiteX3" fmla="*/ 271481 w 271481"/>
                    <a:gd name="connsiteY3" fmla="*/ 919211 h 919211"/>
                    <a:gd name="connsiteX4" fmla="*/ 0 w 271481"/>
                    <a:gd name="connsiteY4" fmla="*/ 919211 h 919211"/>
                    <a:gd name="connsiteX5" fmla="*/ 0 w 271481"/>
                    <a:gd name="connsiteY5" fmla="*/ 468798 h 919211"/>
                    <a:gd name="connsiteX6" fmla="*/ 0 w 271481"/>
                    <a:gd name="connsiteY6" fmla="*/ 0 h 919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481" h="919211" fill="none" extrusionOk="0">
                      <a:moveTo>
                        <a:pt x="0" y="0"/>
                      </a:moveTo>
                      <a:cubicBezTo>
                        <a:pt x="95356" y="11358"/>
                        <a:pt x="169326" y="-10791"/>
                        <a:pt x="271481" y="0"/>
                      </a:cubicBezTo>
                      <a:cubicBezTo>
                        <a:pt x="273180" y="218054"/>
                        <a:pt x="268463" y="227397"/>
                        <a:pt x="271481" y="441221"/>
                      </a:cubicBezTo>
                      <a:cubicBezTo>
                        <a:pt x="274499" y="655045"/>
                        <a:pt x="266108" y="807030"/>
                        <a:pt x="271481" y="919211"/>
                      </a:cubicBezTo>
                      <a:cubicBezTo>
                        <a:pt x="176304" y="920449"/>
                        <a:pt x="97014" y="906798"/>
                        <a:pt x="0" y="919211"/>
                      </a:cubicBezTo>
                      <a:cubicBezTo>
                        <a:pt x="22161" y="818477"/>
                        <a:pt x="-19200" y="595704"/>
                        <a:pt x="0" y="468798"/>
                      </a:cubicBezTo>
                      <a:cubicBezTo>
                        <a:pt x="19200" y="341892"/>
                        <a:pt x="-19634" y="110845"/>
                        <a:pt x="0" y="0"/>
                      </a:cubicBezTo>
                      <a:close/>
                    </a:path>
                    <a:path w="271481" h="919211" stroke="0" extrusionOk="0">
                      <a:moveTo>
                        <a:pt x="0" y="0"/>
                      </a:moveTo>
                      <a:cubicBezTo>
                        <a:pt x="60945" y="-9986"/>
                        <a:pt x="163642" y="-6522"/>
                        <a:pt x="271481" y="0"/>
                      </a:cubicBezTo>
                      <a:cubicBezTo>
                        <a:pt x="271102" y="108798"/>
                        <a:pt x="256429" y="322363"/>
                        <a:pt x="271481" y="432029"/>
                      </a:cubicBezTo>
                      <a:cubicBezTo>
                        <a:pt x="286533" y="541695"/>
                        <a:pt x="289475" y="681692"/>
                        <a:pt x="271481" y="919211"/>
                      </a:cubicBezTo>
                      <a:cubicBezTo>
                        <a:pt x="163264" y="921083"/>
                        <a:pt x="67364" y="932669"/>
                        <a:pt x="0" y="919211"/>
                      </a:cubicBezTo>
                      <a:cubicBezTo>
                        <a:pt x="-18491" y="754896"/>
                        <a:pt x="4615" y="655592"/>
                        <a:pt x="0" y="468798"/>
                      </a:cubicBezTo>
                      <a:cubicBezTo>
                        <a:pt x="-4615" y="282004"/>
                        <a:pt x="-14650" y="184811"/>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9" name="Rectangle 48">
                  <a:extLst>
                    <a:ext uri="{FF2B5EF4-FFF2-40B4-BE49-F238E27FC236}">
                      <a16:creationId xmlns:a16="http://schemas.microsoft.com/office/drawing/2014/main" xmlns="" id="{007EEF83-03CC-4BC4-8028-1A6DBE7E0421}"/>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xmlns="" id="{F51EC3BB-26B0-4435-86B6-975C0AB07F27}"/>
                  </a:ext>
                </a:extLst>
              </p:cNvPr>
              <p:cNvGrpSpPr/>
              <p:nvPr/>
            </p:nvGrpSpPr>
            <p:grpSpPr>
              <a:xfrm>
                <a:off x="6955269" y="3278242"/>
                <a:ext cx="274998" cy="260137"/>
                <a:chOff x="7078425" y="3164512"/>
                <a:chExt cx="274998" cy="260137"/>
              </a:xfrm>
            </p:grpSpPr>
            <p:sp>
              <p:nvSpPr>
                <p:cNvPr id="46" name="Isosceles Triangle 45">
                  <a:extLst>
                    <a:ext uri="{FF2B5EF4-FFF2-40B4-BE49-F238E27FC236}">
                      <a16:creationId xmlns:a16="http://schemas.microsoft.com/office/drawing/2014/main" xmlns="" id="{6069BAE9-0079-4490-8659-673AE01FEB51}"/>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Isosceles Triangle 46">
                  <a:extLst>
                    <a:ext uri="{FF2B5EF4-FFF2-40B4-BE49-F238E27FC236}">
                      <a16:creationId xmlns:a16="http://schemas.microsoft.com/office/drawing/2014/main" xmlns="" id="{1CB84D83-B4BE-4E04-8951-EE17B7AFF84A}"/>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spTree>
    <p:extLst>
      <p:ext uri="{BB962C8B-B14F-4D97-AF65-F5344CB8AC3E}">
        <p14:creationId xmlns:p14="http://schemas.microsoft.com/office/powerpoint/2010/main" val="41916387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296230"/>
            <a:ext cx="10039350" cy="647700"/>
          </a:xfrm>
        </p:spPr>
        <p:txBody>
          <a:bodyPr>
            <a:noAutofit/>
          </a:bodyPr>
          <a:lstStyle/>
          <a:p>
            <a:pPr>
              <a:spcAft>
                <a:spcPts val="1800"/>
              </a:spcAft>
            </a:pPr>
            <a:r>
              <a:rPr lang="en-US" sz="3800" b="1" dirty="0"/>
              <a:t>Why should we use virtual environment?</a:t>
            </a:r>
          </a:p>
        </p:txBody>
      </p:sp>
      <p:grpSp>
        <p:nvGrpSpPr>
          <p:cNvPr id="13" name="Group 12">
            <a:extLst>
              <a:ext uri="{FF2B5EF4-FFF2-40B4-BE49-F238E27FC236}">
                <a16:creationId xmlns:a16="http://schemas.microsoft.com/office/drawing/2014/main" xmlns="" id="{3AA2C9E3-0CA5-40B3-B78B-6A2D6804C5D9}"/>
              </a:ext>
            </a:extLst>
          </p:cNvPr>
          <p:cNvGrpSpPr/>
          <p:nvPr/>
        </p:nvGrpSpPr>
        <p:grpSpPr>
          <a:xfrm>
            <a:off x="1383188" y="3235357"/>
            <a:ext cx="4207976" cy="2441975"/>
            <a:chOff x="7877824" y="2394623"/>
            <a:chExt cx="4505695" cy="2614748"/>
          </a:xfrm>
        </p:grpSpPr>
        <p:sp>
          <p:nvSpPr>
            <p:cNvPr id="14" name="Rectangle 13">
              <a:extLst>
                <a:ext uri="{FF2B5EF4-FFF2-40B4-BE49-F238E27FC236}">
                  <a16:creationId xmlns:a16="http://schemas.microsoft.com/office/drawing/2014/main" xmlns="" id="{A1230355-1471-4951-A6F9-B893B9EF6F9D}"/>
                </a:ext>
              </a:extLst>
            </p:cNvPr>
            <p:cNvSpPr/>
            <p:nvPr/>
          </p:nvSpPr>
          <p:spPr>
            <a:xfrm>
              <a:off x="7877824" y="4200525"/>
              <a:ext cx="4505694" cy="512450"/>
            </a:xfrm>
            <a:prstGeom prst="rect">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Operating System</a:t>
              </a:r>
            </a:p>
          </p:txBody>
        </p:sp>
        <p:sp>
          <p:nvSpPr>
            <p:cNvPr id="16" name="Rectangle 15">
              <a:extLst>
                <a:ext uri="{FF2B5EF4-FFF2-40B4-BE49-F238E27FC236}">
                  <a16:creationId xmlns:a16="http://schemas.microsoft.com/office/drawing/2014/main" xmlns="" id="{92139AF0-26EB-4D56-8C27-EA97F1141B00}"/>
                </a:ext>
              </a:extLst>
            </p:cNvPr>
            <p:cNvSpPr/>
            <p:nvPr/>
          </p:nvSpPr>
          <p:spPr>
            <a:xfrm>
              <a:off x="7877825" y="4917582"/>
              <a:ext cx="4505693" cy="9178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Maggie</a:t>
              </a:r>
            </a:p>
          </p:txBody>
        </p:sp>
        <p:sp>
          <p:nvSpPr>
            <p:cNvPr id="17" name="Rectangle 16">
              <a:extLst>
                <a:ext uri="{FF2B5EF4-FFF2-40B4-BE49-F238E27FC236}">
                  <a16:creationId xmlns:a16="http://schemas.microsoft.com/office/drawing/2014/main" xmlns="" id="{7A736049-14F1-494F-AB47-333C3F575C0E}"/>
                </a:ext>
              </a:extLst>
            </p:cNvPr>
            <p:cNvSpPr/>
            <p:nvPr/>
          </p:nvSpPr>
          <p:spPr>
            <a:xfrm>
              <a:off x="7880009" y="3654550"/>
              <a:ext cx="2196615"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18" name="Rectangle 17">
              <a:extLst>
                <a:ext uri="{FF2B5EF4-FFF2-40B4-BE49-F238E27FC236}">
                  <a16:creationId xmlns:a16="http://schemas.microsoft.com/office/drawing/2014/main" xmlns="" id="{7CAAC141-0F0A-41EF-BC89-85216139C552}"/>
                </a:ext>
              </a:extLst>
            </p:cNvPr>
            <p:cNvSpPr/>
            <p:nvPr/>
          </p:nvSpPr>
          <p:spPr>
            <a:xfrm>
              <a:off x="788095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19" name="Rectangle 18">
              <a:extLst>
                <a:ext uri="{FF2B5EF4-FFF2-40B4-BE49-F238E27FC236}">
                  <a16:creationId xmlns:a16="http://schemas.microsoft.com/office/drawing/2014/main" xmlns="" id="{FF66A7D0-F22D-4717-BFBE-2D1E0A42A60C}"/>
                </a:ext>
              </a:extLst>
            </p:cNvPr>
            <p:cNvSpPr/>
            <p:nvPr/>
          </p:nvSpPr>
          <p:spPr>
            <a:xfrm>
              <a:off x="8594879"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sp>
          <p:nvSpPr>
            <p:cNvPr id="20" name="Rectangle 19">
              <a:extLst>
                <a:ext uri="{FF2B5EF4-FFF2-40B4-BE49-F238E27FC236}">
                  <a16:creationId xmlns:a16="http://schemas.microsoft.com/office/drawing/2014/main" xmlns="" id="{7BCCBF6D-09EF-45D5-9AA0-EA737C724BFD}"/>
                </a:ext>
              </a:extLst>
            </p:cNvPr>
            <p:cNvSpPr/>
            <p:nvPr/>
          </p:nvSpPr>
          <p:spPr>
            <a:xfrm>
              <a:off x="934036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sp>
          <p:nvSpPr>
            <p:cNvPr id="21" name="Rectangle 20">
              <a:extLst>
                <a:ext uri="{FF2B5EF4-FFF2-40B4-BE49-F238E27FC236}">
                  <a16:creationId xmlns:a16="http://schemas.microsoft.com/office/drawing/2014/main" xmlns="" id="{E8F43014-0C16-49FC-AB43-E06415D83822}"/>
                </a:ext>
              </a:extLst>
            </p:cNvPr>
            <p:cNvSpPr/>
            <p:nvPr/>
          </p:nvSpPr>
          <p:spPr>
            <a:xfrm>
              <a:off x="10186904" y="3469334"/>
              <a:ext cx="2196615" cy="67857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env_ac295</a:t>
              </a:r>
            </a:p>
          </p:txBody>
        </p:sp>
        <p:sp>
          <p:nvSpPr>
            <p:cNvPr id="22" name="Rectangle 21">
              <a:extLst>
                <a:ext uri="{FF2B5EF4-FFF2-40B4-BE49-F238E27FC236}">
                  <a16:creationId xmlns:a16="http://schemas.microsoft.com/office/drawing/2014/main" xmlns="" id="{36051214-7476-48CD-B2C9-36D2EAA5A923}"/>
                </a:ext>
              </a:extLst>
            </p:cNvPr>
            <p:cNvSpPr/>
            <p:nvPr/>
          </p:nvSpPr>
          <p:spPr>
            <a:xfrm>
              <a:off x="10186904" y="2925764"/>
              <a:ext cx="2196615"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23" name="Rectangle 22">
              <a:extLst>
                <a:ext uri="{FF2B5EF4-FFF2-40B4-BE49-F238E27FC236}">
                  <a16:creationId xmlns:a16="http://schemas.microsoft.com/office/drawing/2014/main" xmlns="" id="{79FDF016-8395-4EE4-A4B4-B34D733A86C4}"/>
                </a:ext>
              </a:extLst>
            </p:cNvPr>
            <p:cNvSpPr/>
            <p:nvPr/>
          </p:nvSpPr>
          <p:spPr>
            <a:xfrm>
              <a:off x="10187851"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24" name="Rectangle 23">
              <a:extLst>
                <a:ext uri="{FF2B5EF4-FFF2-40B4-BE49-F238E27FC236}">
                  <a16:creationId xmlns:a16="http://schemas.microsoft.com/office/drawing/2014/main" xmlns="" id="{90DF7AB1-63B0-4178-8F18-2C8A9498D8E8}"/>
                </a:ext>
              </a:extLst>
            </p:cNvPr>
            <p:cNvSpPr/>
            <p:nvPr/>
          </p:nvSpPr>
          <p:spPr>
            <a:xfrm>
              <a:off x="10901774"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grpSp>
      <p:grpSp>
        <p:nvGrpSpPr>
          <p:cNvPr id="26" name="Group 25">
            <a:extLst>
              <a:ext uri="{FF2B5EF4-FFF2-40B4-BE49-F238E27FC236}">
                <a16:creationId xmlns:a16="http://schemas.microsoft.com/office/drawing/2014/main" xmlns="" id="{18E43BDF-2330-46CB-8DAA-E5E506D6CCFF}"/>
              </a:ext>
            </a:extLst>
          </p:cNvPr>
          <p:cNvGrpSpPr/>
          <p:nvPr/>
        </p:nvGrpSpPr>
        <p:grpSpPr>
          <a:xfrm>
            <a:off x="6900916" y="3272178"/>
            <a:ext cx="4207975" cy="2441975"/>
            <a:chOff x="7877824" y="2394623"/>
            <a:chExt cx="4505694" cy="2614748"/>
          </a:xfrm>
        </p:grpSpPr>
        <p:sp>
          <p:nvSpPr>
            <p:cNvPr id="32" name="Rectangle 31">
              <a:extLst>
                <a:ext uri="{FF2B5EF4-FFF2-40B4-BE49-F238E27FC236}">
                  <a16:creationId xmlns:a16="http://schemas.microsoft.com/office/drawing/2014/main" xmlns="" id="{1C714716-ADAB-4073-87A0-FEB14868116A}"/>
                </a:ext>
              </a:extLst>
            </p:cNvPr>
            <p:cNvSpPr/>
            <p:nvPr/>
          </p:nvSpPr>
          <p:spPr>
            <a:xfrm>
              <a:off x="7877824" y="4200525"/>
              <a:ext cx="4505694" cy="512450"/>
            </a:xfrm>
            <a:prstGeom prst="rect">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Operating System</a:t>
              </a:r>
            </a:p>
          </p:txBody>
        </p:sp>
        <p:sp>
          <p:nvSpPr>
            <p:cNvPr id="33" name="Rectangle 32">
              <a:extLst>
                <a:ext uri="{FF2B5EF4-FFF2-40B4-BE49-F238E27FC236}">
                  <a16:creationId xmlns:a16="http://schemas.microsoft.com/office/drawing/2014/main" xmlns="" id="{33849DF4-D4DE-4789-8FDA-E117FEA59C71}"/>
                </a:ext>
              </a:extLst>
            </p:cNvPr>
            <p:cNvSpPr/>
            <p:nvPr/>
          </p:nvSpPr>
          <p:spPr>
            <a:xfrm>
              <a:off x="7877825" y="4917582"/>
              <a:ext cx="4505693" cy="91789"/>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John</a:t>
              </a:r>
            </a:p>
          </p:txBody>
        </p:sp>
        <p:sp>
          <p:nvSpPr>
            <p:cNvPr id="34" name="Rectangle 33">
              <a:extLst>
                <a:ext uri="{FF2B5EF4-FFF2-40B4-BE49-F238E27FC236}">
                  <a16:creationId xmlns:a16="http://schemas.microsoft.com/office/drawing/2014/main" xmlns="" id="{60D6DBCD-A5C8-472B-9222-99A4D9FD485F}"/>
                </a:ext>
              </a:extLst>
            </p:cNvPr>
            <p:cNvSpPr/>
            <p:nvPr/>
          </p:nvSpPr>
          <p:spPr>
            <a:xfrm>
              <a:off x="7897961" y="3469334"/>
              <a:ext cx="2196615" cy="67857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env_ac295</a:t>
              </a:r>
            </a:p>
          </p:txBody>
        </p:sp>
        <p:sp>
          <p:nvSpPr>
            <p:cNvPr id="35" name="Rectangle 34">
              <a:extLst>
                <a:ext uri="{FF2B5EF4-FFF2-40B4-BE49-F238E27FC236}">
                  <a16:creationId xmlns:a16="http://schemas.microsoft.com/office/drawing/2014/main" xmlns="" id="{1B0C30D1-EEFF-4FEA-AA37-BBA74E8BCD65}"/>
                </a:ext>
              </a:extLst>
            </p:cNvPr>
            <p:cNvSpPr/>
            <p:nvPr/>
          </p:nvSpPr>
          <p:spPr>
            <a:xfrm>
              <a:off x="7897961" y="2925764"/>
              <a:ext cx="2196615"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36" name="Rectangle 35">
              <a:extLst>
                <a:ext uri="{FF2B5EF4-FFF2-40B4-BE49-F238E27FC236}">
                  <a16:creationId xmlns:a16="http://schemas.microsoft.com/office/drawing/2014/main" xmlns="" id="{4DC83DED-3784-4CE2-9A0A-E07FD4ECB38D}"/>
                </a:ext>
              </a:extLst>
            </p:cNvPr>
            <p:cNvSpPr/>
            <p:nvPr/>
          </p:nvSpPr>
          <p:spPr>
            <a:xfrm>
              <a:off x="7898907"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37" name="Rectangle 36">
              <a:extLst>
                <a:ext uri="{FF2B5EF4-FFF2-40B4-BE49-F238E27FC236}">
                  <a16:creationId xmlns:a16="http://schemas.microsoft.com/office/drawing/2014/main" xmlns="" id="{1B64D742-4586-4C52-835D-4033A1D7040F}"/>
                </a:ext>
              </a:extLst>
            </p:cNvPr>
            <p:cNvSpPr/>
            <p:nvPr/>
          </p:nvSpPr>
          <p:spPr>
            <a:xfrm>
              <a:off x="8612830"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grpSp>
      <p:grpSp>
        <p:nvGrpSpPr>
          <p:cNvPr id="43" name="Group 42">
            <a:extLst>
              <a:ext uri="{FF2B5EF4-FFF2-40B4-BE49-F238E27FC236}">
                <a16:creationId xmlns:a16="http://schemas.microsoft.com/office/drawing/2014/main" xmlns="" id="{BA24DF72-CE51-46A0-B07E-0F5D608FEE6E}"/>
              </a:ext>
            </a:extLst>
          </p:cNvPr>
          <p:cNvGrpSpPr/>
          <p:nvPr/>
        </p:nvGrpSpPr>
        <p:grpSpPr>
          <a:xfrm rot="10800000">
            <a:off x="8465479" y="2646674"/>
            <a:ext cx="1155015" cy="454849"/>
            <a:chOff x="5044597" y="3278242"/>
            <a:chExt cx="2185670" cy="477457"/>
          </a:xfrm>
        </p:grpSpPr>
        <p:grpSp>
          <p:nvGrpSpPr>
            <p:cNvPr id="44" name="Group 43">
              <a:extLst>
                <a:ext uri="{FF2B5EF4-FFF2-40B4-BE49-F238E27FC236}">
                  <a16:creationId xmlns:a16="http://schemas.microsoft.com/office/drawing/2014/main" xmlns="" id="{68D0DA09-2256-4C08-80AD-EE191811B7F1}"/>
                </a:ext>
              </a:extLst>
            </p:cNvPr>
            <p:cNvGrpSpPr/>
            <p:nvPr/>
          </p:nvGrpSpPr>
          <p:grpSpPr>
            <a:xfrm rot="5400000">
              <a:off x="5899875" y="2553023"/>
              <a:ext cx="347398" cy="2057953"/>
              <a:chOff x="6181724" y="3429000"/>
              <a:chExt cx="287543" cy="1820416"/>
            </a:xfrm>
          </p:grpSpPr>
          <p:sp>
            <p:nvSpPr>
              <p:cNvPr id="48" name="Rectangle 47">
                <a:extLst>
                  <a:ext uri="{FF2B5EF4-FFF2-40B4-BE49-F238E27FC236}">
                    <a16:creationId xmlns:a16="http://schemas.microsoft.com/office/drawing/2014/main" xmlns="" id="{2306B1AE-954F-4217-8068-514FC839DEFC}"/>
                  </a:ext>
                </a:extLst>
              </p:cNvPr>
              <p:cNvSpPr/>
              <p:nvPr/>
            </p:nvSpPr>
            <p:spPr>
              <a:xfrm flipV="1">
                <a:off x="6181724" y="3507940"/>
                <a:ext cx="235875" cy="1538677"/>
              </a:xfrm>
              <a:custGeom>
                <a:avLst/>
                <a:gdLst>
                  <a:gd name="connsiteX0" fmla="*/ 0 w 271481"/>
                  <a:gd name="connsiteY0" fmla="*/ 0 h 919211"/>
                  <a:gd name="connsiteX1" fmla="*/ 271481 w 271481"/>
                  <a:gd name="connsiteY1" fmla="*/ 0 h 919211"/>
                  <a:gd name="connsiteX2" fmla="*/ 271481 w 271481"/>
                  <a:gd name="connsiteY2" fmla="*/ 441221 h 919211"/>
                  <a:gd name="connsiteX3" fmla="*/ 271481 w 271481"/>
                  <a:gd name="connsiteY3" fmla="*/ 919211 h 919211"/>
                  <a:gd name="connsiteX4" fmla="*/ 0 w 271481"/>
                  <a:gd name="connsiteY4" fmla="*/ 919211 h 919211"/>
                  <a:gd name="connsiteX5" fmla="*/ 0 w 271481"/>
                  <a:gd name="connsiteY5" fmla="*/ 468798 h 919211"/>
                  <a:gd name="connsiteX6" fmla="*/ 0 w 271481"/>
                  <a:gd name="connsiteY6" fmla="*/ 0 h 919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481" h="919211" fill="none" extrusionOk="0">
                    <a:moveTo>
                      <a:pt x="0" y="0"/>
                    </a:moveTo>
                    <a:cubicBezTo>
                      <a:pt x="95356" y="11358"/>
                      <a:pt x="169326" y="-10791"/>
                      <a:pt x="271481" y="0"/>
                    </a:cubicBezTo>
                    <a:cubicBezTo>
                      <a:pt x="273180" y="218054"/>
                      <a:pt x="268463" y="227397"/>
                      <a:pt x="271481" y="441221"/>
                    </a:cubicBezTo>
                    <a:cubicBezTo>
                      <a:pt x="274499" y="655045"/>
                      <a:pt x="266108" y="807030"/>
                      <a:pt x="271481" y="919211"/>
                    </a:cubicBezTo>
                    <a:cubicBezTo>
                      <a:pt x="176304" y="920449"/>
                      <a:pt x="97014" y="906798"/>
                      <a:pt x="0" y="919211"/>
                    </a:cubicBezTo>
                    <a:cubicBezTo>
                      <a:pt x="22161" y="818477"/>
                      <a:pt x="-19200" y="595704"/>
                      <a:pt x="0" y="468798"/>
                    </a:cubicBezTo>
                    <a:cubicBezTo>
                      <a:pt x="19200" y="341892"/>
                      <a:pt x="-19634" y="110845"/>
                      <a:pt x="0" y="0"/>
                    </a:cubicBezTo>
                    <a:close/>
                  </a:path>
                  <a:path w="271481" h="919211" stroke="0" extrusionOk="0">
                    <a:moveTo>
                      <a:pt x="0" y="0"/>
                    </a:moveTo>
                    <a:cubicBezTo>
                      <a:pt x="60945" y="-9986"/>
                      <a:pt x="163642" y="-6522"/>
                      <a:pt x="271481" y="0"/>
                    </a:cubicBezTo>
                    <a:cubicBezTo>
                      <a:pt x="271102" y="108798"/>
                      <a:pt x="256429" y="322363"/>
                      <a:pt x="271481" y="432029"/>
                    </a:cubicBezTo>
                    <a:cubicBezTo>
                      <a:pt x="286533" y="541695"/>
                      <a:pt x="289475" y="681692"/>
                      <a:pt x="271481" y="919211"/>
                    </a:cubicBezTo>
                    <a:cubicBezTo>
                      <a:pt x="163264" y="921083"/>
                      <a:pt x="67364" y="932669"/>
                      <a:pt x="0" y="919211"/>
                    </a:cubicBezTo>
                    <a:cubicBezTo>
                      <a:pt x="-18491" y="754896"/>
                      <a:pt x="4615" y="655592"/>
                      <a:pt x="0" y="468798"/>
                    </a:cubicBezTo>
                    <a:cubicBezTo>
                      <a:pt x="-4615" y="282004"/>
                      <a:pt x="-14650" y="184811"/>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9" name="Rectangle 48">
                <a:extLst>
                  <a:ext uri="{FF2B5EF4-FFF2-40B4-BE49-F238E27FC236}">
                    <a16:creationId xmlns:a16="http://schemas.microsoft.com/office/drawing/2014/main" xmlns="" id="{007EEF83-03CC-4BC4-8028-1A6DBE7E0421}"/>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xmlns="" id="{F51EC3BB-26B0-4435-86B6-975C0AB07F27}"/>
                </a:ext>
              </a:extLst>
            </p:cNvPr>
            <p:cNvGrpSpPr/>
            <p:nvPr/>
          </p:nvGrpSpPr>
          <p:grpSpPr>
            <a:xfrm>
              <a:off x="6955269" y="3278242"/>
              <a:ext cx="274998" cy="260137"/>
              <a:chOff x="7078425" y="3164512"/>
              <a:chExt cx="274998" cy="260137"/>
            </a:xfrm>
          </p:grpSpPr>
          <p:sp>
            <p:nvSpPr>
              <p:cNvPr id="46" name="Isosceles Triangle 45">
                <a:extLst>
                  <a:ext uri="{FF2B5EF4-FFF2-40B4-BE49-F238E27FC236}">
                    <a16:creationId xmlns:a16="http://schemas.microsoft.com/office/drawing/2014/main" xmlns="" id="{6069BAE9-0079-4490-8659-673AE01FEB51}"/>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Isosceles Triangle 46">
                <a:extLst>
                  <a:ext uri="{FF2B5EF4-FFF2-40B4-BE49-F238E27FC236}">
                    <a16:creationId xmlns:a16="http://schemas.microsoft.com/office/drawing/2014/main" xmlns="" id="{1CB84D83-B4BE-4E04-8951-EE17B7AFF84A}"/>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59" name="Rectangle 58">
            <a:extLst>
              <a:ext uri="{FF2B5EF4-FFF2-40B4-BE49-F238E27FC236}">
                <a16:creationId xmlns:a16="http://schemas.microsoft.com/office/drawing/2014/main" xmlns="" id="{C4B6A8A1-0694-4C4C-870F-C85DE0F2CF6D}"/>
              </a:ext>
            </a:extLst>
          </p:cNvPr>
          <p:cNvSpPr/>
          <p:nvPr/>
        </p:nvSpPr>
        <p:spPr>
          <a:xfrm>
            <a:off x="9049791" y="4296308"/>
            <a:ext cx="2051471" cy="633737"/>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env_am207</a:t>
            </a:r>
          </a:p>
        </p:txBody>
      </p:sp>
      <p:sp>
        <p:nvSpPr>
          <p:cNvPr id="60" name="Rectangle 59">
            <a:extLst>
              <a:ext uri="{FF2B5EF4-FFF2-40B4-BE49-F238E27FC236}">
                <a16:creationId xmlns:a16="http://schemas.microsoft.com/office/drawing/2014/main" xmlns="" id="{4059CE3C-A1DA-47EF-9049-87FDDD90FE5A}"/>
              </a:ext>
            </a:extLst>
          </p:cNvPr>
          <p:cNvSpPr/>
          <p:nvPr/>
        </p:nvSpPr>
        <p:spPr>
          <a:xfrm>
            <a:off x="9049791" y="3788655"/>
            <a:ext cx="2051471" cy="457925"/>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62" name="Rectangle 61">
            <a:extLst>
              <a:ext uri="{FF2B5EF4-FFF2-40B4-BE49-F238E27FC236}">
                <a16:creationId xmlns:a16="http://schemas.microsoft.com/office/drawing/2014/main" xmlns="" id="{7A0E289B-F1EF-4CB4-A28A-52A7F0D4FBC0}"/>
              </a:ext>
            </a:extLst>
          </p:cNvPr>
          <p:cNvSpPr/>
          <p:nvPr/>
        </p:nvSpPr>
        <p:spPr>
          <a:xfrm>
            <a:off x="9717425" y="3292610"/>
            <a:ext cx="687609" cy="457925"/>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sp>
        <p:nvSpPr>
          <p:cNvPr id="63" name="Rectangle 62">
            <a:extLst>
              <a:ext uri="{FF2B5EF4-FFF2-40B4-BE49-F238E27FC236}">
                <a16:creationId xmlns:a16="http://schemas.microsoft.com/office/drawing/2014/main" xmlns="" id="{43A6FD8A-64A8-4551-B58E-C9721CBDEF92}"/>
              </a:ext>
            </a:extLst>
          </p:cNvPr>
          <p:cNvSpPr/>
          <p:nvPr/>
        </p:nvSpPr>
        <p:spPr>
          <a:xfrm>
            <a:off x="10413653" y="3292610"/>
            <a:ext cx="687609" cy="457925"/>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grpSp>
        <p:nvGrpSpPr>
          <p:cNvPr id="5" name="Group 4"/>
          <p:cNvGrpSpPr/>
          <p:nvPr/>
        </p:nvGrpSpPr>
        <p:grpSpPr>
          <a:xfrm>
            <a:off x="9042987" y="3245631"/>
            <a:ext cx="715845" cy="521723"/>
            <a:chOff x="9042987" y="3245631"/>
            <a:chExt cx="715845" cy="521723"/>
          </a:xfrm>
        </p:grpSpPr>
        <p:sp>
          <p:nvSpPr>
            <p:cNvPr id="61" name="Rectangle 60">
              <a:extLst>
                <a:ext uri="{FF2B5EF4-FFF2-40B4-BE49-F238E27FC236}">
                  <a16:creationId xmlns:a16="http://schemas.microsoft.com/office/drawing/2014/main" xmlns="" id="{2FD9C09C-1515-4D38-938A-DC4CFF364F5D}"/>
                </a:ext>
              </a:extLst>
            </p:cNvPr>
            <p:cNvSpPr/>
            <p:nvPr/>
          </p:nvSpPr>
          <p:spPr>
            <a:xfrm>
              <a:off x="9050675" y="3292610"/>
              <a:ext cx="687609" cy="457925"/>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2" name="Rectangle 1">
              <a:extLst>
                <a:ext uri="{FF2B5EF4-FFF2-40B4-BE49-F238E27FC236}">
                  <a16:creationId xmlns:a16="http://schemas.microsoft.com/office/drawing/2014/main" xmlns="" id="{E8006FCE-1F4E-4FD2-837A-79471870E647}"/>
                </a:ext>
              </a:extLst>
            </p:cNvPr>
            <p:cNvSpPr/>
            <p:nvPr/>
          </p:nvSpPr>
          <p:spPr>
            <a:xfrm>
              <a:off x="9042987" y="3245631"/>
              <a:ext cx="715845" cy="521723"/>
            </a:xfrm>
            <a:custGeom>
              <a:avLst/>
              <a:gdLst>
                <a:gd name="connsiteX0" fmla="*/ 0 w 715845"/>
                <a:gd name="connsiteY0" fmla="*/ 0 h 521723"/>
                <a:gd name="connsiteX1" fmla="*/ 336447 w 715845"/>
                <a:gd name="connsiteY1" fmla="*/ 0 h 521723"/>
                <a:gd name="connsiteX2" fmla="*/ 715845 w 715845"/>
                <a:gd name="connsiteY2" fmla="*/ 0 h 521723"/>
                <a:gd name="connsiteX3" fmla="*/ 715845 w 715845"/>
                <a:gd name="connsiteY3" fmla="*/ 521723 h 521723"/>
                <a:gd name="connsiteX4" fmla="*/ 350764 w 715845"/>
                <a:gd name="connsiteY4" fmla="*/ 521723 h 521723"/>
                <a:gd name="connsiteX5" fmla="*/ 0 w 715845"/>
                <a:gd name="connsiteY5" fmla="*/ 521723 h 521723"/>
                <a:gd name="connsiteX6" fmla="*/ 0 w 715845"/>
                <a:gd name="connsiteY6" fmla="*/ 0 h 52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5845" h="521723" extrusionOk="0">
                  <a:moveTo>
                    <a:pt x="0" y="0"/>
                  </a:moveTo>
                  <a:cubicBezTo>
                    <a:pt x="160247" y="-34037"/>
                    <a:pt x="219444" y="38877"/>
                    <a:pt x="336447" y="0"/>
                  </a:cubicBezTo>
                  <a:cubicBezTo>
                    <a:pt x="453450" y="-38877"/>
                    <a:pt x="621225" y="2741"/>
                    <a:pt x="715845" y="0"/>
                  </a:cubicBezTo>
                  <a:cubicBezTo>
                    <a:pt x="719180" y="213647"/>
                    <a:pt x="708847" y="396799"/>
                    <a:pt x="715845" y="521723"/>
                  </a:cubicBezTo>
                  <a:cubicBezTo>
                    <a:pt x="555751" y="546495"/>
                    <a:pt x="449891" y="492459"/>
                    <a:pt x="350764" y="521723"/>
                  </a:cubicBezTo>
                  <a:cubicBezTo>
                    <a:pt x="251637" y="550987"/>
                    <a:pt x="136982" y="486008"/>
                    <a:pt x="0" y="521723"/>
                  </a:cubicBezTo>
                  <a:cubicBezTo>
                    <a:pt x="-40520" y="316414"/>
                    <a:pt x="24728" y="114881"/>
                    <a:pt x="0" y="0"/>
                  </a:cubicBezTo>
                  <a:close/>
                </a:path>
              </a:pathLst>
            </a:custGeom>
            <a:noFill/>
            <a:ln w="19050">
              <a:prstDash val="dash"/>
              <a:extLst>
                <a:ext uri="{C807C97D-BFC1-408E-A445-0C87EB9F89A2}">
                  <ask:lineSketchStyleProps xmlns:ask="http://schemas.microsoft.com/office/drawing/2018/sketchyshapes" xmlns="" sd="333870983">
                    <a:prstGeom prst="rect">
                      <a:avLst/>
                    </a:prstGeom>
                    <ask:type>
                      <ask:lineSketchScribbl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8243832" y="3216470"/>
            <a:ext cx="717087" cy="521723"/>
            <a:chOff x="8243832" y="3216470"/>
            <a:chExt cx="717087" cy="521723"/>
          </a:xfrm>
        </p:grpSpPr>
        <p:sp>
          <p:nvSpPr>
            <p:cNvPr id="64" name="Rectangle 63">
              <a:extLst>
                <a:ext uri="{FF2B5EF4-FFF2-40B4-BE49-F238E27FC236}">
                  <a16:creationId xmlns:a16="http://schemas.microsoft.com/office/drawing/2014/main" xmlns="" id="{CB99FA32-2B52-4AF3-82E5-ED2058ECE154}"/>
                </a:ext>
              </a:extLst>
            </p:cNvPr>
            <p:cNvSpPr/>
            <p:nvPr/>
          </p:nvSpPr>
          <p:spPr>
            <a:xfrm>
              <a:off x="8254106" y="3272177"/>
              <a:ext cx="687609" cy="45792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sp>
          <p:nvSpPr>
            <p:cNvPr id="42" name="Rectangle 41">
              <a:extLst>
                <a:ext uri="{FF2B5EF4-FFF2-40B4-BE49-F238E27FC236}">
                  <a16:creationId xmlns:a16="http://schemas.microsoft.com/office/drawing/2014/main" xmlns="" id="{B9D36D5F-B85D-4561-88D6-8F5C109E6FC5}"/>
                </a:ext>
              </a:extLst>
            </p:cNvPr>
            <p:cNvSpPr/>
            <p:nvPr/>
          </p:nvSpPr>
          <p:spPr>
            <a:xfrm>
              <a:off x="8243832" y="3216470"/>
              <a:ext cx="717087" cy="521723"/>
            </a:xfrm>
            <a:custGeom>
              <a:avLst/>
              <a:gdLst>
                <a:gd name="connsiteX0" fmla="*/ 0 w 717087"/>
                <a:gd name="connsiteY0" fmla="*/ 0 h 521723"/>
                <a:gd name="connsiteX1" fmla="*/ 337031 w 717087"/>
                <a:gd name="connsiteY1" fmla="*/ 0 h 521723"/>
                <a:gd name="connsiteX2" fmla="*/ 717087 w 717087"/>
                <a:gd name="connsiteY2" fmla="*/ 0 h 521723"/>
                <a:gd name="connsiteX3" fmla="*/ 717087 w 717087"/>
                <a:gd name="connsiteY3" fmla="*/ 521723 h 521723"/>
                <a:gd name="connsiteX4" fmla="*/ 351373 w 717087"/>
                <a:gd name="connsiteY4" fmla="*/ 521723 h 521723"/>
                <a:gd name="connsiteX5" fmla="*/ 0 w 717087"/>
                <a:gd name="connsiteY5" fmla="*/ 521723 h 521723"/>
                <a:gd name="connsiteX6" fmla="*/ 0 w 717087"/>
                <a:gd name="connsiteY6" fmla="*/ 0 h 52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7087" h="521723" extrusionOk="0">
                  <a:moveTo>
                    <a:pt x="0" y="0"/>
                  </a:moveTo>
                  <a:cubicBezTo>
                    <a:pt x="123380" y="-27194"/>
                    <a:pt x="194511" y="15064"/>
                    <a:pt x="337031" y="0"/>
                  </a:cubicBezTo>
                  <a:cubicBezTo>
                    <a:pt x="479551" y="-15064"/>
                    <a:pt x="634604" y="10671"/>
                    <a:pt x="717087" y="0"/>
                  </a:cubicBezTo>
                  <a:cubicBezTo>
                    <a:pt x="720422" y="213647"/>
                    <a:pt x="710089" y="396799"/>
                    <a:pt x="717087" y="521723"/>
                  </a:cubicBezTo>
                  <a:cubicBezTo>
                    <a:pt x="614354" y="534422"/>
                    <a:pt x="515931" y="488231"/>
                    <a:pt x="351373" y="521723"/>
                  </a:cubicBezTo>
                  <a:cubicBezTo>
                    <a:pt x="186815" y="555215"/>
                    <a:pt x="104533" y="514997"/>
                    <a:pt x="0" y="521723"/>
                  </a:cubicBezTo>
                  <a:cubicBezTo>
                    <a:pt x="-40520" y="316414"/>
                    <a:pt x="24728" y="114881"/>
                    <a:pt x="0" y="0"/>
                  </a:cubicBezTo>
                  <a:close/>
                </a:path>
              </a:pathLst>
            </a:custGeom>
            <a:noFill/>
            <a:ln w="19050">
              <a:prstDash val="dash"/>
              <a:extLst>
                <a:ext uri="{C807C97D-BFC1-408E-A445-0C87EB9F89A2}">
                  <ask:lineSketchStyleProps xmlns:ask="http://schemas.microsoft.com/office/drawing/2018/sketchyshapes" xmlns="" sd="333870983">
                    <a:prstGeom prst="rect">
                      <a:avLst/>
                    </a:prstGeom>
                    <ask:type>
                      <ask:lineSketchScribbl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xmlns="" id="{5698AD14-5FDB-4806-9A67-97CE6F5D22C8}"/>
              </a:ext>
            </a:extLst>
          </p:cNvPr>
          <p:cNvGrpSpPr/>
          <p:nvPr/>
        </p:nvGrpSpPr>
        <p:grpSpPr>
          <a:xfrm rot="10800000">
            <a:off x="5725408" y="4296308"/>
            <a:ext cx="1155015" cy="454849"/>
            <a:chOff x="5044597" y="3278242"/>
            <a:chExt cx="2185670" cy="477457"/>
          </a:xfrm>
        </p:grpSpPr>
        <p:grpSp>
          <p:nvGrpSpPr>
            <p:cNvPr id="66" name="Group 65">
              <a:extLst>
                <a:ext uri="{FF2B5EF4-FFF2-40B4-BE49-F238E27FC236}">
                  <a16:creationId xmlns:a16="http://schemas.microsoft.com/office/drawing/2014/main" xmlns="" id="{99D5B0E1-E6EF-4BC5-A191-DF3864B764E8}"/>
                </a:ext>
              </a:extLst>
            </p:cNvPr>
            <p:cNvGrpSpPr/>
            <p:nvPr/>
          </p:nvGrpSpPr>
          <p:grpSpPr>
            <a:xfrm rot="5400000">
              <a:off x="5899875" y="2553023"/>
              <a:ext cx="347398" cy="2057953"/>
              <a:chOff x="6181724" y="3429000"/>
              <a:chExt cx="287543" cy="1820416"/>
            </a:xfrm>
          </p:grpSpPr>
          <p:sp>
            <p:nvSpPr>
              <p:cNvPr id="70" name="Rectangle 69">
                <a:extLst>
                  <a:ext uri="{FF2B5EF4-FFF2-40B4-BE49-F238E27FC236}">
                    <a16:creationId xmlns:a16="http://schemas.microsoft.com/office/drawing/2014/main" xmlns="" id="{D6E8B754-2CD0-40E4-9B4B-CA2A60A4FA5F}"/>
                  </a:ext>
                </a:extLst>
              </p:cNvPr>
              <p:cNvSpPr/>
              <p:nvPr/>
            </p:nvSpPr>
            <p:spPr>
              <a:xfrm flipV="1">
                <a:off x="6181724" y="3507940"/>
                <a:ext cx="235875" cy="1538677"/>
              </a:xfrm>
              <a:custGeom>
                <a:avLst/>
                <a:gdLst>
                  <a:gd name="connsiteX0" fmla="*/ 0 w 271481"/>
                  <a:gd name="connsiteY0" fmla="*/ 0 h 919211"/>
                  <a:gd name="connsiteX1" fmla="*/ 271481 w 271481"/>
                  <a:gd name="connsiteY1" fmla="*/ 0 h 919211"/>
                  <a:gd name="connsiteX2" fmla="*/ 271481 w 271481"/>
                  <a:gd name="connsiteY2" fmla="*/ 441221 h 919211"/>
                  <a:gd name="connsiteX3" fmla="*/ 271481 w 271481"/>
                  <a:gd name="connsiteY3" fmla="*/ 919211 h 919211"/>
                  <a:gd name="connsiteX4" fmla="*/ 0 w 271481"/>
                  <a:gd name="connsiteY4" fmla="*/ 919211 h 919211"/>
                  <a:gd name="connsiteX5" fmla="*/ 0 w 271481"/>
                  <a:gd name="connsiteY5" fmla="*/ 468798 h 919211"/>
                  <a:gd name="connsiteX6" fmla="*/ 0 w 271481"/>
                  <a:gd name="connsiteY6" fmla="*/ 0 h 919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481" h="919211" fill="none" extrusionOk="0">
                    <a:moveTo>
                      <a:pt x="0" y="0"/>
                    </a:moveTo>
                    <a:cubicBezTo>
                      <a:pt x="95356" y="11358"/>
                      <a:pt x="169326" y="-10791"/>
                      <a:pt x="271481" y="0"/>
                    </a:cubicBezTo>
                    <a:cubicBezTo>
                      <a:pt x="273180" y="218054"/>
                      <a:pt x="268463" y="227397"/>
                      <a:pt x="271481" y="441221"/>
                    </a:cubicBezTo>
                    <a:cubicBezTo>
                      <a:pt x="274499" y="655045"/>
                      <a:pt x="266108" y="807030"/>
                      <a:pt x="271481" y="919211"/>
                    </a:cubicBezTo>
                    <a:cubicBezTo>
                      <a:pt x="176304" y="920449"/>
                      <a:pt x="97014" y="906798"/>
                      <a:pt x="0" y="919211"/>
                    </a:cubicBezTo>
                    <a:cubicBezTo>
                      <a:pt x="22161" y="818477"/>
                      <a:pt x="-19200" y="595704"/>
                      <a:pt x="0" y="468798"/>
                    </a:cubicBezTo>
                    <a:cubicBezTo>
                      <a:pt x="19200" y="341892"/>
                      <a:pt x="-19634" y="110845"/>
                      <a:pt x="0" y="0"/>
                    </a:cubicBezTo>
                    <a:close/>
                  </a:path>
                  <a:path w="271481" h="919211" stroke="0" extrusionOk="0">
                    <a:moveTo>
                      <a:pt x="0" y="0"/>
                    </a:moveTo>
                    <a:cubicBezTo>
                      <a:pt x="60945" y="-9986"/>
                      <a:pt x="163642" y="-6522"/>
                      <a:pt x="271481" y="0"/>
                    </a:cubicBezTo>
                    <a:cubicBezTo>
                      <a:pt x="271102" y="108798"/>
                      <a:pt x="256429" y="322363"/>
                      <a:pt x="271481" y="432029"/>
                    </a:cubicBezTo>
                    <a:cubicBezTo>
                      <a:pt x="286533" y="541695"/>
                      <a:pt x="289475" y="681692"/>
                      <a:pt x="271481" y="919211"/>
                    </a:cubicBezTo>
                    <a:cubicBezTo>
                      <a:pt x="163264" y="921083"/>
                      <a:pt x="67364" y="932669"/>
                      <a:pt x="0" y="919211"/>
                    </a:cubicBezTo>
                    <a:cubicBezTo>
                      <a:pt x="-18491" y="754896"/>
                      <a:pt x="4615" y="655592"/>
                      <a:pt x="0" y="468798"/>
                    </a:cubicBezTo>
                    <a:cubicBezTo>
                      <a:pt x="-4615" y="282004"/>
                      <a:pt x="-14650" y="184811"/>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71" name="Rectangle 70">
                <a:extLst>
                  <a:ext uri="{FF2B5EF4-FFF2-40B4-BE49-F238E27FC236}">
                    <a16:creationId xmlns:a16="http://schemas.microsoft.com/office/drawing/2014/main" xmlns="" id="{D2D76A16-1CC2-447E-9791-CB9E30744DA1}"/>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xmlns="" id="{7D201322-3D89-491A-ADDD-746E8974F201}"/>
                </a:ext>
              </a:extLst>
            </p:cNvPr>
            <p:cNvGrpSpPr/>
            <p:nvPr/>
          </p:nvGrpSpPr>
          <p:grpSpPr>
            <a:xfrm>
              <a:off x="6955269" y="3278242"/>
              <a:ext cx="274998" cy="260137"/>
              <a:chOff x="7078425" y="3164512"/>
              <a:chExt cx="274998" cy="260137"/>
            </a:xfrm>
          </p:grpSpPr>
          <p:sp>
            <p:nvSpPr>
              <p:cNvPr id="68" name="Isosceles Triangle 67">
                <a:extLst>
                  <a:ext uri="{FF2B5EF4-FFF2-40B4-BE49-F238E27FC236}">
                    <a16:creationId xmlns:a16="http://schemas.microsoft.com/office/drawing/2014/main" xmlns="" id="{8615F96F-A25B-4729-A3A9-E41F5314208A}"/>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Isosceles Triangle 68">
                <a:extLst>
                  <a:ext uri="{FF2B5EF4-FFF2-40B4-BE49-F238E27FC236}">
                    <a16:creationId xmlns:a16="http://schemas.microsoft.com/office/drawing/2014/main" xmlns="" id="{BD754819-4C9F-43BF-BA5E-54449485E804}"/>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72" name="Rectangle 71">
            <a:extLst>
              <a:ext uri="{FF2B5EF4-FFF2-40B4-BE49-F238E27FC236}">
                <a16:creationId xmlns:a16="http://schemas.microsoft.com/office/drawing/2014/main" xmlns="" id="{BF09FFB7-0DF8-4123-9DE4-798B481D03AB}"/>
              </a:ext>
            </a:extLst>
          </p:cNvPr>
          <p:cNvSpPr/>
          <p:nvPr/>
        </p:nvSpPr>
        <p:spPr>
          <a:xfrm>
            <a:off x="4899287" y="3191934"/>
            <a:ext cx="717087" cy="538167"/>
          </a:xfrm>
          <a:custGeom>
            <a:avLst/>
            <a:gdLst>
              <a:gd name="connsiteX0" fmla="*/ 0 w 717087"/>
              <a:gd name="connsiteY0" fmla="*/ 0 h 538167"/>
              <a:gd name="connsiteX1" fmla="*/ 337031 w 717087"/>
              <a:gd name="connsiteY1" fmla="*/ 0 h 538167"/>
              <a:gd name="connsiteX2" fmla="*/ 717087 w 717087"/>
              <a:gd name="connsiteY2" fmla="*/ 0 h 538167"/>
              <a:gd name="connsiteX3" fmla="*/ 717087 w 717087"/>
              <a:gd name="connsiteY3" fmla="*/ 538167 h 538167"/>
              <a:gd name="connsiteX4" fmla="*/ 351373 w 717087"/>
              <a:gd name="connsiteY4" fmla="*/ 538167 h 538167"/>
              <a:gd name="connsiteX5" fmla="*/ 0 w 717087"/>
              <a:gd name="connsiteY5" fmla="*/ 538167 h 538167"/>
              <a:gd name="connsiteX6" fmla="*/ 0 w 717087"/>
              <a:gd name="connsiteY6" fmla="*/ 0 h 5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7087" h="538167" extrusionOk="0">
                <a:moveTo>
                  <a:pt x="0" y="0"/>
                </a:moveTo>
                <a:cubicBezTo>
                  <a:pt x="123380" y="-27194"/>
                  <a:pt x="194511" y="15064"/>
                  <a:pt x="337031" y="0"/>
                </a:cubicBezTo>
                <a:cubicBezTo>
                  <a:pt x="479551" y="-15064"/>
                  <a:pt x="634604" y="10671"/>
                  <a:pt x="717087" y="0"/>
                </a:cubicBezTo>
                <a:cubicBezTo>
                  <a:pt x="775893" y="226914"/>
                  <a:pt x="702922" y="276990"/>
                  <a:pt x="717087" y="538167"/>
                </a:cubicBezTo>
                <a:cubicBezTo>
                  <a:pt x="614354" y="550866"/>
                  <a:pt x="515931" y="504675"/>
                  <a:pt x="351373" y="538167"/>
                </a:cubicBezTo>
                <a:cubicBezTo>
                  <a:pt x="186815" y="571659"/>
                  <a:pt x="104533" y="531441"/>
                  <a:pt x="0" y="538167"/>
                </a:cubicBezTo>
                <a:cubicBezTo>
                  <a:pt x="-40722" y="348049"/>
                  <a:pt x="14859" y="208828"/>
                  <a:pt x="0" y="0"/>
                </a:cubicBezTo>
                <a:close/>
              </a:path>
            </a:pathLst>
          </a:custGeom>
          <a:noFill/>
          <a:ln w="19050">
            <a:prstDash val="dash"/>
            <a:extLst>
              <a:ext uri="{C807C97D-BFC1-408E-A445-0C87EB9F89A2}">
                <ask:lineSketchStyleProps xmlns:ask="http://schemas.microsoft.com/office/drawing/2018/sketchyshapes" xmlns="" sd="333870983">
                  <a:prstGeom prst="rect">
                    <a:avLst/>
                  </a:prstGeom>
                  <ask:type>
                    <ask:lineSketchScribbl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xmlns="" id="{77FA065E-6E6D-4F63-9997-EC420E26F2D7}"/>
              </a:ext>
            </a:extLst>
          </p:cNvPr>
          <p:cNvSpPr/>
          <p:nvPr/>
        </p:nvSpPr>
        <p:spPr>
          <a:xfrm>
            <a:off x="4914414" y="3241663"/>
            <a:ext cx="687609" cy="45792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sp>
        <p:nvSpPr>
          <p:cNvPr id="85" name="Rectangle 84">
            <a:extLst>
              <a:ext uri="{FF2B5EF4-FFF2-40B4-BE49-F238E27FC236}">
                <a16:creationId xmlns:a16="http://schemas.microsoft.com/office/drawing/2014/main" xmlns="" id="{1636AC18-A69A-499B-BF3A-B3EC3EF71495}"/>
              </a:ext>
            </a:extLst>
          </p:cNvPr>
          <p:cNvSpPr/>
          <p:nvPr/>
        </p:nvSpPr>
        <p:spPr>
          <a:xfrm>
            <a:off x="971550" y="1268790"/>
            <a:ext cx="10229850" cy="1938992"/>
          </a:xfrm>
          <a:prstGeom prst="rect">
            <a:avLst/>
          </a:prstGeom>
        </p:spPr>
        <p:txBody>
          <a:bodyPr wrap="square">
            <a:spAutoFit/>
          </a:bodyPr>
          <a:lstStyle/>
          <a:p>
            <a:pPr marL="342900" indent="-342900">
              <a:buFont typeface="Arial" panose="020B0604020202020204" pitchFamily="34" charset="0"/>
              <a:buChar char="•"/>
            </a:pPr>
            <a:r>
              <a:rPr lang="en-US" sz="2400" dirty="0">
                <a:latin typeface="Karla" pitchFamily="2" charset="0"/>
              </a:rPr>
              <a:t>John </a:t>
            </a:r>
            <a:r>
              <a:rPr lang="en-US" sz="2400" dirty="0" smtClean="0">
                <a:latin typeface="Karla" pitchFamily="2" charset="0"/>
              </a:rPr>
              <a:t>experiments </a:t>
            </a:r>
            <a:r>
              <a:rPr lang="en-US" sz="2400" dirty="0">
                <a:latin typeface="Karla" pitchFamily="2" charset="0"/>
              </a:rPr>
              <a:t>a new method he learned in another class and </a:t>
            </a:r>
            <a:r>
              <a:rPr lang="en-US" sz="2400" dirty="0" smtClean="0">
                <a:latin typeface="Karla" pitchFamily="2" charset="0"/>
              </a:rPr>
              <a:t>adds a </a:t>
            </a:r>
            <a:r>
              <a:rPr lang="en-US" sz="2400" dirty="0">
                <a:latin typeface="Karla" pitchFamily="2" charset="0"/>
              </a:rPr>
              <a:t>new library to the working environment. After seeing a tremendous </a:t>
            </a:r>
            <a:r>
              <a:rPr lang="en-US" sz="2400" dirty="0" smtClean="0">
                <a:latin typeface="Karla" pitchFamily="2" charset="0"/>
              </a:rPr>
              <a:t>improvements </a:t>
            </a:r>
            <a:r>
              <a:rPr lang="en-US" sz="2400" dirty="0">
                <a:latin typeface="Karla" pitchFamily="2" charset="0"/>
              </a:rPr>
              <a:t>he sends Maggie back his code and a new .</a:t>
            </a:r>
            <a:r>
              <a:rPr lang="en-US" sz="2400" dirty="0" err="1">
                <a:latin typeface="Karla" pitchFamily="2" charset="0"/>
              </a:rPr>
              <a:t>yml</a:t>
            </a:r>
            <a:r>
              <a:rPr lang="en-US" sz="2400" dirty="0">
                <a:latin typeface="Karla" pitchFamily="2" charset="0"/>
              </a:rPr>
              <a:t> file. She can now update her environment and replicate the experiment. </a:t>
            </a:r>
          </a:p>
        </p:txBody>
      </p:sp>
    </p:spTree>
    <p:extLst>
      <p:ext uri="{BB962C8B-B14F-4D97-AF65-F5344CB8AC3E}">
        <p14:creationId xmlns:p14="http://schemas.microsoft.com/office/powerpoint/2010/main" val="1382936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GEC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ectureTemplate" id="{B34C016E-0C6D-1F44-AAEA-E9B93A3FD154}" vid="{3C94EAC1-1335-F549-90CC-70892BD453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4840</TotalTime>
  <Words>2023</Words>
  <Application>Microsoft Macintosh PowerPoint</Application>
  <PresentationFormat>Widescreen</PresentationFormat>
  <Paragraphs>389</Paragraphs>
  <Slides>34</Slides>
  <Notes>15</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34</vt:i4>
      </vt:variant>
    </vt:vector>
  </HeadingPairs>
  <TitlesOfParts>
    <vt:vector size="45" baseType="lpstr">
      <vt:lpstr>Calibri</vt:lpstr>
      <vt:lpstr>Calibri Light</vt:lpstr>
      <vt:lpstr>Courier New</vt:lpstr>
      <vt:lpstr>Futura</vt:lpstr>
      <vt:lpstr>Karla</vt:lpstr>
      <vt:lpstr>Lucida Console</vt:lpstr>
      <vt:lpstr>Open Sans</vt:lpstr>
      <vt:lpstr>Arial</vt:lpstr>
      <vt:lpstr>Custom Design</vt:lpstr>
      <vt:lpstr>1_Custom Design</vt:lpstr>
      <vt:lpstr>GEC_template</vt:lpstr>
      <vt:lpstr>Lecture 2: Environments, Virtual Machines and Containers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Limitations</vt:lpstr>
      <vt:lpstr>PowerPoint Presentation</vt:lpstr>
      <vt:lpstr>PowerPoint Presentation</vt:lpstr>
      <vt:lpstr>PowerPoint Presentation</vt:lpstr>
      <vt:lpstr>PowerPoint Presentation</vt:lpstr>
      <vt:lpstr>PowerPoint Presentation</vt:lpstr>
      <vt:lpstr>     </vt:lpstr>
      <vt:lpstr>     </vt:lpstr>
      <vt:lpstr>     </vt:lpstr>
      <vt:lpstr>     </vt:lpstr>
      <vt:lpstr>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andrea porelli</dc:creator>
  <cp:lastModifiedBy>Microsoft Office User</cp:lastModifiedBy>
  <cp:revision>263</cp:revision>
  <cp:lastPrinted>2020-02-04T20:54:34Z</cp:lastPrinted>
  <dcterms:created xsi:type="dcterms:W3CDTF">2020-01-23T20:36:42Z</dcterms:created>
  <dcterms:modified xsi:type="dcterms:W3CDTF">2020-02-04T21:15:02Z</dcterms:modified>
</cp:coreProperties>
</file>