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75" r:id="rId2"/>
    <p:sldMasterId id="2147483735" r:id="rId3"/>
  </p:sldMasterIdLst>
  <p:notesMasterIdLst>
    <p:notesMasterId r:id="rId48"/>
  </p:notesMasterIdLst>
  <p:sldIdLst>
    <p:sldId id="256" r:id="rId4"/>
    <p:sldId id="262" r:id="rId5"/>
    <p:sldId id="338" r:id="rId6"/>
    <p:sldId id="287" r:id="rId7"/>
    <p:sldId id="293" r:id="rId8"/>
    <p:sldId id="280" r:id="rId9"/>
    <p:sldId id="281" r:id="rId10"/>
    <p:sldId id="282" r:id="rId11"/>
    <p:sldId id="294" r:id="rId12"/>
    <p:sldId id="339" r:id="rId13"/>
    <p:sldId id="284" r:id="rId14"/>
    <p:sldId id="269" r:id="rId15"/>
    <p:sldId id="340" r:id="rId16"/>
    <p:sldId id="271" r:id="rId17"/>
    <p:sldId id="285" r:id="rId18"/>
    <p:sldId id="289" r:id="rId19"/>
    <p:sldId id="290" r:id="rId20"/>
    <p:sldId id="292" r:id="rId21"/>
    <p:sldId id="277" r:id="rId22"/>
    <p:sldId id="341" r:id="rId23"/>
    <p:sldId id="273" r:id="rId24"/>
    <p:sldId id="272" r:id="rId25"/>
    <p:sldId id="263" r:id="rId26"/>
    <p:sldId id="278" r:id="rId27"/>
    <p:sldId id="295" r:id="rId28"/>
    <p:sldId id="342" r:id="rId29"/>
    <p:sldId id="329" r:id="rId30"/>
    <p:sldId id="323" r:id="rId31"/>
    <p:sldId id="322" r:id="rId32"/>
    <p:sldId id="321" r:id="rId33"/>
    <p:sldId id="319" r:id="rId34"/>
    <p:sldId id="320" r:id="rId35"/>
    <p:sldId id="330" r:id="rId36"/>
    <p:sldId id="331" r:id="rId37"/>
    <p:sldId id="332" r:id="rId38"/>
    <p:sldId id="333" r:id="rId39"/>
    <p:sldId id="344" r:id="rId40"/>
    <p:sldId id="334" r:id="rId41"/>
    <p:sldId id="343" r:id="rId42"/>
    <p:sldId id="303" r:id="rId43"/>
    <p:sldId id="304" r:id="rId44"/>
    <p:sldId id="305" r:id="rId45"/>
    <p:sldId id="336" r:id="rId46"/>
    <p:sldId id="30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88C7"/>
    <a:srgbClr val="4DB848"/>
    <a:srgbClr val="ED1B34"/>
    <a:srgbClr val="940D23"/>
    <a:srgbClr val="F765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77" autoAdjust="0"/>
    <p:restoredTop sz="94660"/>
  </p:normalViewPr>
  <p:slideViewPr>
    <p:cSldViewPr snapToGrid="0">
      <p:cViewPr varScale="1">
        <p:scale>
          <a:sx n="130" d="100"/>
          <a:sy n="130" d="100"/>
        </p:scale>
        <p:origin x="208" y="146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171B0-F5FF-A145-A5EA-3A0526418D11}" type="datetimeFigureOut">
              <a:rPr lang="en-US" smtClean="0"/>
              <a:t>9/2/20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20EF01-42B1-6243-84B4-3AEE3B87B250}" type="slidenum">
              <a:rPr lang="en-US" smtClean="0"/>
              <a:t>‹#›</a:t>
            </a:fld>
            <a:endParaRPr lang="en-US"/>
          </a:p>
        </p:txBody>
      </p:sp>
    </p:spTree>
    <p:extLst>
      <p:ext uri="{BB962C8B-B14F-4D97-AF65-F5344CB8AC3E}">
        <p14:creationId xmlns:p14="http://schemas.microsoft.com/office/powerpoint/2010/main" val="1947048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28</a:t>
            </a:fld>
            <a:endParaRPr lang="en-US"/>
          </a:p>
        </p:txBody>
      </p:sp>
    </p:spTree>
    <p:extLst>
      <p:ext uri="{BB962C8B-B14F-4D97-AF65-F5344CB8AC3E}">
        <p14:creationId xmlns:p14="http://schemas.microsoft.com/office/powerpoint/2010/main" val="857629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29</a:t>
            </a:fld>
            <a:endParaRPr lang="en-US"/>
          </a:p>
        </p:txBody>
      </p:sp>
    </p:spTree>
    <p:extLst>
      <p:ext uri="{BB962C8B-B14F-4D97-AF65-F5344CB8AC3E}">
        <p14:creationId xmlns:p14="http://schemas.microsoft.com/office/powerpoint/2010/main" val="238418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30</a:t>
            </a:fld>
            <a:endParaRPr lang="en-US"/>
          </a:p>
        </p:txBody>
      </p:sp>
    </p:spTree>
    <p:extLst>
      <p:ext uri="{BB962C8B-B14F-4D97-AF65-F5344CB8AC3E}">
        <p14:creationId xmlns:p14="http://schemas.microsoft.com/office/powerpoint/2010/main" val="1294757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31</a:t>
            </a:fld>
            <a:endParaRPr lang="en-US"/>
          </a:p>
        </p:txBody>
      </p:sp>
    </p:spTree>
    <p:extLst>
      <p:ext uri="{BB962C8B-B14F-4D97-AF65-F5344CB8AC3E}">
        <p14:creationId xmlns:p14="http://schemas.microsoft.com/office/powerpoint/2010/main" val="2801137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32</a:t>
            </a:fld>
            <a:endParaRPr lang="en-US"/>
          </a:p>
        </p:txBody>
      </p:sp>
    </p:spTree>
    <p:extLst>
      <p:ext uri="{BB962C8B-B14F-4D97-AF65-F5344CB8AC3E}">
        <p14:creationId xmlns:p14="http://schemas.microsoft.com/office/powerpoint/2010/main" val="1431383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4.jp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AA4B1-176E-48FF-B628-6B591A0F28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91D827-73CB-467B-B19C-B9ACC9F719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9EE301-9C3D-4633-999F-EA38382898A5}"/>
              </a:ext>
            </a:extLst>
          </p:cNvPr>
          <p:cNvSpPr>
            <a:spLocks noGrp="1"/>
          </p:cNvSpPr>
          <p:nvPr>
            <p:ph type="dt" sz="half" idx="10"/>
          </p:nvPr>
        </p:nvSpPr>
        <p:spPr/>
        <p:txBody>
          <a:bodyPr/>
          <a:lstStyle/>
          <a:p>
            <a:fld id="{F1DB05E7-376B-42E9-BFB9-A2253E2039EB}" type="datetimeFigureOut">
              <a:rPr lang="en-US" smtClean="0"/>
              <a:t>9/2/20</a:t>
            </a:fld>
            <a:endParaRPr lang="en-US"/>
          </a:p>
        </p:txBody>
      </p:sp>
      <p:sp>
        <p:nvSpPr>
          <p:cNvPr id="5" name="Footer Placeholder 4">
            <a:extLst>
              <a:ext uri="{FF2B5EF4-FFF2-40B4-BE49-F238E27FC236}">
                <a16:creationId xmlns:a16="http://schemas.microsoft.com/office/drawing/2014/main" id="{BF9EED86-1C8C-4811-BDED-2A534000B5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C863B0-A980-4C69-9412-A65F4121903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25935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F658B-B5FC-4BF2-BC9A-7B639FA823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96A781-9941-4453-95FF-A4EBF952E0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C75A8B-9EFA-4D9F-848C-CA2C4E26877C}"/>
              </a:ext>
            </a:extLst>
          </p:cNvPr>
          <p:cNvSpPr>
            <a:spLocks noGrp="1"/>
          </p:cNvSpPr>
          <p:nvPr>
            <p:ph type="dt" sz="half" idx="10"/>
          </p:nvPr>
        </p:nvSpPr>
        <p:spPr/>
        <p:txBody>
          <a:bodyPr/>
          <a:lstStyle/>
          <a:p>
            <a:fld id="{F1DB05E7-376B-42E9-BFB9-A2253E2039EB}" type="datetimeFigureOut">
              <a:rPr lang="en-US" smtClean="0"/>
              <a:t>9/2/20</a:t>
            </a:fld>
            <a:endParaRPr lang="en-US"/>
          </a:p>
        </p:txBody>
      </p:sp>
      <p:sp>
        <p:nvSpPr>
          <p:cNvPr id="5" name="Footer Placeholder 4">
            <a:extLst>
              <a:ext uri="{FF2B5EF4-FFF2-40B4-BE49-F238E27FC236}">
                <a16:creationId xmlns:a16="http://schemas.microsoft.com/office/drawing/2014/main" id="{D2522827-3030-423A-80CA-2F14C435CD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E0C98C-009C-4AAD-A3DA-8034CCB8238A}"/>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70060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5A0F50-FA69-437C-8BE2-888C9484C3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C5C50B-22F0-4727-AD93-4F93DFB7F4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A3FBA5-7A61-4004-A386-D4942DE347DE}"/>
              </a:ext>
            </a:extLst>
          </p:cNvPr>
          <p:cNvSpPr>
            <a:spLocks noGrp="1"/>
          </p:cNvSpPr>
          <p:nvPr>
            <p:ph type="dt" sz="half" idx="10"/>
          </p:nvPr>
        </p:nvSpPr>
        <p:spPr/>
        <p:txBody>
          <a:bodyPr/>
          <a:lstStyle/>
          <a:p>
            <a:fld id="{F1DB05E7-376B-42E9-BFB9-A2253E2039EB}" type="datetimeFigureOut">
              <a:rPr lang="en-US" smtClean="0"/>
              <a:t>9/2/20</a:t>
            </a:fld>
            <a:endParaRPr lang="en-US"/>
          </a:p>
        </p:txBody>
      </p:sp>
      <p:sp>
        <p:nvSpPr>
          <p:cNvPr id="5" name="Footer Placeholder 4">
            <a:extLst>
              <a:ext uri="{FF2B5EF4-FFF2-40B4-BE49-F238E27FC236}">
                <a16:creationId xmlns:a16="http://schemas.microsoft.com/office/drawing/2014/main" id="{7D35B490-D0F7-4698-98E5-19A3C9374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44B467-A8D1-46B1-8FD7-1E7E45990FEF}"/>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07726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C0F96-B884-4783-8546-5B63C1923F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ABE59A-B973-4914-A87A-160681FAC9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C56467-0E80-4186-B483-A2D6C28B9987}"/>
              </a:ext>
            </a:extLst>
          </p:cNvPr>
          <p:cNvSpPr>
            <a:spLocks noGrp="1"/>
          </p:cNvSpPr>
          <p:nvPr>
            <p:ph type="dt" sz="half" idx="10"/>
          </p:nvPr>
        </p:nvSpPr>
        <p:spPr/>
        <p:txBody>
          <a:bodyPr/>
          <a:lstStyle/>
          <a:p>
            <a:fld id="{24935935-76DD-4851-A117-087A288262AA}" type="datetimeFigureOut">
              <a:rPr lang="en-US" smtClean="0"/>
              <a:t>9/2/20</a:t>
            </a:fld>
            <a:endParaRPr lang="en-US"/>
          </a:p>
        </p:txBody>
      </p:sp>
      <p:sp>
        <p:nvSpPr>
          <p:cNvPr id="5" name="Footer Placeholder 4">
            <a:extLst>
              <a:ext uri="{FF2B5EF4-FFF2-40B4-BE49-F238E27FC236}">
                <a16:creationId xmlns:a16="http://schemas.microsoft.com/office/drawing/2014/main" id="{157B770E-6257-4619-9715-6632B46F0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BF21C-B65B-4C6C-8492-0E5ADB6B3FC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138245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29822-BE94-474F-B0E5-995B335C3E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96DE3C-6D02-485D-AF4A-E6A65A2D5E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006F97-9BE6-4032-BC81-3B063889003C}"/>
              </a:ext>
            </a:extLst>
          </p:cNvPr>
          <p:cNvSpPr>
            <a:spLocks noGrp="1"/>
          </p:cNvSpPr>
          <p:nvPr>
            <p:ph type="dt" sz="half" idx="10"/>
          </p:nvPr>
        </p:nvSpPr>
        <p:spPr/>
        <p:txBody>
          <a:bodyPr/>
          <a:lstStyle/>
          <a:p>
            <a:fld id="{24935935-76DD-4851-A117-087A288262AA}" type="datetimeFigureOut">
              <a:rPr lang="en-US" smtClean="0"/>
              <a:t>9/2/20</a:t>
            </a:fld>
            <a:endParaRPr lang="en-US"/>
          </a:p>
        </p:txBody>
      </p:sp>
      <p:sp>
        <p:nvSpPr>
          <p:cNvPr id="5" name="Footer Placeholder 4">
            <a:extLst>
              <a:ext uri="{FF2B5EF4-FFF2-40B4-BE49-F238E27FC236}">
                <a16:creationId xmlns:a16="http://schemas.microsoft.com/office/drawing/2014/main" id="{DF404F1D-63FD-4AB3-988B-87D0551039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F74033-16EF-464C-B147-12F5EFEDB211}"/>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97606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3B084-0E32-42FD-A7A0-6104CFA23B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43D040-A17D-469A-996A-7C552B7C34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79A30B-7613-4730-A675-A2115A735AFD}"/>
              </a:ext>
            </a:extLst>
          </p:cNvPr>
          <p:cNvSpPr>
            <a:spLocks noGrp="1"/>
          </p:cNvSpPr>
          <p:nvPr>
            <p:ph type="dt" sz="half" idx="10"/>
          </p:nvPr>
        </p:nvSpPr>
        <p:spPr/>
        <p:txBody>
          <a:bodyPr/>
          <a:lstStyle/>
          <a:p>
            <a:fld id="{24935935-76DD-4851-A117-087A288262AA}" type="datetimeFigureOut">
              <a:rPr lang="en-US" smtClean="0"/>
              <a:t>9/2/20</a:t>
            </a:fld>
            <a:endParaRPr lang="en-US"/>
          </a:p>
        </p:txBody>
      </p:sp>
      <p:sp>
        <p:nvSpPr>
          <p:cNvPr id="5" name="Footer Placeholder 4">
            <a:extLst>
              <a:ext uri="{FF2B5EF4-FFF2-40B4-BE49-F238E27FC236}">
                <a16:creationId xmlns:a16="http://schemas.microsoft.com/office/drawing/2014/main" id="{74C5DDBD-CB47-416E-8175-3FBF6AB23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7E6DB7-CAE2-4FCD-B3E8-6231B1C850E7}"/>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144666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9F328-E252-40D9-BC3D-3282F6445B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B2F339-E578-4FF1-8D6F-6B84F06CB8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9D6ED0-638B-46D3-A1C0-24FEE8341C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179BD2-BF0C-42C9-AEAA-7C7A2247CE7F}"/>
              </a:ext>
            </a:extLst>
          </p:cNvPr>
          <p:cNvSpPr>
            <a:spLocks noGrp="1"/>
          </p:cNvSpPr>
          <p:nvPr>
            <p:ph type="dt" sz="half" idx="10"/>
          </p:nvPr>
        </p:nvSpPr>
        <p:spPr/>
        <p:txBody>
          <a:bodyPr/>
          <a:lstStyle/>
          <a:p>
            <a:fld id="{24935935-76DD-4851-A117-087A288262AA}" type="datetimeFigureOut">
              <a:rPr lang="en-US" smtClean="0"/>
              <a:t>9/2/20</a:t>
            </a:fld>
            <a:endParaRPr lang="en-US"/>
          </a:p>
        </p:txBody>
      </p:sp>
      <p:sp>
        <p:nvSpPr>
          <p:cNvPr id="6" name="Footer Placeholder 5">
            <a:extLst>
              <a:ext uri="{FF2B5EF4-FFF2-40B4-BE49-F238E27FC236}">
                <a16:creationId xmlns:a16="http://schemas.microsoft.com/office/drawing/2014/main" id="{006C923F-A0AF-43AE-B008-729389A1F4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A6CF54-6A81-4EC1-8A76-D27D031CD323}"/>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39454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74C8E-2EFC-4160-AABE-1FF7214245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F18FF6-67F1-4B6A-AF69-5525004421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05621C-D772-41A9-806A-403FAAB45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53A51E-99BD-4C1A-A074-5C6CE93681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5D48C7-AFED-4305-86D0-D795E3EB76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D0C76-7E10-4917-A0FC-0E0870F729BC}"/>
              </a:ext>
            </a:extLst>
          </p:cNvPr>
          <p:cNvSpPr>
            <a:spLocks noGrp="1"/>
          </p:cNvSpPr>
          <p:nvPr>
            <p:ph type="dt" sz="half" idx="10"/>
          </p:nvPr>
        </p:nvSpPr>
        <p:spPr/>
        <p:txBody>
          <a:bodyPr/>
          <a:lstStyle/>
          <a:p>
            <a:fld id="{24935935-76DD-4851-A117-087A288262AA}" type="datetimeFigureOut">
              <a:rPr lang="en-US" smtClean="0"/>
              <a:t>9/2/20</a:t>
            </a:fld>
            <a:endParaRPr lang="en-US"/>
          </a:p>
        </p:txBody>
      </p:sp>
      <p:sp>
        <p:nvSpPr>
          <p:cNvPr id="8" name="Footer Placeholder 7">
            <a:extLst>
              <a:ext uri="{FF2B5EF4-FFF2-40B4-BE49-F238E27FC236}">
                <a16:creationId xmlns:a16="http://schemas.microsoft.com/office/drawing/2014/main" id="{89B9EDB8-6EFB-4747-B5B6-22B76F32F1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3B12DB-AFBB-405F-BA53-B2770D4A9AE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2582429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9320-B6A0-4392-B66E-7FE222630F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70D717-5251-4854-BB14-F871590E80EC}"/>
              </a:ext>
            </a:extLst>
          </p:cNvPr>
          <p:cNvSpPr>
            <a:spLocks noGrp="1"/>
          </p:cNvSpPr>
          <p:nvPr>
            <p:ph type="dt" sz="half" idx="10"/>
          </p:nvPr>
        </p:nvSpPr>
        <p:spPr/>
        <p:txBody>
          <a:bodyPr/>
          <a:lstStyle/>
          <a:p>
            <a:fld id="{24935935-76DD-4851-A117-087A288262AA}" type="datetimeFigureOut">
              <a:rPr lang="en-US" smtClean="0"/>
              <a:t>9/2/20</a:t>
            </a:fld>
            <a:endParaRPr lang="en-US"/>
          </a:p>
        </p:txBody>
      </p:sp>
      <p:sp>
        <p:nvSpPr>
          <p:cNvPr id="4" name="Footer Placeholder 3">
            <a:extLst>
              <a:ext uri="{FF2B5EF4-FFF2-40B4-BE49-F238E27FC236}">
                <a16:creationId xmlns:a16="http://schemas.microsoft.com/office/drawing/2014/main" id="{91B6AF8B-F435-48B2-9AC7-FF1B8D0C1C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24DEE1-F5F4-473C-885D-60A0ABE39D6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2415628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CB896E-3D03-41C8-B360-0471B89FB3DF}"/>
              </a:ext>
            </a:extLst>
          </p:cNvPr>
          <p:cNvSpPr>
            <a:spLocks noGrp="1"/>
          </p:cNvSpPr>
          <p:nvPr>
            <p:ph type="dt" sz="half" idx="10"/>
          </p:nvPr>
        </p:nvSpPr>
        <p:spPr/>
        <p:txBody>
          <a:bodyPr/>
          <a:lstStyle/>
          <a:p>
            <a:fld id="{24935935-76DD-4851-A117-087A288262AA}" type="datetimeFigureOut">
              <a:rPr lang="en-US" smtClean="0"/>
              <a:t>9/2/20</a:t>
            </a:fld>
            <a:endParaRPr lang="en-US"/>
          </a:p>
        </p:txBody>
      </p:sp>
      <p:sp>
        <p:nvSpPr>
          <p:cNvPr id="3" name="Footer Placeholder 2">
            <a:extLst>
              <a:ext uri="{FF2B5EF4-FFF2-40B4-BE49-F238E27FC236}">
                <a16:creationId xmlns:a16="http://schemas.microsoft.com/office/drawing/2014/main" id="{B2C90461-7C0C-445A-9850-E1DB8A0227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5486F7-6405-4102-BA7C-FFB9D70F90EC}"/>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1556547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C97AF-36CE-4124-984C-A7BF922477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8F9A7A-2E99-4C4B-ABD7-5510175A7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5AAA68-FAC5-4F49-9D56-C0A2D10AA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470BAD-71B5-49E4-A40D-2007CBD9EBEA}"/>
              </a:ext>
            </a:extLst>
          </p:cNvPr>
          <p:cNvSpPr>
            <a:spLocks noGrp="1"/>
          </p:cNvSpPr>
          <p:nvPr>
            <p:ph type="dt" sz="half" idx="10"/>
          </p:nvPr>
        </p:nvSpPr>
        <p:spPr/>
        <p:txBody>
          <a:bodyPr/>
          <a:lstStyle/>
          <a:p>
            <a:fld id="{24935935-76DD-4851-A117-087A288262AA}" type="datetimeFigureOut">
              <a:rPr lang="en-US" smtClean="0"/>
              <a:t>9/2/20</a:t>
            </a:fld>
            <a:endParaRPr lang="en-US"/>
          </a:p>
        </p:txBody>
      </p:sp>
      <p:sp>
        <p:nvSpPr>
          <p:cNvPr id="6" name="Footer Placeholder 5">
            <a:extLst>
              <a:ext uri="{FF2B5EF4-FFF2-40B4-BE49-F238E27FC236}">
                <a16:creationId xmlns:a16="http://schemas.microsoft.com/office/drawing/2014/main" id="{6B295AC7-DDFE-45F9-AF74-ED2BF51413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017491-FF63-4589-BD29-E347DD916547}"/>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677448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1AB10-7FA3-4503-8DBF-1DBBD987DD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78EB3F-BC9C-4CB3-BBD1-8F35F93FCA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91FE0B-89BA-4C65-BAD4-893E4CF8F3C0}"/>
              </a:ext>
            </a:extLst>
          </p:cNvPr>
          <p:cNvSpPr>
            <a:spLocks noGrp="1"/>
          </p:cNvSpPr>
          <p:nvPr>
            <p:ph type="dt" sz="half" idx="10"/>
          </p:nvPr>
        </p:nvSpPr>
        <p:spPr/>
        <p:txBody>
          <a:bodyPr/>
          <a:lstStyle/>
          <a:p>
            <a:fld id="{F1DB05E7-376B-42E9-BFB9-A2253E2039EB}" type="datetimeFigureOut">
              <a:rPr lang="en-US" smtClean="0"/>
              <a:t>9/2/20</a:t>
            </a:fld>
            <a:endParaRPr lang="en-US"/>
          </a:p>
        </p:txBody>
      </p:sp>
      <p:sp>
        <p:nvSpPr>
          <p:cNvPr id="5" name="Footer Placeholder 4">
            <a:extLst>
              <a:ext uri="{FF2B5EF4-FFF2-40B4-BE49-F238E27FC236}">
                <a16:creationId xmlns:a16="http://schemas.microsoft.com/office/drawing/2014/main" id="{4D4509CC-D797-42C5-B117-606DE2BD3C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C8E99D-8351-46EB-BB50-58441E214437}"/>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5458235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84232-CC6E-45E9-8D06-14B26BBFCA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8E7B1D-2455-4EC7-B316-622029CA07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DC3B0E-BD3D-4894-9317-4AE56E24C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B79ED9-E7FF-4ABD-AF2B-36A68B859562}"/>
              </a:ext>
            </a:extLst>
          </p:cNvPr>
          <p:cNvSpPr>
            <a:spLocks noGrp="1"/>
          </p:cNvSpPr>
          <p:nvPr>
            <p:ph type="dt" sz="half" idx="10"/>
          </p:nvPr>
        </p:nvSpPr>
        <p:spPr/>
        <p:txBody>
          <a:bodyPr/>
          <a:lstStyle/>
          <a:p>
            <a:fld id="{24935935-76DD-4851-A117-087A288262AA}" type="datetimeFigureOut">
              <a:rPr lang="en-US" smtClean="0"/>
              <a:t>9/2/20</a:t>
            </a:fld>
            <a:endParaRPr lang="en-US"/>
          </a:p>
        </p:txBody>
      </p:sp>
      <p:sp>
        <p:nvSpPr>
          <p:cNvPr id="6" name="Footer Placeholder 5">
            <a:extLst>
              <a:ext uri="{FF2B5EF4-FFF2-40B4-BE49-F238E27FC236}">
                <a16:creationId xmlns:a16="http://schemas.microsoft.com/office/drawing/2014/main" id="{F966FB14-B30B-439D-9D8E-5782CD14CA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F192CD-1497-469A-8AFD-5312509820A5}"/>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5591187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3DCE4-2746-4ED9-9DD4-E09C31E37C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F3E9CE-C5CD-4F70-9F96-AFC989D139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2543F3-C6B0-402D-98E9-C5509B403DC2}"/>
              </a:ext>
            </a:extLst>
          </p:cNvPr>
          <p:cNvSpPr>
            <a:spLocks noGrp="1"/>
          </p:cNvSpPr>
          <p:nvPr>
            <p:ph type="dt" sz="half" idx="10"/>
          </p:nvPr>
        </p:nvSpPr>
        <p:spPr/>
        <p:txBody>
          <a:bodyPr/>
          <a:lstStyle/>
          <a:p>
            <a:fld id="{24935935-76DD-4851-A117-087A288262AA}" type="datetimeFigureOut">
              <a:rPr lang="en-US" smtClean="0"/>
              <a:t>9/2/20</a:t>
            </a:fld>
            <a:endParaRPr lang="en-US"/>
          </a:p>
        </p:txBody>
      </p:sp>
      <p:sp>
        <p:nvSpPr>
          <p:cNvPr id="5" name="Footer Placeholder 4">
            <a:extLst>
              <a:ext uri="{FF2B5EF4-FFF2-40B4-BE49-F238E27FC236}">
                <a16:creationId xmlns:a16="http://schemas.microsoft.com/office/drawing/2014/main" id="{049D4596-099F-4050-B8B0-2DAD883D6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9931A-EEB6-4EAB-8AFA-38FE3176A184}"/>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534225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B2A112-4197-46E0-9ECA-A89E4D51E1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1BA8C7-A039-446C-9936-9FCEF4A667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46D427-AC0A-4820-8935-166B3233FD22}"/>
              </a:ext>
            </a:extLst>
          </p:cNvPr>
          <p:cNvSpPr>
            <a:spLocks noGrp="1"/>
          </p:cNvSpPr>
          <p:nvPr>
            <p:ph type="dt" sz="half" idx="10"/>
          </p:nvPr>
        </p:nvSpPr>
        <p:spPr/>
        <p:txBody>
          <a:bodyPr/>
          <a:lstStyle/>
          <a:p>
            <a:fld id="{24935935-76DD-4851-A117-087A288262AA}" type="datetimeFigureOut">
              <a:rPr lang="en-US" smtClean="0"/>
              <a:t>9/2/20</a:t>
            </a:fld>
            <a:endParaRPr lang="en-US"/>
          </a:p>
        </p:txBody>
      </p:sp>
      <p:sp>
        <p:nvSpPr>
          <p:cNvPr id="5" name="Footer Placeholder 4">
            <a:extLst>
              <a:ext uri="{FF2B5EF4-FFF2-40B4-BE49-F238E27FC236}">
                <a16:creationId xmlns:a16="http://schemas.microsoft.com/office/drawing/2014/main" id="{36FDF01E-C1DB-4C4A-852C-AA435D89A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98AAF-CB35-4C05-A61C-2EAD743198D6}"/>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1767549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694902"/>
            <a:ext cx="10363200" cy="1470025"/>
          </a:xfrm>
          <a:prstGeom prst="rect">
            <a:avLst/>
          </a:prstGeom>
        </p:spPr>
        <p:txBody>
          <a:bodyPr/>
          <a:lstStyle>
            <a:lvl1pPr>
              <a:defRPr sz="3400" b="0" i="0" baseline="0">
                <a:solidFill>
                  <a:schemeClr val="tx1">
                    <a:lumMod val="95000"/>
                    <a:lumOff val="5000"/>
                  </a:schemeClr>
                </a:solidFill>
                <a:latin typeface="Karla" charset="0"/>
                <a:ea typeface="Karla" charset="0"/>
                <a:cs typeface="Karla" charset="0"/>
              </a:defRPr>
            </a:lvl1pPr>
          </a:lstStyle>
          <a:p>
            <a:r>
              <a:rPr lang="en-US" dirty="0"/>
              <a:t>Talk Title</a:t>
            </a:r>
          </a:p>
        </p:txBody>
      </p:sp>
      <p:sp>
        <p:nvSpPr>
          <p:cNvPr id="4" name="Date Placeholder 3"/>
          <p:cNvSpPr>
            <a:spLocks noGrp="1"/>
          </p:cNvSpPr>
          <p:nvPr>
            <p:ph type="dt" sz="half" idx="10"/>
          </p:nvPr>
        </p:nvSpPr>
        <p:spPr/>
        <p:txBody>
          <a:bodyPr/>
          <a:lstStyle/>
          <a:p>
            <a:fld id="{BD43FDEE-31B2-4A81-9764-6BBEE99A1C59}" type="datetimeFigureOut">
              <a:rPr lang="en-US" smtClean="0"/>
              <a:t>9/2/20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
        <p:nvSpPr>
          <p:cNvPr id="7" name="TextBox 6"/>
          <p:cNvSpPr txBox="1"/>
          <p:nvPr/>
        </p:nvSpPr>
        <p:spPr>
          <a:xfrm>
            <a:off x="914400" y="4215645"/>
            <a:ext cx="10192871" cy="707886"/>
          </a:xfrm>
          <a:prstGeom prst="rect">
            <a:avLst/>
          </a:prstGeom>
          <a:noFill/>
        </p:spPr>
        <p:txBody>
          <a:bodyPr wrap="square" rtlCol="0">
            <a:spAutoFit/>
          </a:bodyPr>
          <a:lstStyle/>
          <a:p>
            <a:pPr algn="ctr"/>
            <a:r>
              <a:rPr lang="en-US" sz="2400" b="0" i="0" dirty="0">
                <a:solidFill>
                  <a:schemeClr val="tx1">
                    <a:lumMod val="95000"/>
                    <a:lumOff val="5000"/>
                  </a:schemeClr>
                </a:solidFill>
                <a:latin typeface="Karla" charset="0"/>
                <a:ea typeface="Karla" charset="0"/>
                <a:cs typeface="Karla" charset="0"/>
              </a:rPr>
              <a:t>Pavlos Protopapas</a:t>
            </a:r>
          </a:p>
          <a:p>
            <a:pPr algn="ctr"/>
            <a:r>
              <a:rPr lang="en-US" sz="1600" b="0" i="0" dirty="0">
                <a:solidFill>
                  <a:schemeClr val="tx1">
                    <a:lumMod val="95000"/>
                    <a:lumOff val="5000"/>
                  </a:schemeClr>
                </a:solidFill>
                <a:latin typeface="Karla" charset="0"/>
                <a:ea typeface="Karla" charset="0"/>
                <a:cs typeface="Karla" charset="0"/>
              </a:rPr>
              <a:t>Institute for Applied</a:t>
            </a:r>
            <a:r>
              <a:rPr lang="en-US" sz="1600" b="0" i="0" baseline="0" dirty="0">
                <a:solidFill>
                  <a:schemeClr val="tx1">
                    <a:lumMod val="95000"/>
                    <a:lumOff val="5000"/>
                  </a:schemeClr>
                </a:solidFill>
                <a:latin typeface="Karla" charset="0"/>
                <a:ea typeface="Karla" charset="0"/>
                <a:cs typeface="Karla" charset="0"/>
              </a:rPr>
              <a:t> Computational Science, Harvard</a:t>
            </a:r>
            <a:endParaRPr lang="en-US" sz="1600" b="0" i="0" dirty="0">
              <a:solidFill>
                <a:schemeClr val="tx1">
                  <a:lumMod val="95000"/>
                  <a:lumOff val="5000"/>
                </a:schemeClr>
              </a:solidFill>
              <a:latin typeface="Karla" charset="0"/>
              <a:ea typeface="Karla" charset="0"/>
              <a:cs typeface="Karla" charset="0"/>
            </a:endParaRPr>
          </a:p>
        </p:txBody>
      </p:sp>
      <p:grpSp>
        <p:nvGrpSpPr>
          <p:cNvPr id="12" name="Group 11"/>
          <p:cNvGrpSpPr>
            <a:grpSpLocks noChangeAspect="1"/>
          </p:cNvGrpSpPr>
          <p:nvPr/>
        </p:nvGrpSpPr>
        <p:grpSpPr>
          <a:xfrm>
            <a:off x="4866931" y="5190565"/>
            <a:ext cx="2409984" cy="1348350"/>
            <a:chOff x="3383860" y="4092499"/>
            <a:chExt cx="1774304" cy="1102997"/>
          </a:xfrm>
        </p:grpSpPr>
        <p:pic>
          <p:nvPicPr>
            <p:cNvPr id="13" name="Picture 12" descr="iacs.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3383860" y="4092501"/>
              <a:ext cx="874886" cy="1102995"/>
            </a:xfrm>
            <a:prstGeom prst="rect">
              <a:avLst/>
            </a:prstGeom>
          </p:spPr>
        </p:pic>
        <p:pic>
          <p:nvPicPr>
            <p:cNvPr id="14" name="Picture 13" descr="harvard.png"/>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283769" y="4092499"/>
              <a:ext cx="874395" cy="1102995"/>
            </a:xfrm>
            <a:prstGeom prst="rect">
              <a:avLst/>
            </a:prstGeom>
          </p:spPr>
        </p:pic>
      </p:grpSp>
      <p:sp>
        <p:nvSpPr>
          <p:cNvPr id="10" name="Rectangle 9">
            <a:extLst>
              <a:ext uri="{FF2B5EF4-FFF2-40B4-BE49-F238E27FC236}">
                <a16:creationId xmlns:a16="http://schemas.microsoft.com/office/drawing/2014/main" id="{1637FB94-059C-4EA6-A553-1FB978C79D3F}"/>
              </a:ext>
            </a:extLst>
          </p:cNvPr>
          <p:cNvSpPr/>
          <p:nvPr/>
        </p:nvSpPr>
        <p:spPr>
          <a:xfrm>
            <a:off x="5387184" y="3459656"/>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Karla" charset="0"/>
                <a:ea typeface="Karla" charset="0"/>
                <a:cs typeface="Karla" charset="0"/>
              </a:rPr>
              <a:t>AC295</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349292" y="216531"/>
            <a:ext cx="11493416" cy="767276"/>
          </a:xfrm>
          <a:prstGeom prst="rect">
            <a:avLst/>
          </a:prstGeom>
          <a:ln>
            <a:noFill/>
          </a:ln>
        </p:spPr>
        <p:txBody>
          <a:bodyPr/>
          <a:lstStyle>
            <a:lvl1pPr algn="ctr">
              <a:defRPr b="1">
                <a:solidFill>
                  <a:schemeClr val="tx1">
                    <a:lumMod val="95000"/>
                    <a:lumOff val="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833415" y="1177758"/>
            <a:ext cx="10327008" cy="2111143"/>
          </a:xfrm>
          <a:prstGeom prst="rect">
            <a:avLst/>
          </a:prstGeom>
          <a:ln>
            <a:noFill/>
          </a:ln>
        </p:spPr>
        <p:txBody>
          <a:bodyPr/>
          <a:lstStyle>
            <a:lvl1pPr marL="0" indent="0">
              <a:buNone/>
              <a:defRPr sz="2800">
                <a:solidFill>
                  <a:schemeClr val="tx1">
                    <a:lumMod val="95000"/>
                    <a:lumOff val="5000"/>
                  </a:schemeClr>
                </a:solidFill>
                <a:latin typeface="Karla"/>
                <a:cs typeface="Karla"/>
              </a:defRPr>
            </a:lvl1pPr>
            <a:lvl2pPr>
              <a:defRPr sz="2400">
                <a:solidFill>
                  <a:schemeClr val="tx1">
                    <a:lumMod val="95000"/>
                    <a:lumOff val="5000"/>
                  </a:schemeClr>
                </a:solidFill>
                <a:latin typeface="Karla"/>
                <a:cs typeface="Karla"/>
              </a:defRPr>
            </a:lvl2pPr>
            <a:lvl3pPr>
              <a:defRPr sz="2000">
                <a:solidFill>
                  <a:schemeClr val="tx1">
                    <a:lumMod val="95000"/>
                    <a:lumOff val="5000"/>
                  </a:schemeClr>
                </a:solidFill>
                <a:latin typeface="Karla"/>
                <a:cs typeface="Karla"/>
              </a:defRPr>
            </a:lvl3pPr>
            <a:lvl4pPr>
              <a:defRPr sz="1800">
                <a:solidFill>
                  <a:schemeClr val="tx1">
                    <a:lumMod val="95000"/>
                    <a:lumOff val="5000"/>
                  </a:schemeClr>
                </a:solidFill>
                <a:latin typeface="Karla"/>
                <a:cs typeface="Karla"/>
              </a:defRPr>
            </a:lvl4pPr>
            <a:lvl5pPr>
              <a:defRPr sz="1800">
                <a:solidFill>
                  <a:schemeClr val="tx1">
                    <a:lumMod val="95000"/>
                    <a:lumOff val="5000"/>
                  </a:schemeClr>
                </a:solidFill>
                <a:latin typeface="Karla"/>
                <a:cs typeface="Karl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248388" y="6397361"/>
            <a:ext cx="2844800" cy="365125"/>
          </a:xfrm>
        </p:spPr>
        <p:txBody>
          <a:bodyPr/>
          <a:lstStyle>
            <a:lvl1pPr algn="r">
              <a:defRPr/>
            </a:lvl1pPr>
          </a:lstStyle>
          <a:p>
            <a:fld id="{1E1A4202-1854-4A8C-A63F-7D5E2F547B29}" type="slidenum">
              <a:rPr lang="en-US" smtClean="0"/>
              <a:t>‹#›</a:t>
            </a:fld>
            <a:endParaRPr lang="en-US"/>
          </a:p>
        </p:txBody>
      </p:sp>
      <p:cxnSp>
        <p:nvCxnSpPr>
          <p:cNvPr id="12" name="Straight Connector 11">
            <a:extLst>
              <a:ext uri="{FF2B5EF4-FFF2-40B4-BE49-F238E27FC236}">
                <a16:creationId xmlns:a16="http://schemas.microsoft.com/office/drawing/2014/main" id="{2BB05C14-85FE-410B-8AD5-1D038FDD03F1}"/>
              </a:ext>
            </a:extLst>
          </p:cNvPr>
          <p:cNvCxnSpPr>
            <a:cxnSpLocks/>
          </p:cNvCxnSpPr>
          <p:nvPr/>
        </p:nvCxnSpPr>
        <p:spPr>
          <a:xfrm>
            <a:off x="3930650" y="987254"/>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6A0BBE32-C829-4534-92AA-0A9402AC06A8}"/>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grpSp>
        <p:nvGrpSpPr>
          <p:cNvPr id="15" name="Group 14">
            <a:extLst>
              <a:ext uri="{FF2B5EF4-FFF2-40B4-BE49-F238E27FC236}">
                <a16:creationId xmlns:a16="http://schemas.microsoft.com/office/drawing/2014/main" id="{A3D46243-E60C-4C42-8F85-FC3B9343AFAF}"/>
              </a:ext>
            </a:extLst>
          </p:cNvPr>
          <p:cNvGrpSpPr/>
          <p:nvPr/>
        </p:nvGrpSpPr>
        <p:grpSpPr>
          <a:xfrm>
            <a:off x="0" y="6238082"/>
            <a:ext cx="3302003" cy="589321"/>
            <a:chOff x="464927" y="6019573"/>
            <a:chExt cx="3302003" cy="589321"/>
          </a:xfrm>
        </p:grpSpPr>
        <p:sp>
          <p:nvSpPr>
            <p:cNvPr id="16" name="Rectangle 15">
              <a:extLst>
                <a:ext uri="{FF2B5EF4-FFF2-40B4-BE49-F238E27FC236}">
                  <a16:creationId xmlns:a16="http://schemas.microsoft.com/office/drawing/2014/main"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ubtitle 2">
              <a:extLst>
                <a:ext uri="{FF2B5EF4-FFF2-40B4-BE49-F238E27FC236}">
                  <a16:creationId xmlns:a16="http://schemas.microsoft.com/office/drawing/2014/main"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8" name="Rectangle 13">
              <a:extLst>
                <a:ext uri="{FF2B5EF4-FFF2-40B4-BE49-F238E27FC236}">
                  <a16:creationId xmlns:a16="http://schemas.microsoft.com/office/drawing/2014/main"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Title and Content NO LOGO">
    <p:spTree>
      <p:nvGrpSpPr>
        <p:cNvPr id="1" name=""/>
        <p:cNvGrpSpPr/>
        <p:nvPr/>
      </p:nvGrpSpPr>
      <p:grpSpPr>
        <a:xfrm>
          <a:off x="0" y="0"/>
          <a:ext cx="0" cy="0"/>
          <a:chOff x="0" y="0"/>
          <a:chExt cx="0" cy="0"/>
        </a:xfrm>
      </p:grpSpPr>
      <p:sp>
        <p:nvSpPr>
          <p:cNvPr id="2" name="Title 1"/>
          <p:cNvSpPr>
            <a:spLocks noGrp="1"/>
          </p:cNvSpPr>
          <p:nvPr>
            <p:ph type="title"/>
          </p:nvPr>
        </p:nvSpPr>
        <p:spPr>
          <a:xfrm>
            <a:off x="349292" y="216531"/>
            <a:ext cx="11493416" cy="767276"/>
          </a:xfrm>
          <a:prstGeom prst="rect">
            <a:avLst/>
          </a:prstGeom>
          <a:ln>
            <a:noFill/>
          </a:ln>
        </p:spPr>
        <p:txBody>
          <a:bodyPr/>
          <a:lstStyle>
            <a:lvl1pPr algn="ctr">
              <a:defRPr b="1">
                <a:solidFill>
                  <a:schemeClr val="tx1">
                    <a:lumMod val="95000"/>
                    <a:lumOff val="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833415" y="1177758"/>
            <a:ext cx="10327008" cy="2111143"/>
          </a:xfrm>
          <a:prstGeom prst="rect">
            <a:avLst/>
          </a:prstGeom>
          <a:ln>
            <a:noFill/>
          </a:ln>
        </p:spPr>
        <p:txBody>
          <a:bodyPr/>
          <a:lstStyle>
            <a:lvl1pPr marL="0" indent="0">
              <a:buNone/>
              <a:defRPr sz="2800">
                <a:solidFill>
                  <a:schemeClr val="tx1">
                    <a:lumMod val="95000"/>
                    <a:lumOff val="5000"/>
                  </a:schemeClr>
                </a:solidFill>
                <a:latin typeface="Karla"/>
                <a:cs typeface="Karla"/>
              </a:defRPr>
            </a:lvl1pPr>
            <a:lvl2pPr>
              <a:defRPr sz="2400">
                <a:solidFill>
                  <a:schemeClr val="tx1">
                    <a:lumMod val="95000"/>
                    <a:lumOff val="5000"/>
                  </a:schemeClr>
                </a:solidFill>
                <a:latin typeface="Karla"/>
                <a:cs typeface="Karla"/>
              </a:defRPr>
            </a:lvl2pPr>
            <a:lvl3pPr>
              <a:defRPr sz="2000">
                <a:solidFill>
                  <a:schemeClr val="tx1">
                    <a:lumMod val="95000"/>
                    <a:lumOff val="5000"/>
                  </a:schemeClr>
                </a:solidFill>
                <a:latin typeface="Karla"/>
                <a:cs typeface="Karla"/>
              </a:defRPr>
            </a:lvl3pPr>
            <a:lvl4pPr>
              <a:defRPr sz="1800">
                <a:solidFill>
                  <a:schemeClr val="tx1">
                    <a:lumMod val="95000"/>
                    <a:lumOff val="5000"/>
                  </a:schemeClr>
                </a:solidFill>
                <a:latin typeface="Karla"/>
                <a:cs typeface="Karla"/>
              </a:defRPr>
            </a:lvl4pPr>
            <a:lvl5pPr>
              <a:defRPr sz="1800">
                <a:solidFill>
                  <a:schemeClr val="tx1">
                    <a:lumMod val="95000"/>
                    <a:lumOff val="5000"/>
                  </a:schemeClr>
                </a:solidFill>
                <a:latin typeface="Karla"/>
                <a:cs typeface="Karl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248388" y="6397361"/>
            <a:ext cx="2844800" cy="365125"/>
          </a:xfrm>
        </p:spPr>
        <p:txBody>
          <a:bodyPr/>
          <a:lstStyle>
            <a:lvl1pPr algn="r">
              <a:defRPr/>
            </a:lvl1pPr>
          </a:lstStyle>
          <a:p>
            <a:fld id="{DB3D23A1-04A6-4C00-8381-DADA2D40653F}" type="slidenum">
              <a:rPr lang="en-US" smtClean="0"/>
              <a:t>‹#›</a:t>
            </a:fld>
            <a:endParaRPr lang="en-US"/>
          </a:p>
        </p:txBody>
      </p:sp>
      <p:cxnSp>
        <p:nvCxnSpPr>
          <p:cNvPr id="12" name="Straight Connector 11">
            <a:extLst>
              <a:ext uri="{FF2B5EF4-FFF2-40B4-BE49-F238E27FC236}">
                <a16:creationId xmlns:a16="http://schemas.microsoft.com/office/drawing/2014/main" id="{2BB05C14-85FE-410B-8AD5-1D038FDD03F1}"/>
              </a:ext>
            </a:extLst>
          </p:cNvPr>
          <p:cNvCxnSpPr>
            <a:cxnSpLocks/>
          </p:cNvCxnSpPr>
          <p:nvPr/>
        </p:nvCxnSpPr>
        <p:spPr>
          <a:xfrm>
            <a:off x="3930650" y="987254"/>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Only Content ">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951" y="357487"/>
            <a:ext cx="10327008" cy="2111143"/>
          </a:xfrm>
          <a:prstGeom prst="rect">
            <a:avLst/>
          </a:prstGeom>
          <a:ln>
            <a:noFill/>
          </a:ln>
        </p:spPr>
        <p:txBody>
          <a:bodyPr/>
          <a:lstStyle>
            <a:lvl1pPr marL="0" indent="0">
              <a:buNone/>
              <a:defRPr sz="2800">
                <a:solidFill>
                  <a:srgbClr val="464646"/>
                </a:solidFill>
                <a:latin typeface="Karla"/>
                <a:cs typeface="Karla"/>
              </a:defRPr>
            </a:lvl1pPr>
            <a:lvl2pPr>
              <a:defRPr sz="2400">
                <a:solidFill>
                  <a:srgbClr val="464646"/>
                </a:solidFill>
                <a:latin typeface="Karla"/>
                <a:cs typeface="Karla"/>
              </a:defRPr>
            </a:lvl2pPr>
            <a:lvl3pPr>
              <a:defRPr sz="2000">
                <a:solidFill>
                  <a:srgbClr val="464646"/>
                </a:solidFill>
                <a:latin typeface="Karla"/>
                <a:cs typeface="Karla"/>
              </a:defRPr>
            </a:lvl3pPr>
            <a:lvl4pPr>
              <a:defRPr sz="1800">
                <a:solidFill>
                  <a:srgbClr val="464646"/>
                </a:solidFill>
                <a:latin typeface="Karla"/>
                <a:cs typeface="Karla"/>
              </a:defRPr>
            </a:lvl4pPr>
            <a:lvl5pPr>
              <a:defRPr sz="1800">
                <a:solidFill>
                  <a:srgbClr val="464646"/>
                </a:solidFill>
                <a:latin typeface="Karla"/>
                <a:cs typeface="Karl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570258" y="6331054"/>
            <a:ext cx="2844800" cy="365125"/>
          </a:xfrm>
        </p:spPr>
        <p:txBody>
          <a:bodyPr/>
          <a:lstStyle>
            <a:lvl1pPr algn="r">
              <a:defRPr/>
            </a:lvl1pPr>
          </a:lstStyle>
          <a:p>
            <a:fld id="{1E1A4202-1854-4A8C-A63F-7D5E2F547B29}" type="slidenum">
              <a:rPr lang="en-US" smtClean="0"/>
              <a:t>‹#›</a:t>
            </a:fld>
            <a:endParaRPr lang="en-US"/>
          </a:p>
        </p:txBody>
      </p:sp>
      <p:grpSp>
        <p:nvGrpSpPr>
          <p:cNvPr id="9" name="Group 8"/>
          <p:cNvGrpSpPr>
            <a:grpSpLocks/>
          </p:cNvGrpSpPr>
          <p:nvPr/>
        </p:nvGrpSpPr>
        <p:grpSpPr>
          <a:xfrm>
            <a:off x="667462" y="6153741"/>
            <a:ext cx="812363" cy="461756"/>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2" name="TextBox 11"/>
          <p:cNvSpPr txBox="1"/>
          <p:nvPr/>
        </p:nvSpPr>
        <p:spPr>
          <a:xfrm>
            <a:off x="4846866" y="6355080"/>
            <a:ext cx="2428870" cy="261610"/>
          </a:xfrm>
          <a:prstGeom prst="rect">
            <a:avLst/>
          </a:prstGeom>
          <a:noFill/>
        </p:spPr>
        <p:txBody>
          <a:bodyPr wrap="none" rtlCol="0">
            <a:spAutoFit/>
          </a:bodyPr>
          <a:lstStyle/>
          <a:p>
            <a:r>
              <a:rPr lang="en-US" sz="1100" cap="small" baseline="0" dirty="0" err="1">
                <a:solidFill>
                  <a:schemeClr val="tx1">
                    <a:lumMod val="50000"/>
                    <a:lumOff val="50000"/>
                  </a:schemeClr>
                </a:solidFill>
                <a:latin typeface="Karla" charset="0"/>
                <a:ea typeface="Karla" charset="0"/>
                <a:cs typeface="Karla" charset="0"/>
              </a:rPr>
              <a:t>Pavlos</a:t>
            </a:r>
            <a:r>
              <a:rPr lang="en-US" sz="1100" cap="small" baseline="0" dirty="0">
                <a:solidFill>
                  <a:schemeClr val="tx1">
                    <a:lumMod val="50000"/>
                    <a:lumOff val="50000"/>
                  </a:schemeClr>
                </a:solidFill>
                <a:latin typeface="Karla" charset="0"/>
                <a:ea typeface="Karla" charset="0"/>
                <a:cs typeface="Karla" charset="0"/>
              </a:rPr>
              <a:t> </a:t>
            </a:r>
            <a:r>
              <a:rPr lang="en-US" sz="1100" cap="small" baseline="0" dirty="0" err="1">
                <a:solidFill>
                  <a:schemeClr val="tx1">
                    <a:lumMod val="50000"/>
                    <a:lumOff val="50000"/>
                  </a:schemeClr>
                </a:solidFill>
                <a:latin typeface="Karla" charset="0"/>
                <a:ea typeface="Karla" charset="0"/>
                <a:cs typeface="Karla" charset="0"/>
              </a:rPr>
              <a:t>Protopapas</a:t>
            </a:r>
            <a:r>
              <a:rPr lang="en-US" sz="1100" cap="small" baseline="0" dirty="0">
                <a:solidFill>
                  <a:schemeClr val="tx1">
                    <a:lumMod val="50000"/>
                    <a:lumOff val="50000"/>
                  </a:schemeClr>
                </a:solidFill>
                <a:latin typeface="Karla" charset="0"/>
                <a:ea typeface="Karla" charset="0"/>
                <a:cs typeface="Karla" charset="0"/>
              </a:rPr>
              <a:t>,  FIUBA, June 2018</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182" indent="0">
              <a:buNone/>
              <a:defRPr sz="1800">
                <a:solidFill>
                  <a:schemeClr val="tx1">
                    <a:tint val="75000"/>
                  </a:schemeClr>
                </a:solidFill>
              </a:defRPr>
            </a:lvl2pPr>
            <a:lvl3pPr marL="914364" indent="0">
              <a:buNone/>
              <a:defRPr sz="1600">
                <a:solidFill>
                  <a:schemeClr val="tx1">
                    <a:tint val="75000"/>
                  </a:schemeClr>
                </a:solidFill>
              </a:defRPr>
            </a:lvl3pPr>
            <a:lvl4pPr marL="1371545" indent="0">
              <a:buNone/>
              <a:defRPr sz="1400">
                <a:solidFill>
                  <a:schemeClr val="tx1">
                    <a:tint val="75000"/>
                  </a:schemeClr>
                </a:solidFill>
              </a:defRPr>
            </a:lvl4pPr>
            <a:lvl5pPr marL="1828727" indent="0">
              <a:buNone/>
              <a:defRPr sz="1400">
                <a:solidFill>
                  <a:schemeClr val="tx1">
                    <a:tint val="75000"/>
                  </a:schemeClr>
                </a:solidFill>
              </a:defRPr>
            </a:lvl5pPr>
            <a:lvl6pPr marL="2285909" indent="0">
              <a:buNone/>
              <a:defRPr sz="1400">
                <a:solidFill>
                  <a:schemeClr val="tx1">
                    <a:tint val="75000"/>
                  </a:schemeClr>
                </a:solidFill>
              </a:defRPr>
            </a:lvl6pPr>
            <a:lvl7pPr marL="2743091" indent="0">
              <a:buNone/>
              <a:defRPr sz="1400">
                <a:solidFill>
                  <a:schemeClr val="tx1">
                    <a:tint val="75000"/>
                  </a:schemeClr>
                </a:solidFill>
              </a:defRPr>
            </a:lvl7pPr>
            <a:lvl8pPr marL="3200272" indent="0">
              <a:buNone/>
              <a:defRPr sz="1400">
                <a:solidFill>
                  <a:schemeClr val="tx1">
                    <a:tint val="75000"/>
                  </a:schemeClr>
                </a:solidFill>
              </a:defRPr>
            </a:lvl8pPr>
            <a:lvl9pPr marL="3657454"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43FDEE-31B2-4A81-9764-6BBEE99A1C59}" type="datetimeFigureOut">
              <a:rPr lang="en-US" smtClean="0"/>
              <a:t>9/2/20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43FDEE-31B2-4A81-9764-6BBEE99A1C59}" type="datetimeFigureOut">
              <a:rPr lang="en-US" smtClean="0"/>
              <a:t>9/2/20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A4202-1854-4A8C-A63F-7D5E2F547B29}" type="slidenum">
              <a:rPr lang="en-US" smtClean="0"/>
              <a:t>‹#›</a:t>
            </a:fld>
            <a:endParaRPr lang="en-US"/>
          </a:p>
        </p:txBody>
      </p:sp>
      <p:grpSp>
        <p:nvGrpSpPr>
          <p:cNvPr id="8" name="Group 7"/>
          <p:cNvGrpSpPr>
            <a:grpSpLocks/>
          </p:cNvGrpSpPr>
          <p:nvPr/>
        </p:nvGrpSpPr>
        <p:grpSpPr>
          <a:xfrm>
            <a:off x="667462" y="6153741"/>
            <a:ext cx="812363" cy="461756"/>
            <a:chOff x="8442646" y="6356350"/>
            <a:chExt cx="482609" cy="274320"/>
          </a:xfrm>
        </p:grpSpPr>
        <p:pic>
          <p:nvPicPr>
            <p:cNvPr id="9" name="Picture 8"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0" name="Picture 9"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1" name="TextBox 10"/>
          <p:cNvSpPr txBox="1"/>
          <p:nvPr/>
        </p:nvSpPr>
        <p:spPr>
          <a:xfrm>
            <a:off x="10109057" y="6109785"/>
            <a:ext cx="1289135" cy="261610"/>
          </a:xfrm>
          <a:prstGeom prst="rect">
            <a:avLst/>
          </a:prstGeom>
          <a:noFill/>
        </p:spPr>
        <p:txBody>
          <a:bodyPr wrap="none" rtlCol="0">
            <a:spAutoFit/>
          </a:bodyPr>
          <a:lstStyle/>
          <a:p>
            <a:r>
              <a:rPr lang="en-US" sz="1100" cap="small" baseline="0" dirty="0" err="1">
                <a:solidFill>
                  <a:schemeClr val="tx1">
                    <a:lumMod val="50000"/>
                    <a:lumOff val="50000"/>
                  </a:schemeClr>
                </a:solidFill>
                <a:latin typeface="Karla" charset="0"/>
                <a:ea typeface="Karla" charset="0"/>
                <a:cs typeface="Karla" charset="0"/>
              </a:rPr>
              <a:t>Pavlos</a:t>
            </a:r>
            <a:r>
              <a:rPr lang="en-US" sz="1100" cap="small" baseline="0" dirty="0">
                <a:solidFill>
                  <a:schemeClr val="tx1">
                    <a:lumMod val="50000"/>
                    <a:lumOff val="50000"/>
                  </a:schemeClr>
                </a:solidFill>
                <a:latin typeface="Karla" charset="0"/>
                <a:ea typeface="Karla" charset="0"/>
                <a:cs typeface="Karla" charset="0"/>
              </a:rPr>
              <a:t> </a:t>
            </a:r>
            <a:r>
              <a:rPr lang="en-US" sz="1100" cap="small" baseline="0" dirty="0" err="1">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5058" y="6153741"/>
            <a:ext cx="475488" cy="475488"/>
          </a:xfrm>
          <a:prstGeom prst="rect">
            <a:avLst/>
          </a:prstGeom>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2"/>
          </a:xfrm>
          <a:prstGeom prst="rect">
            <a:avLst/>
          </a:prstGeo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4"/>
            <a:ext cx="5389033" cy="639762"/>
          </a:xfrm>
          <a:prstGeom prst="rect">
            <a:avLst/>
          </a:prstGeo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43FDEE-31B2-4A81-9764-6BBEE99A1C59}" type="datetimeFigureOut">
              <a:rPr lang="en-US" smtClean="0"/>
              <a:t>9/2/20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1A4202-1854-4A8C-A63F-7D5E2F547B29}" type="slidenum">
              <a:rPr lang="en-US" smtClean="0"/>
              <a:t>‹#›</a:t>
            </a:fld>
            <a:endParaRPr lang="en-US"/>
          </a:p>
        </p:txBody>
      </p:sp>
      <p:grpSp>
        <p:nvGrpSpPr>
          <p:cNvPr id="10" name="Group 9"/>
          <p:cNvGrpSpPr>
            <a:grpSpLocks/>
          </p:cNvGrpSpPr>
          <p:nvPr/>
        </p:nvGrpSpPr>
        <p:grpSpPr>
          <a:xfrm>
            <a:off x="667462" y="6153741"/>
            <a:ext cx="812363" cy="461756"/>
            <a:chOff x="8442646" y="6356350"/>
            <a:chExt cx="482609" cy="274320"/>
          </a:xfrm>
        </p:grpSpPr>
        <p:pic>
          <p:nvPicPr>
            <p:cNvPr id="11" name="Picture 10"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2" name="Picture 11"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3" name="TextBox 12"/>
          <p:cNvSpPr txBox="1"/>
          <p:nvPr/>
        </p:nvSpPr>
        <p:spPr>
          <a:xfrm>
            <a:off x="10109057" y="6109785"/>
            <a:ext cx="1289135" cy="261610"/>
          </a:xfrm>
          <a:prstGeom prst="rect">
            <a:avLst/>
          </a:prstGeom>
          <a:noFill/>
        </p:spPr>
        <p:txBody>
          <a:bodyPr wrap="none" rtlCol="0">
            <a:spAutoFit/>
          </a:bodyPr>
          <a:lstStyle/>
          <a:p>
            <a:r>
              <a:rPr lang="en-US" sz="1100" cap="small" baseline="0" dirty="0" err="1">
                <a:solidFill>
                  <a:schemeClr val="tx1">
                    <a:lumMod val="50000"/>
                    <a:lumOff val="50000"/>
                  </a:schemeClr>
                </a:solidFill>
                <a:latin typeface="Karla" charset="0"/>
                <a:ea typeface="Karla" charset="0"/>
                <a:cs typeface="Karla" charset="0"/>
              </a:rPr>
              <a:t>Pavlos</a:t>
            </a:r>
            <a:r>
              <a:rPr lang="en-US" sz="1100" cap="small" baseline="0" dirty="0">
                <a:solidFill>
                  <a:schemeClr val="tx1">
                    <a:lumMod val="50000"/>
                    <a:lumOff val="50000"/>
                  </a:schemeClr>
                </a:solidFill>
                <a:latin typeface="Karla" charset="0"/>
                <a:ea typeface="Karla" charset="0"/>
                <a:cs typeface="Karla" charset="0"/>
              </a:rPr>
              <a:t> </a:t>
            </a:r>
            <a:r>
              <a:rPr lang="en-US" sz="1100" cap="small" baseline="0" dirty="0" err="1">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5058" y="6153741"/>
            <a:ext cx="475488" cy="4754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545E2-B05B-417F-A808-39B23536D0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8B6301-CE95-481A-8E07-6D136FD07F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E904A7-C088-4DA7-8A0C-08AE432B9655}"/>
              </a:ext>
            </a:extLst>
          </p:cNvPr>
          <p:cNvSpPr>
            <a:spLocks noGrp="1"/>
          </p:cNvSpPr>
          <p:nvPr>
            <p:ph type="dt" sz="half" idx="10"/>
          </p:nvPr>
        </p:nvSpPr>
        <p:spPr/>
        <p:txBody>
          <a:bodyPr/>
          <a:lstStyle/>
          <a:p>
            <a:fld id="{F1DB05E7-376B-42E9-BFB9-A2253E2039EB}" type="datetimeFigureOut">
              <a:rPr lang="en-US" smtClean="0"/>
              <a:t>9/2/20</a:t>
            </a:fld>
            <a:endParaRPr lang="en-US"/>
          </a:p>
        </p:txBody>
      </p:sp>
      <p:sp>
        <p:nvSpPr>
          <p:cNvPr id="5" name="Footer Placeholder 4">
            <a:extLst>
              <a:ext uri="{FF2B5EF4-FFF2-40B4-BE49-F238E27FC236}">
                <a16:creationId xmlns:a16="http://schemas.microsoft.com/office/drawing/2014/main" id="{EB9FC91C-1512-41F2-ABA7-00C1D6A4FC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C96D90-74B5-467C-83E1-AD10429F60CF}"/>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12354336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Section Title">
    <p:spTree>
      <p:nvGrpSpPr>
        <p:cNvPr id="1" name=""/>
        <p:cNvGrpSpPr/>
        <p:nvPr/>
      </p:nvGrpSpPr>
      <p:grpSpPr>
        <a:xfrm>
          <a:off x="0" y="0"/>
          <a:ext cx="0" cy="0"/>
          <a:chOff x="0" y="0"/>
          <a:chExt cx="0" cy="0"/>
        </a:xfrm>
      </p:grpSpPr>
      <p:sp>
        <p:nvSpPr>
          <p:cNvPr id="2" name="Title 1"/>
          <p:cNvSpPr>
            <a:spLocks noGrp="1"/>
          </p:cNvSpPr>
          <p:nvPr>
            <p:ph type="title"/>
          </p:nvPr>
        </p:nvSpPr>
        <p:spPr>
          <a:xfrm>
            <a:off x="609600" y="2067608"/>
            <a:ext cx="10972800" cy="767276"/>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43FDEE-31B2-4A81-9764-6BBEE99A1C59}" type="datetimeFigureOut">
              <a:rPr lang="en-US" smtClean="0"/>
              <a:t>9/2/20</a:t>
            </a:fld>
            <a:endParaRPr lang="en-US"/>
          </a:p>
        </p:txBody>
      </p:sp>
      <p:sp>
        <p:nvSpPr>
          <p:cNvPr id="5" name="Slide Number Placeholder 4"/>
          <p:cNvSpPr>
            <a:spLocks noGrp="1"/>
          </p:cNvSpPr>
          <p:nvPr>
            <p:ph type="sldNum" sz="quarter" idx="12"/>
          </p:nvPr>
        </p:nvSpPr>
        <p:spPr>
          <a:xfrm>
            <a:off x="8737600" y="6352247"/>
            <a:ext cx="2844800" cy="365125"/>
          </a:xfrm>
        </p:spPr>
        <p:txBody>
          <a:bodyPr/>
          <a:lstStyle/>
          <a:p>
            <a:fld id="{1E1A4202-1854-4A8C-A63F-7D5E2F547B29}" type="slidenum">
              <a:rPr lang="en-US" smtClean="0"/>
              <a:t>‹#›</a:t>
            </a:fld>
            <a:endParaRPr lang="en-US"/>
          </a:p>
        </p:txBody>
      </p:sp>
      <p:grpSp>
        <p:nvGrpSpPr>
          <p:cNvPr id="6" name="Group 5"/>
          <p:cNvGrpSpPr>
            <a:grpSpLocks/>
          </p:cNvGrpSpPr>
          <p:nvPr/>
        </p:nvGrpSpPr>
        <p:grpSpPr>
          <a:xfrm>
            <a:off x="667462" y="6153741"/>
            <a:ext cx="812363" cy="461756"/>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0" name="TextBox 9"/>
          <p:cNvSpPr txBox="1"/>
          <p:nvPr/>
        </p:nvSpPr>
        <p:spPr>
          <a:xfrm>
            <a:off x="4846320" y="6359122"/>
            <a:ext cx="2428870" cy="261610"/>
          </a:xfrm>
          <a:prstGeom prst="rect">
            <a:avLst/>
          </a:prstGeom>
          <a:noFill/>
        </p:spPr>
        <p:txBody>
          <a:bodyPr wrap="none" rtlCol="0">
            <a:spAutoFit/>
          </a:bodyPr>
          <a:lstStyle/>
          <a:p>
            <a:r>
              <a:rPr lang="en-US" sz="1100" cap="small" baseline="0" dirty="0" err="1">
                <a:solidFill>
                  <a:schemeClr val="tx1">
                    <a:lumMod val="50000"/>
                    <a:lumOff val="50000"/>
                  </a:schemeClr>
                </a:solidFill>
                <a:latin typeface="Karla" charset="0"/>
                <a:ea typeface="Karla" charset="0"/>
                <a:cs typeface="Karla" charset="0"/>
              </a:rPr>
              <a:t>Pavlos</a:t>
            </a:r>
            <a:r>
              <a:rPr lang="en-US" sz="1100" cap="small" baseline="0" dirty="0">
                <a:solidFill>
                  <a:schemeClr val="tx1">
                    <a:lumMod val="50000"/>
                    <a:lumOff val="50000"/>
                  </a:schemeClr>
                </a:solidFill>
                <a:latin typeface="Karla" charset="0"/>
                <a:ea typeface="Karla" charset="0"/>
                <a:cs typeface="Karla" charset="0"/>
              </a:rPr>
              <a:t> </a:t>
            </a:r>
            <a:r>
              <a:rPr lang="en-US" sz="1100" cap="small" baseline="0" dirty="0" err="1">
                <a:solidFill>
                  <a:schemeClr val="tx1">
                    <a:lumMod val="50000"/>
                    <a:lumOff val="50000"/>
                  </a:schemeClr>
                </a:solidFill>
                <a:latin typeface="Karla" charset="0"/>
                <a:ea typeface="Karla" charset="0"/>
                <a:cs typeface="Karla" charset="0"/>
              </a:rPr>
              <a:t>Protopapas</a:t>
            </a:r>
            <a:r>
              <a:rPr lang="en-US" sz="1100" cap="small" baseline="0" dirty="0">
                <a:solidFill>
                  <a:schemeClr val="tx1">
                    <a:lumMod val="50000"/>
                    <a:lumOff val="50000"/>
                  </a:schemeClr>
                </a:solidFill>
                <a:latin typeface="Karla" charset="0"/>
                <a:ea typeface="Karla" charset="0"/>
                <a:cs typeface="Karla" charset="0"/>
              </a:rPr>
              <a:t>,  FIUBA, June 2018</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43FDEE-31B2-4A81-9764-6BBEE99A1C59}" type="datetimeFigureOut">
              <a:rPr lang="en-US" smtClean="0"/>
              <a:t>9/2/20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1A4202-1854-4A8C-A63F-7D5E2F547B29}"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1"/>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a:prstGeom prst="rect">
            <a:avLst/>
          </a:prstGeo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43FDEE-31B2-4A81-9764-6BBEE99A1C59}" type="datetimeFigureOut">
              <a:rPr lang="en-US" smtClean="0"/>
              <a:t>9/2/20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A4202-1854-4A8C-A63F-7D5E2F547B29}"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182" indent="0">
              <a:buNone/>
              <a:defRPr sz="2800"/>
            </a:lvl2pPr>
            <a:lvl3pPr marL="914364" indent="0">
              <a:buNone/>
              <a:defRPr sz="2400"/>
            </a:lvl3pPr>
            <a:lvl4pPr marL="1371545" indent="0">
              <a:buNone/>
              <a:defRPr sz="2000"/>
            </a:lvl4pPr>
            <a:lvl5pPr marL="1828727" indent="0">
              <a:buNone/>
              <a:defRPr sz="2000"/>
            </a:lvl5pPr>
            <a:lvl6pPr marL="2285909" indent="0">
              <a:buNone/>
              <a:defRPr sz="2000"/>
            </a:lvl6pPr>
            <a:lvl7pPr marL="2743091" indent="0">
              <a:buNone/>
              <a:defRPr sz="2000"/>
            </a:lvl7pPr>
            <a:lvl8pPr marL="3200272" indent="0">
              <a:buNone/>
              <a:defRPr sz="2000"/>
            </a:lvl8pPr>
            <a:lvl9pPr marL="3657454"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43FDEE-31B2-4A81-9764-6BBEE99A1C59}" type="datetimeFigureOut">
              <a:rPr lang="en-US" smtClean="0"/>
              <a:t>9/2/20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A4202-1854-4A8C-A63F-7D5E2F547B29}"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2596482"/>
            <a:ext cx="10972800" cy="211114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43FDEE-31B2-4A81-9764-6BBEE99A1C59}" type="datetimeFigureOut">
              <a:rPr lang="en-US" smtClean="0"/>
              <a:t>9/2/20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43FDEE-31B2-4A81-9764-6BBEE99A1C59}" type="datetimeFigureOut">
              <a:rPr lang="en-US" smtClean="0"/>
              <a:t>9/2/20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0D16A-4BE1-4324-9465-EA5372E5473F}"/>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4A4463-C390-4D80-8900-E3783BBAEFD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9F748D-A959-4741-B0CB-E2258A828813}"/>
              </a:ext>
            </a:extLst>
          </p:cNvPr>
          <p:cNvSpPr>
            <a:spLocks noGrp="1"/>
          </p:cNvSpPr>
          <p:nvPr>
            <p:ph type="dt" sz="half" idx="10"/>
          </p:nvPr>
        </p:nvSpPr>
        <p:spPr/>
        <p:txBody>
          <a:bodyPr/>
          <a:lstStyle/>
          <a:p>
            <a:fld id="{BD43FDEE-31B2-4A81-9764-6BBEE99A1C59}" type="datetimeFigureOut">
              <a:rPr lang="en-US" smtClean="0"/>
              <a:t>9/2/20</a:t>
            </a:fld>
            <a:endParaRPr lang="en-US"/>
          </a:p>
        </p:txBody>
      </p:sp>
      <p:sp>
        <p:nvSpPr>
          <p:cNvPr id="5" name="Footer Placeholder 4">
            <a:extLst>
              <a:ext uri="{FF2B5EF4-FFF2-40B4-BE49-F238E27FC236}">
                <a16:creationId xmlns:a16="http://schemas.microsoft.com/office/drawing/2014/main" id="{35989003-AAF3-4BFC-A67F-DF6F95393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2010D9-9443-435E-BA0D-07B5F6E35A7E}"/>
              </a:ext>
            </a:extLst>
          </p:cNvPr>
          <p:cNvSpPr>
            <a:spLocks noGrp="1"/>
          </p:cNvSpPr>
          <p:nvPr>
            <p:ph type="sldNum" sz="quarter" idx="12"/>
          </p:nvPr>
        </p:nvSpPr>
        <p:spPr/>
        <p:txBody>
          <a:bodyPr/>
          <a:lstStyle/>
          <a:p>
            <a:fld id="{1E1A4202-1854-4A8C-A63F-7D5E2F547B29}" type="slidenum">
              <a:rPr lang="en-US" smtClean="0"/>
              <a:t>‹#›</a:t>
            </a:fld>
            <a:endParaRPr lang="en-US"/>
          </a:p>
        </p:txBody>
      </p:sp>
    </p:spTree>
    <p:extLst>
      <p:ext uri="{BB962C8B-B14F-4D97-AF65-F5344CB8AC3E}">
        <p14:creationId xmlns:p14="http://schemas.microsoft.com/office/powerpoint/2010/main" val="4666875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outlin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pic>
        <p:nvPicPr>
          <p:cNvPr id="8" name="Picture 7">
            <a:extLst>
              <a:ext uri="{FF2B5EF4-FFF2-40B4-BE49-F238E27FC236}">
                <a16:creationId xmlns:a16="http://schemas.microsoft.com/office/drawing/2014/main"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cxnSp>
        <p:nvCxnSpPr>
          <p:cNvPr id="10" name="Straight Connector 9">
            <a:extLst>
              <a:ext uri="{FF2B5EF4-FFF2-40B4-BE49-F238E27FC236}">
                <a16:creationId xmlns:a16="http://schemas.microsoft.com/office/drawing/2014/main" id="{2BB05C14-85FE-410B-8AD5-1D038FDD03F1}"/>
              </a:ext>
            </a:extLst>
          </p:cNvPr>
          <p:cNvCxnSpPr>
            <a:cxnSpLocks/>
          </p:cNvCxnSpPr>
          <p:nvPr userDrawn="1"/>
        </p:nvCxnSpPr>
        <p:spPr>
          <a:xfrm>
            <a:off x="3930650" y="987254"/>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id="{34EE5573-A9CB-4BD1-BEAD-BE9DA2AD4B65}"/>
              </a:ext>
            </a:extLst>
          </p:cNvPr>
          <p:cNvSpPr>
            <a:spLocks noGrp="1"/>
          </p:cNvSpPr>
          <p:nvPr>
            <p:ph type="body" sz="quarter" idx="13" hasCustomPrompt="1"/>
          </p:nvPr>
        </p:nvSpPr>
        <p:spPr>
          <a:xfrm>
            <a:off x="2743200" y="1821235"/>
            <a:ext cx="6794500" cy="4049477"/>
          </a:xfrm>
          <a:prstGeom prst="rect">
            <a:avLst/>
          </a:prstGeom>
        </p:spPr>
        <p:txBody>
          <a:bodyPr/>
          <a:lstStyle>
            <a:lvl1pPr marL="0" indent="0" algn="ctr">
              <a:buNone/>
              <a:defRPr>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Master text styles</a:t>
            </a:r>
          </a:p>
          <a:p>
            <a:pPr lvl="0"/>
            <a:r>
              <a:rPr lang="en-US" dirty="0"/>
              <a:t>Second level</a:t>
            </a:r>
          </a:p>
          <a:p>
            <a:pPr lvl="0"/>
            <a:r>
              <a:rPr lang="en-US" dirty="0"/>
              <a:t>Third level</a:t>
            </a:r>
          </a:p>
          <a:p>
            <a:pPr lvl="0"/>
            <a:r>
              <a:rPr lang="en-US" dirty="0"/>
              <a:t>Fourth level</a:t>
            </a:r>
          </a:p>
          <a:p>
            <a:pPr lvl="0"/>
            <a:r>
              <a:rPr lang="en-US" dirty="0"/>
              <a:t>Fifth level</a:t>
            </a:r>
          </a:p>
        </p:txBody>
      </p:sp>
      <p:sp>
        <p:nvSpPr>
          <p:cNvPr id="15" name="Text Placeholder 17">
            <a:extLst>
              <a:ext uri="{FF2B5EF4-FFF2-40B4-BE49-F238E27FC236}">
                <a16:creationId xmlns:a16="http://schemas.microsoft.com/office/drawing/2014/main" id="{34EE5573-A9CB-4BD1-BEAD-BE9DA2AD4B65}"/>
              </a:ext>
            </a:extLst>
          </p:cNvPr>
          <p:cNvSpPr>
            <a:spLocks noGrp="1"/>
          </p:cNvSpPr>
          <p:nvPr>
            <p:ph type="body" sz="quarter" idx="14" hasCustomPrompt="1"/>
          </p:nvPr>
        </p:nvSpPr>
        <p:spPr>
          <a:xfrm>
            <a:off x="2517913" y="174690"/>
            <a:ext cx="7172187" cy="644999"/>
          </a:xfrm>
          <a:prstGeom prst="rect">
            <a:avLst/>
          </a:prstGeom>
        </p:spPr>
        <p:txBody>
          <a:bodyPr>
            <a:normAutofit/>
          </a:bodyPr>
          <a:lstStyle>
            <a:lvl1pPr marL="0" indent="0" algn="ctr">
              <a:buNone/>
              <a:defRPr sz="3800" b="1">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Slide Title</a:t>
            </a:r>
          </a:p>
        </p:txBody>
      </p:sp>
    </p:spTree>
    <p:extLst>
      <p:ext uri="{BB962C8B-B14F-4D97-AF65-F5344CB8AC3E}">
        <p14:creationId xmlns:p14="http://schemas.microsoft.com/office/powerpoint/2010/main" val="10078277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a_title_no_footer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cxnSp>
        <p:nvCxnSpPr>
          <p:cNvPr id="10" name="Straight Connector 9">
            <a:extLst>
              <a:ext uri="{FF2B5EF4-FFF2-40B4-BE49-F238E27FC236}">
                <a16:creationId xmlns:a16="http://schemas.microsoft.com/office/drawing/2014/main" id="{2BB05C14-85FE-410B-8AD5-1D038FDD03F1}"/>
              </a:ext>
            </a:extLst>
          </p:cNvPr>
          <p:cNvCxnSpPr>
            <a:cxnSpLocks/>
          </p:cNvCxnSpPr>
          <p:nvPr userDrawn="1"/>
        </p:nvCxnSpPr>
        <p:spPr>
          <a:xfrm>
            <a:off x="3930650" y="1199286"/>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Text Placeholder 17">
            <a:extLst>
              <a:ext uri="{FF2B5EF4-FFF2-40B4-BE49-F238E27FC236}">
                <a16:creationId xmlns:a16="http://schemas.microsoft.com/office/drawing/2014/main" id="{D405074A-E0C4-4294-A5E4-68039E1DF60D}"/>
              </a:ext>
            </a:extLst>
          </p:cNvPr>
          <p:cNvSpPr>
            <a:spLocks noGrp="1"/>
          </p:cNvSpPr>
          <p:nvPr>
            <p:ph type="body" sz="quarter" idx="15" hasCustomPrompt="1"/>
          </p:nvPr>
        </p:nvSpPr>
        <p:spPr>
          <a:xfrm>
            <a:off x="2743200" y="401607"/>
            <a:ext cx="6794500" cy="647700"/>
          </a:xfrm>
          <a:prstGeom prst="rect">
            <a:avLst/>
          </a:prstGeom>
        </p:spPr>
        <p:txBody>
          <a:bodyPr>
            <a:normAutofit/>
          </a:bodyPr>
          <a:lstStyle>
            <a:lvl1pPr marL="0" indent="0" algn="ctr">
              <a:buNone/>
              <a:defRPr sz="3600" b="1">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Title</a:t>
            </a:r>
          </a:p>
        </p:txBody>
      </p:sp>
    </p:spTree>
    <p:extLst>
      <p:ext uri="{BB962C8B-B14F-4D97-AF65-F5344CB8AC3E}">
        <p14:creationId xmlns:p14="http://schemas.microsoft.com/office/powerpoint/2010/main" val="13582266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a_slide_w_tit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sp>
        <p:nvSpPr>
          <p:cNvPr id="7" name="Title 1">
            <a:extLst>
              <a:ext uri="{FF2B5EF4-FFF2-40B4-BE49-F238E27FC236}">
                <a16:creationId xmlns:a16="http://schemas.microsoft.com/office/drawing/2014/main"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pic>
        <p:nvPicPr>
          <p:cNvPr id="8" name="Picture 7">
            <a:extLst>
              <a:ext uri="{FF2B5EF4-FFF2-40B4-BE49-F238E27FC236}">
                <a16:creationId xmlns:a16="http://schemas.microsoft.com/office/drawing/2014/main"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cxnSp>
        <p:nvCxnSpPr>
          <p:cNvPr id="10" name="Straight Connector 9">
            <a:extLst>
              <a:ext uri="{FF2B5EF4-FFF2-40B4-BE49-F238E27FC236}">
                <a16:creationId xmlns:a16="http://schemas.microsoft.com/office/drawing/2014/main" id="{2BB05C14-85FE-410B-8AD5-1D038FDD03F1}"/>
              </a:ext>
            </a:extLst>
          </p:cNvPr>
          <p:cNvCxnSpPr>
            <a:cxnSpLocks/>
          </p:cNvCxnSpPr>
          <p:nvPr userDrawn="1"/>
        </p:nvCxnSpPr>
        <p:spPr>
          <a:xfrm>
            <a:off x="3930650" y="1199286"/>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id="{34EE5573-A9CB-4BD1-BEAD-BE9DA2AD4B65}"/>
              </a:ext>
            </a:extLst>
          </p:cNvPr>
          <p:cNvSpPr>
            <a:spLocks noGrp="1"/>
          </p:cNvSpPr>
          <p:nvPr>
            <p:ph type="body" sz="quarter" idx="13" hasCustomPrompt="1"/>
          </p:nvPr>
        </p:nvSpPr>
        <p:spPr>
          <a:xfrm>
            <a:off x="533400" y="1821235"/>
            <a:ext cx="5705475" cy="3837477"/>
          </a:xfrm>
          <a:prstGeom prst="rect">
            <a:avLst/>
          </a:prstGeom>
        </p:spPr>
        <p:txBody>
          <a:bodyPr/>
          <a:lstStyle>
            <a:lvl1pPr marL="0" indent="0" algn="l">
              <a:buNone/>
              <a:defRPr strike="noStrike">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Text slide</a:t>
            </a:r>
          </a:p>
        </p:txBody>
      </p:sp>
      <p:sp>
        <p:nvSpPr>
          <p:cNvPr id="20" name="Text Placeholder 17">
            <a:extLst>
              <a:ext uri="{FF2B5EF4-FFF2-40B4-BE49-F238E27FC236}">
                <a16:creationId xmlns:a16="http://schemas.microsoft.com/office/drawing/2014/main" id="{D405074A-E0C4-4294-A5E4-68039E1DF60D}"/>
              </a:ext>
            </a:extLst>
          </p:cNvPr>
          <p:cNvSpPr>
            <a:spLocks noGrp="1"/>
          </p:cNvSpPr>
          <p:nvPr>
            <p:ph type="body" sz="quarter" idx="15" hasCustomPrompt="1"/>
          </p:nvPr>
        </p:nvSpPr>
        <p:spPr>
          <a:xfrm>
            <a:off x="2743200" y="401607"/>
            <a:ext cx="6794500" cy="647700"/>
          </a:xfrm>
          <a:prstGeom prst="rect">
            <a:avLst/>
          </a:prstGeom>
        </p:spPr>
        <p:txBody>
          <a:bodyPr>
            <a:normAutofit/>
          </a:bodyPr>
          <a:lstStyle>
            <a:lvl1pPr marL="0" indent="0" algn="ctr">
              <a:buNone/>
              <a:defRPr sz="3600" b="1">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Title</a:t>
            </a:r>
          </a:p>
        </p:txBody>
      </p:sp>
      <p:sp>
        <p:nvSpPr>
          <p:cNvPr id="3" name="Picture Placeholder 2">
            <a:extLst>
              <a:ext uri="{FF2B5EF4-FFF2-40B4-BE49-F238E27FC236}">
                <a16:creationId xmlns:a16="http://schemas.microsoft.com/office/drawing/2014/main" id="{2F14F5B9-510A-4D5A-82FC-79B9376B2E70}"/>
              </a:ext>
            </a:extLst>
          </p:cNvPr>
          <p:cNvSpPr>
            <a:spLocks noGrp="1"/>
          </p:cNvSpPr>
          <p:nvPr>
            <p:ph type="pic" sz="quarter" idx="16"/>
          </p:nvPr>
        </p:nvSpPr>
        <p:spPr>
          <a:xfrm>
            <a:off x="7388480" y="1820862"/>
            <a:ext cx="4297363" cy="3837475"/>
          </a:xfrm>
          <a:prstGeom prst="rect">
            <a:avLst/>
          </a:prstGeom>
        </p:spPr>
        <p:txBody>
          <a:bodyPr/>
          <a:lstStyle/>
          <a:p>
            <a:endParaRPr lang="en-US"/>
          </a:p>
        </p:txBody>
      </p:sp>
    </p:spTree>
    <p:extLst>
      <p:ext uri="{BB962C8B-B14F-4D97-AF65-F5344CB8AC3E}">
        <p14:creationId xmlns:p14="http://schemas.microsoft.com/office/powerpoint/2010/main" val="3123596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BDE40-4BCA-4C56-93FF-F8764A08C0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29D98C-6468-4128-B47F-A8D94FCEE6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BEEB5D-817C-45C5-B6D7-BC06D45922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CAFE06-E0F6-433B-B431-DB140A8FA4A3}"/>
              </a:ext>
            </a:extLst>
          </p:cNvPr>
          <p:cNvSpPr>
            <a:spLocks noGrp="1"/>
          </p:cNvSpPr>
          <p:nvPr>
            <p:ph type="dt" sz="half" idx="10"/>
          </p:nvPr>
        </p:nvSpPr>
        <p:spPr/>
        <p:txBody>
          <a:bodyPr/>
          <a:lstStyle/>
          <a:p>
            <a:fld id="{F1DB05E7-376B-42E9-BFB9-A2253E2039EB}" type="datetimeFigureOut">
              <a:rPr lang="en-US" smtClean="0"/>
              <a:t>9/2/20</a:t>
            </a:fld>
            <a:endParaRPr lang="en-US"/>
          </a:p>
        </p:txBody>
      </p:sp>
      <p:sp>
        <p:nvSpPr>
          <p:cNvPr id="6" name="Footer Placeholder 5">
            <a:extLst>
              <a:ext uri="{FF2B5EF4-FFF2-40B4-BE49-F238E27FC236}">
                <a16:creationId xmlns:a16="http://schemas.microsoft.com/office/drawing/2014/main" id="{6619226A-A3B3-4461-8A66-B33065D90C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507117-1063-44AD-BD8B-B27F964139D6}"/>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9413732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b_slide_without_tit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sp>
        <p:nvSpPr>
          <p:cNvPr id="7" name="Title 1">
            <a:extLst>
              <a:ext uri="{FF2B5EF4-FFF2-40B4-BE49-F238E27FC236}">
                <a16:creationId xmlns:a16="http://schemas.microsoft.com/office/drawing/2014/main"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pic>
        <p:nvPicPr>
          <p:cNvPr id="8" name="Picture 7">
            <a:extLst>
              <a:ext uri="{FF2B5EF4-FFF2-40B4-BE49-F238E27FC236}">
                <a16:creationId xmlns:a16="http://schemas.microsoft.com/office/drawing/2014/main"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grpSp>
        <p:nvGrpSpPr>
          <p:cNvPr id="11" name="Group 10">
            <a:extLst>
              <a:ext uri="{FF2B5EF4-FFF2-40B4-BE49-F238E27FC236}">
                <a16:creationId xmlns:a16="http://schemas.microsoft.com/office/drawing/2014/main"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id="{34EE5573-A9CB-4BD1-BEAD-BE9DA2AD4B65}"/>
              </a:ext>
            </a:extLst>
          </p:cNvPr>
          <p:cNvSpPr>
            <a:spLocks noGrp="1"/>
          </p:cNvSpPr>
          <p:nvPr>
            <p:ph type="body" sz="quarter" idx="13" hasCustomPrompt="1"/>
          </p:nvPr>
        </p:nvSpPr>
        <p:spPr>
          <a:xfrm>
            <a:off x="533400" y="1068789"/>
            <a:ext cx="5705475" cy="3837477"/>
          </a:xfrm>
          <a:prstGeom prst="rect">
            <a:avLst/>
          </a:prstGeom>
        </p:spPr>
        <p:txBody>
          <a:bodyPr/>
          <a:lstStyle>
            <a:lvl1pPr marL="0" indent="0" algn="l">
              <a:buNone/>
              <a:defRPr>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Text slide</a:t>
            </a:r>
          </a:p>
        </p:txBody>
      </p:sp>
      <p:sp>
        <p:nvSpPr>
          <p:cNvPr id="3" name="Picture Placeholder 2">
            <a:extLst>
              <a:ext uri="{FF2B5EF4-FFF2-40B4-BE49-F238E27FC236}">
                <a16:creationId xmlns:a16="http://schemas.microsoft.com/office/drawing/2014/main" id="{2F14F5B9-510A-4D5A-82FC-79B9376B2E70}"/>
              </a:ext>
            </a:extLst>
          </p:cNvPr>
          <p:cNvSpPr>
            <a:spLocks noGrp="1"/>
          </p:cNvSpPr>
          <p:nvPr>
            <p:ph type="pic" sz="quarter" idx="16"/>
          </p:nvPr>
        </p:nvSpPr>
        <p:spPr>
          <a:xfrm>
            <a:off x="7388480" y="1068416"/>
            <a:ext cx="4297363" cy="3837475"/>
          </a:xfrm>
          <a:prstGeom prst="rect">
            <a:avLst/>
          </a:prstGeom>
        </p:spPr>
        <p:txBody>
          <a:bodyPr/>
          <a:lstStyle/>
          <a:p>
            <a:endParaRPr lang="en-US"/>
          </a:p>
        </p:txBody>
      </p:sp>
    </p:spTree>
    <p:extLst>
      <p:ext uri="{BB962C8B-B14F-4D97-AF65-F5344CB8AC3E}">
        <p14:creationId xmlns:p14="http://schemas.microsoft.com/office/powerpoint/2010/main" val="2460701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CEB9-76FD-4489-A547-D148A97CD0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0821FA-BDBB-44CE-925E-6F98DAAAF7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A987B2-92A3-49EA-B1F2-FAE564DF32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9275FB-9B9D-43F6-9B2D-9DEFE7C72D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0EAD8C-7AC9-4618-80AF-C45AB35677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3315E4-EE7E-48CE-9952-4BE6A8C50260}"/>
              </a:ext>
            </a:extLst>
          </p:cNvPr>
          <p:cNvSpPr>
            <a:spLocks noGrp="1"/>
          </p:cNvSpPr>
          <p:nvPr>
            <p:ph type="dt" sz="half" idx="10"/>
          </p:nvPr>
        </p:nvSpPr>
        <p:spPr/>
        <p:txBody>
          <a:bodyPr/>
          <a:lstStyle/>
          <a:p>
            <a:fld id="{F1DB05E7-376B-42E9-BFB9-A2253E2039EB}" type="datetimeFigureOut">
              <a:rPr lang="en-US" smtClean="0"/>
              <a:t>9/2/20</a:t>
            </a:fld>
            <a:endParaRPr lang="en-US"/>
          </a:p>
        </p:txBody>
      </p:sp>
      <p:sp>
        <p:nvSpPr>
          <p:cNvPr id="8" name="Footer Placeholder 7">
            <a:extLst>
              <a:ext uri="{FF2B5EF4-FFF2-40B4-BE49-F238E27FC236}">
                <a16:creationId xmlns:a16="http://schemas.microsoft.com/office/drawing/2014/main" id="{E81804EE-6320-4D09-AA4E-17A5D5EC80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3D3369-B232-4B10-9152-AE9E72299889}"/>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2574984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ECC1D-978C-4656-926C-7005F7C24A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22DB57-28C0-4337-B98F-4880BC5F9EF0}"/>
              </a:ext>
            </a:extLst>
          </p:cNvPr>
          <p:cNvSpPr>
            <a:spLocks noGrp="1"/>
          </p:cNvSpPr>
          <p:nvPr>
            <p:ph type="dt" sz="half" idx="10"/>
          </p:nvPr>
        </p:nvSpPr>
        <p:spPr/>
        <p:txBody>
          <a:bodyPr/>
          <a:lstStyle/>
          <a:p>
            <a:fld id="{F1DB05E7-376B-42E9-BFB9-A2253E2039EB}" type="datetimeFigureOut">
              <a:rPr lang="en-US" smtClean="0"/>
              <a:t>9/2/20</a:t>
            </a:fld>
            <a:endParaRPr lang="en-US"/>
          </a:p>
        </p:txBody>
      </p:sp>
      <p:sp>
        <p:nvSpPr>
          <p:cNvPr id="4" name="Footer Placeholder 3">
            <a:extLst>
              <a:ext uri="{FF2B5EF4-FFF2-40B4-BE49-F238E27FC236}">
                <a16:creationId xmlns:a16="http://schemas.microsoft.com/office/drawing/2014/main" id="{7C9A6C94-5C84-4C4D-8E46-BBCA87D091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31DCEC-5A87-4EC1-8C3D-3834F06B255D}"/>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641787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F1389-A811-4CC3-9757-E404BCCDAB91}"/>
              </a:ext>
            </a:extLst>
          </p:cNvPr>
          <p:cNvSpPr>
            <a:spLocks noGrp="1"/>
          </p:cNvSpPr>
          <p:nvPr>
            <p:ph type="dt" sz="half" idx="10"/>
          </p:nvPr>
        </p:nvSpPr>
        <p:spPr/>
        <p:txBody>
          <a:bodyPr/>
          <a:lstStyle/>
          <a:p>
            <a:fld id="{F1DB05E7-376B-42E9-BFB9-A2253E2039EB}" type="datetimeFigureOut">
              <a:rPr lang="en-US" smtClean="0"/>
              <a:t>9/2/20</a:t>
            </a:fld>
            <a:endParaRPr lang="en-US"/>
          </a:p>
        </p:txBody>
      </p:sp>
      <p:sp>
        <p:nvSpPr>
          <p:cNvPr id="3" name="Footer Placeholder 2">
            <a:extLst>
              <a:ext uri="{FF2B5EF4-FFF2-40B4-BE49-F238E27FC236}">
                <a16:creationId xmlns:a16="http://schemas.microsoft.com/office/drawing/2014/main" id="{9F5D00A7-E11B-4283-80FC-E96FC47FE1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DDECAC-1BA0-45DD-9410-D7C82A52BCEC}"/>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81692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79B95-E114-4974-ACFC-32C726FECC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85E4DD-5A43-422E-8374-D240F26B10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51926F-A9C9-425F-AE43-144A72CF4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F62D3E-3BB5-4FE4-9797-5CE62527EFA2}"/>
              </a:ext>
            </a:extLst>
          </p:cNvPr>
          <p:cNvSpPr>
            <a:spLocks noGrp="1"/>
          </p:cNvSpPr>
          <p:nvPr>
            <p:ph type="dt" sz="half" idx="10"/>
          </p:nvPr>
        </p:nvSpPr>
        <p:spPr/>
        <p:txBody>
          <a:bodyPr/>
          <a:lstStyle/>
          <a:p>
            <a:fld id="{F1DB05E7-376B-42E9-BFB9-A2253E2039EB}" type="datetimeFigureOut">
              <a:rPr lang="en-US" smtClean="0"/>
              <a:t>9/2/20</a:t>
            </a:fld>
            <a:endParaRPr lang="en-US"/>
          </a:p>
        </p:txBody>
      </p:sp>
      <p:sp>
        <p:nvSpPr>
          <p:cNvPr id="6" name="Footer Placeholder 5">
            <a:extLst>
              <a:ext uri="{FF2B5EF4-FFF2-40B4-BE49-F238E27FC236}">
                <a16:creationId xmlns:a16="http://schemas.microsoft.com/office/drawing/2014/main" id="{CF10E72E-180F-4EF1-84EB-73F7A487B6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F1A70E-C0D7-4B23-AFCC-8A4BF5F3B61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785041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293A6-9CB5-47D8-BD15-81410E149B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16FBD3-9EDD-49CE-B404-D47738AF9B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93F8D6-E106-40B4-874C-6717036C5C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42A0EA-C3FA-4D14-8EB9-FBE2E9799A76}"/>
              </a:ext>
            </a:extLst>
          </p:cNvPr>
          <p:cNvSpPr>
            <a:spLocks noGrp="1"/>
          </p:cNvSpPr>
          <p:nvPr>
            <p:ph type="dt" sz="half" idx="10"/>
          </p:nvPr>
        </p:nvSpPr>
        <p:spPr/>
        <p:txBody>
          <a:bodyPr/>
          <a:lstStyle/>
          <a:p>
            <a:fld id="{F1DB05E7-376B-42E9-BFB9-A2253E2039EB}" type="datetimeFigureOut">
              <a:rPr lang="en-US" smtClean="0"/>
              <a:t>9/2/20</a:t>
            </a:fld>
            <a:endParaRPr lang="en-US"/>
          </a:p>
        </p:txBody>
      </p:sp>
      <p:sp>
        <p:nvSpPr>
          <p:cNvPr id="6" name="Footer Placeholder 5">
            <a:extLst>
              <a:ext uri="{FF2B5EF4-FFF2-40B4-BE49-F238E27FC236}">
                <a16:creationId xmlns:a16="http://schemas.microsoft.com/office/drawing/2014/main" id="{3F44ADC1-9EAA-416C-952A-4D941E4A73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BA87F3-3F76-44AD-8E43-0F584B92284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65534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theme" Target="../theme/theme3.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A1AB2E-16A6-4887-876A-49594E6150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E453CE-7404-45C9-A80F-8105D4ECD8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1D16C9-27E9-4B12-92AD-979B07A03E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B05E7-376B-42E9-BFB9-A2253E2039EB}" type="datetimeFigureOut">
              <a:rPr lang="en-US" smtClean="0"/>
              <a:t>9/2/20</a:t>
            </a:fld>
            <a:endParaRPr lang="en-US"/>
          </a:p>
        </p:txBody>
      </p:sp>
      <p:sp>
        <p:nvSpPr>
          <p:cNvPr id="5" name="Footer Placeholder 4">
            <a:extLst>
              <a:ext uri="{FF2B5EF4-FFF2-40B4-BE49-F238E27FC236}">
                <a16:creationId xmlns:a16="http://schemas.microsoft.com/office/drawing/2014/main" id="{0DBEED2D-1472-47E7-AEE6-C6BE70184C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F294B9-EA6D-4E37-B34E-497AE0FE81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D23A1-04A6-4C00-8381-DADA2D40653F}" type="slidenum">
              <a:rPr lang="en-US" smtClean="0"/>
              <a:t>‹#›</a:t>
            </a:fld>
            <a:endParaRPr lang="en-US"/>
          </a:p>
        </p:txBody>
      </p:sp>
    </p:spTree>
    <p:extLst>
      <p:ext uri="{BB962C8B-B14F-4D97-AF65-F5344CB8AC3E}">
        <p14:creationId xmlns:p14="http://schemas.microsoft.com/office/powerpoint/2010/main" val="335366802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097276-5F48-4683-897F-DD89001092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3852B7-E958-4F5F-A92B-C22521B5A7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B69767-0449-4280-96CA-821753CCB3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35935-76DD-4851-A117-087A288262AA}" type="datetimeFigureOut">
              <a:rPr lang="en-US" smtClean="0"/>
              <a:t>9/2/20</a:t>
            </a:fld>
            <a:endParaRPr lang="en-US"/>
          </a:p>
        </p:txBody>
      </p:sp>
      <p:sp>
        <p:nvSpPr>
          <p:cNvPr id="5" name="Footer Placeholder 4">
            <a:extLst>
              <a:ext uri="{FF2B5EF4-FFF2-40B4-BE49-F238E27FC236}">
                <a16:creationId xmlns:a16="http://schemas.microsoft.com/office/drawing/2014/main" id="{CF066207-82C9-416B-AE5C-16B9B98142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2A124F-25E6-4367-96C7-45506538E7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DA8C59-5646-4C06-BE98-351097875ED0}" type="slidenum">
              <a:rPr lang="en-US" smtClean="0"/>
              <a:t>‹#›</a:t>
            </a:fld>
            <a:endParaRPr lang="en-US"/>
          </a:p>
        </p:txBody>
      </p:sp>
    </p:spTree>
    <p:extLst>
      <p:ext uri="{BB962C8B-B14F-4D97-AF65-F5344CB8AC3E}">
        <p14:creationId xmlns:p14="http://schemas.microsoft.com/office/powerpoint/2010/main" val="118004884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B05E7-376B-42E9-BFB9-A2253E2039EB}" type="datetimeFigureOut">
              <a:rPr lang="en-US" smtClean="0"/>
              <a:t>9/2/20</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D23A1-04A6-4C00-8381-DADA2D40653F}" type="slidenum">
              <a:rPr lang="en-US" smtClean="0"/>
              <a:t>‹#›</a:t>
            </a:fld>
            <a:endParaRPr lang="en-US"/>
          </a:p>
        </p:txBody>
      </p:sp>
    </p:spTree>
    <p:extLst>
      <p:ext uri="{BB962C8B-B14F-4D97-AF65-F5344CB8AC3E}">
        <p14:creationId xmlns:p14="http://schemas.microsoft.com/office/powerpoint/2010/main" val="105696178"/>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660" r:id="rId17"/>
    <p:sldLayoutId id="2147483661" r:id="rId18"/>
  </p:sldLayoutIdLst>
  <p:txStyles>
    <p:titleStyle>
      <a:lvl1pPr algn="ctr" defTabSz="457182" rtl="0" eaLnBrk="1" latinLnBrk="0" hangingPunct="1">
        <a:spcBef>
          <a:spcPct val="0"/>
        </a:spcBef>
        <a:buNone/>
        <a:defRPr sz="3200" kern="1200" baseline="0">
          <a:solidFill>
            <a:schemeClr val="tx1"/>
          </a:solidFill>
          <a:latin typeface="Karla"/>
          <a:ea typeface="+mj-ea"/>
          <a:cs typeface="Karla"/>
        </a:defRPr>
      </a:lvl1pPr>
    </p:titleStyle>
    <p:bodyStyle>
      <a:lvl1pPr marL="342887" indent="-342887" algn="l" defTabSz="457182" rtl="0" eaLnBrk="1" latinLnBrk="0" hangingPunct="1">
        <a:spcBef>
          <a:spcPct val="20000"/>
        </a:spcBef>
        <a:buFont typeface="Arial"/>
        <a:buChar char="•"/>
        <a:defRPr sz="3200" kern="1200">
          <a:solidFill>
            <a:schemeClr val="tx1"/>
          </a:solidFill>
          <a:latin typeface="+mn-lt"/>
          <a:ea typeface="+mn-ea"/>
          <a:cs typeface="+mn-cs"/>
        </a:defRPr>
      </a:lvl1pPr>
      <a:lvl2pPr marL="742920" indent="-285738" algn="l" defTabSz="457182" rtl="0" eaLnBrk="1" latinLnBrk="0" hangingPunct="1">
        <a:spcBef>
          <a:spcPct val="20000"/>
        </a:spcBef>
        <a:buFont typeface="Arial"/>
        <a:buChar char="–"/>
        <a:defRPr sz="2800" kern="1200">
          <a:solidFill>
            <a:schemeClr val="tx1"/>
          </a:solidFill>
          <a:latin typeface="+mn-lt"/>
          <a:ea typeface="+mn-ea"/>
          <a:cs typeface="+mn-cs"/>
        </a:defRPr>
      </a:lvl2pPr>
      <a:lvl3pPr marL="1142954" indent="-228590" algn="l" defTabSz="457182" rtl="0" eaLnBrk="1" latinLnBrk="0" hangingPunct="1">
        <a:spcBef>
          <a:spcPct val="20000"/>
        </a:spcBef>
        <a:buFont typeface="Arial"/>
        <a:buChar char="•"/>
        <a:defRPr sz="2400" kern="1200">
          <a:solidFill>
            <a:schemeClr val="tx1"/>
          </a:solidFill>
          <a:latin typeface="+mn-lt"/>
          <a:ea typeface="+mn-ea"/>
          <a:cs typeface="+mn-cs"/>
        </a:defRPr>
      </a:lvl3pPr>
      <a:lvl4pPr marL="1600136" indent="-228590" algn="l" defTabSz="457182" rtl="0" eaLnBrk="1" latinLnBrk="0" hangingPunct="1">
        <a:spcBef>
          <a:spcPct val="20000"/>
        </a:spcBef>
        <a:buFont typeface="Arial"/>
        <a:buChar char="–"/>
        <a:defRPr sz="2000" kern="1200">
          <a:solidFill>
            <a:schemeClr val="tx1"/>
          </a:solidFill>
          <a:latin typeface="+mn-lt"/>
          <a:ea typeface="+mn-ea"/>
          <a:cs typeface="+mn-cs"/>
        </a:defRPr>
      </a:lvl4pPr>
      <a:lvl5pPr marL="2057317" indent="-228590" algn="l" defTabSz="457182" rtl="0" eaLnBrk="1" latinLnBrk="0" hangingPunct="1">
        <a:spcBef>
          <a:spcPct val="20000"/>
        </a:spcBef>
        <a:buFont typeface="Arial"/>
        <a:buChar char="»"/>
        <a:defRPr sz="2000" kern="1200">
          <a:solidFill>
            <a:schemeClr val="tx1"/>
          </a:solidFill>
          <a:latin typeface="+mn-lt"/>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2" rtl="0" eaLnBrk="1" latinLnBrk="0" hangingPunct="1">
        <a:defRPr sz="1800" kern="1200">
          <a:solidFill>
            <a:schemeClr val="tx1"/>
          </a:solidFill>
          <a:latin typeface="+mn-lt"/>
          <a:ea typeface="+mn-ea"/>
          <a:cs typeface="+mn-cs"/>
        </a:defRPr>
      </a:lvl1pPr>
      <a:lvl2pPr marL="457182" algn="l" defTabSz="457182" rtl="0" eaLnBrk="1" latinLnBrk="0" hangingPunct="1">
        <a:defRPr sz="1800" kern="1200">
          <a:solidFill>
            <a:schemeClr val="tx1"/>
          </a:solidFill>
          <a:latin typeface="+mn-lt"/>
          <a:ea typeface="+mn-ea"/>
          <a:cs typeface="+mn-cs"/>
        </a:defRPr>
      </a:lvl2pPr>
      <a:lvl3pPr marL="914364" algn="l" defTabSz="457182" rtl="0" eaLnBrk="1" latinLnBrk="0" hangingPunct="1">
        <a:defRPr sz="1800" kern="1200">
          <a:solidFill>
            <a:schemeClr val="tx1"/>
          </a:solidFill>
          <a:latin typeface="+mn-lt"/>
          <a:ea typeface="+mn-ea"/>
          <a:cs typeface="+mn-cs"/>
        </a:defRPr>
      </a:lvl3pPr>
      <a:lvl4pPr marL="1371545" algn="l" defTabSz="457182" rtl="0" eaLnBrk="1" latinLnBrk="0" hangingPunct="1">
        <a:defRPr sz="1800" kern="1200">
          <a:solidFill>
            <a:schemeClr val="tx1"/>
          </a:solidFill>
          <a:latin typeface="+mn-lt"/>
          <a:ea typeface="+mn-ea"/>
          <a:cs typeface="+mn-cs"/>
        </a:defRPr>
      </a:lvl4pPr>
      <a:lvl5pPr marL="1828727" algn="l" defTabSz="457182" rtl="0" eaLnBrk="1" latinLnBrk="0" hangingPunct="1">
        <a:defRPr sz="1800" kern="1200">
          <a:solidFill>
            <a:schemeClr val="tx1"/>
          </a:solidFill>
          <a:latin typeface="+mn-lt"/>
          <a:ea typeface="+mn-ea"/>
          <a:cs typeface="+mn-cs"/>
        </a:defRPr>
      </a:lvl5pPr>
      <a:lvl6pPr marL="2285909" algn="l" defTabSz="457182" rtl="0" eaLnBrk="1" latinLnBrk="0" hangingPunct="1">
        <a:defRPr sz="1800" kern="1200">
          <a:solidFill>
            <a:schemeClr val="tx1"/>
          </a:solidFill>
          <a:latin typeface="+mn-lt"/>
          <a:ea typeface="+mn-ea"/>
          <a:cs typeface="+mn-cs"/>
        </a:defRPr>
      </a:lvl6pPr>
      <a:lvl7pPr marL="2743091" algn="l" defTabSz="457182" rtl="0" eaLnBrk="1" latinLnBrk="0" hangingPunct="1">
        <a:defRPr sz="1800" kern="1200">
          <a:solidFill>
            <a:schemeClr val="tx1"/>
          </a:solidFill>
          <a:latin typeface="+mn-lt"/>
          <a:ea typeface="+mn-ea"/>
          <a:cs typeface="+mn-cs"/>
        </a:defRPr>
      </a:lvl7pPr>
      <a:lvl8pPr marL="3200272" algn="l" defTabSz="457182" rtl="0" eaLnBrk="1" latinLnBrk="0" hangingPunct="1">
        <a:defRPr sz="1800" kern="1200">
          <a:solidFill>
            <a:schemeClr val="tx1"/>
          </a:solidFill>
          <a:latin typeface="+mn-lt"/>
          <a:ea typeface="+mn-ea"/>
          <a:cs typeface="+mn-cs"/>
        </a:defRPr>
      </a:lvl8pPr>
      <a:lvl9pPr marL="3657454" algn="l" defTabSz="45718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e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harvard-iacs.github.io/2020F-AC295/pages/calendars.html" TargetMode="Externa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3" Type="http://schemas.openxmlformats.org/officeDocument/2006/relationships/hyperlink" Target="https://docs.google.com/document/d/1uvl7lc2cmSO7hLi9akVD704VHshoTVIVye-xKGT-aGQ/edit" TargetMode="External"/><Relationship Id="rId2" Type="http://schemas.openxmlformats.org/officeDocument/2006/relationships/hyperlink" Target="https://docs.google.com/document/d/1TQuPat76TSobGVAxPl4DR-68UMuME5_M66J5rkAUr-k/edit" TargetMode="External"/><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3" Type="http://schemas.openxmlformats.org/officeDocument/2006/relationships/hyperlink" Target="https://docs.google.com/spreadsheets/d/1Ngos6zKgufKXObvUCIKo4MaAjyuWwlyT4yFhDJczGXk/edit?usp=sharing" TargetMode="External"/><Relationship Id="rId2" Type="http://schemas.openxmlformats.org/officeDocument/2006/relationships/hyperlink" Target="https://docs.google.com/spreadsheets/d/1j52h9a9KgHjv2M92_HE_oDBSfcsKcknUZikXO8_TllQ/edit?usp=sharing" TargetMode="Externa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8.xml.rels><?xml version="1.0" encoding="UTF-8" standalone="yes"?>
<Relationships xmlns="http://schemas.openxmlformats.org/package/2006/relationships"><Relationship Id="rId3" Type="http://schemas.openxmlformats.org/officeDocument/2006/relationships/hyperlink" Target="https://towardsdatascience.com/getting-started-with-python-environments-using-conda-32e9f2779307" TargetMode="External"/><Relationship Id="rId2" Type="http://schemas.openxmlformats.org/officeDocument/2006/relationships/hyperlink" Target="https://jakevdp.github.io/blog/2016/08/25/conda-myths-and-misconceptions/" TargetMode="External"/><Relationship Id="rId1" Type="http://schemas.openxmlformats.org/officeDocument/2006/relationships/slideLayout" Target="../slideLayouts/slideLayout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2.xml.rels><?xml version="1.0" encoding="UTF-8" standalone="yes"?>
<Relationships xmlns="http://schemas.openxmlformats.org/package/2006/relationships"><Relationship Id="rId2" Type="http://schemas.openxmlformats.org/officeDocument/2006/relationships/hyperlink" Target="https://towardsdatascience.com/how-to-install-a-free-windows-virtual-machine-on-your-mac-bf7cbc05888" TargetMode="External"/><Relationship Id="rId1" Type="http://schemas.openxmlformats.org/officeDocument/2006/relationships/slideLayout" Target="../slideLayouts/slideLayout3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8.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Layout" Target="../slideLayouts/slideLayout38.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Layout" Target="../slideLayouts/slideLayout38.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637FB94-059C-4EA6-A553-1FB978C79D3F}"/>
              </a:ext>
            </a:extLst>
          </p:cNvPr>
          <p:cNvSpPr/>
          <p:nvPr/>
        </p:nvSpPr>
        <p:spPr>
          <a:xfrm>
            <a:off x="5448051" y="2228862"/>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Karla" charset="0"/>
                <a:ea typeface="Karla" charset="0"/>
                <a:cs typeface="Karla" charset="0"/>
              </a:rPr>
              <a:t>AC295</a:t>
            </a:r>
            <a:endParaRPr lang="en-US" b="1" dirty="0">
              <a:latin typeface="Karla" charset="0"/>
              <a:ea typeface="Karla" charset="0"/>
              <a:cs typeface="Karla" charset="0"/>
            </a:endParaRPr>
          </a:p>
        </p:txBody>
      </p:sp>
      <p:sp>
        <p:nvSpPr>
          <p:cNvPr id="2" name="Title 1">
            <a:extLst>
              <a:ext uri="{FF2B5EF4-FFF2-40B4-BE49-F238E27FC236}">
                <a16:creationId xmlns:a16="http://schemas.microsoft.com/office/drawing/2014/main" id="{411CDA50-CF96-4EC0-B465-54F452A3A102}"/>
              </a:ext>
            </a:extLst>
          </p:cNvPr>
          <p:cNvSpPr>
            <a:spLocks noGrp="1"/>
          </p:cNvSpPr>
          <p:nvPr>
            <p:ph type="ctrTitle"/>
          </p:nvPr>
        </p:nvSpPr>
        <p:spPr>
          <a:xfrm>
            <a:off x="1245702" y="465779"/>
            <a:ext cx="9700591" cy="1388361"/>
          </a:xfrm>
        </p:spPr>
        <p:txBody>
          <a:bodyPr>
            <a:noAutofit/>
          </a:bodyPr>
          <a:lstStyle/>
          <a:p>
            <a:r>
              <a:rPr lang="en-US" sz="4000" dirty="0">
                <a:latin typeface="Karla" panose="020F0502020204030204" pitchFamily="2" charset="0"/>
                <a:ea typeface="Futura" panose="02020800000000000000" pitchFamily="18" charset="0"/>
                <a:cs typeface="Futura" panose="02020800000000000000" pitchFamily="18" charset="0"/>
              </a:rPr>
              <a:t>Lecture 1: Introduction: Virtual Environments, Virtual Machines</a:t>
            </a:r>
          </a:p>
        </p:txBody>
      </p:sp>
      <p:sp>
        <p:nvSpPr>
          <p:cNvPr id="3" name="Subtitle 2">
            <a:extLst>
              <a:ext uri="{FF2B5EF4-FFF2-40B4-BE49-F238E27FC236}">
                <a16:creationId xmlns:a16="http://schemas.microsoft.com/office/drawing/2014/main" id="{7E285106-558C-4A6C-94DC-B85D920FDF44}"/>
              </a:ext>
            </a:extLst>
          </p:cNvPr>
          <p:cNvSpPr>
            <a:spLocks noGrp="1"/>
          </p:cNvSpPr>
          <p:nvPr>
            <p:ph type="subTitle" idx="1"/>
          </p:nvPr>
        </p:nvSpPr>
        <p:spPr>
          <a:xfrm>
            <a:off x="2869766" y="2843265"/>
            <a:ext cx="6452461" cy="1688980"/>
          </a:xfrm>
        </p:spPr>
        <p:txBody>
          <a:bodyPr>
            <a:normAutofit/>
          </a:bodyPr>
          <a:lstStyle/>
          <a:p>
            <a:r>
              <a:rPr lang="en-US" b="1" dirty="0">
                <a:solidFill>
                  <a:schemeClr val="bg1"/>
                </a:solidFill>
                <a:latin typeface="Karla" charset="0"/>
              </a:rPr>
              <a:t>AC295</a:t>
            </a:r>
          </a:p>
          <a:p>
            <a:r>
              <a:rPr lang="en-US" b="1" dirty="0">
                <a:latin typeface="Karla" charset="0"/>
              </a:rPr>
              <a:t> </a:t>
            </a:r>
            <a:r>
              <a:rPr lang="en-US" dirty="0">
                <a:latin typeface="Karla" charset="0"/>
              </a:rPr>
              <a:t>Advanced Practical Data Science</a:t>
            </a:r>
          </a:p>
          <a:p>
            <a:r>
              <a:rPr lang="en-US" sz="2000" dirty="0" err="1">
                <a:latin typeface="Karla" charset="0"/>
              </a:rPr>
              <a:t>Pavlos</a:t>
            </a:r>
            <a:r>
              <a:rPr lang="en-US" sz="2000" dirty="0">
                <a:latin typeface="Karla" charset="0"/>
              </a:rPr>
              <a:t> </a:t>
            </a:r>
            <a:r>
              <a:rPr lang="en-US" sz="2000" dirty="0" err="1">
                <a:latin typeface="Karla" charset="0"/>
              </a:rPr>
              <a:t>Protopapas</a:t>
            </a:r>
            <a:endParaRPr lang="en-US" sz="1200" dirty="0"/>
          </a:p>
          <a:p>
            <a:endParaRPr lang="en-US" dirty="0"/>
          </a:p>
        </p:txBody>
      </p:sp>
      <p:pic>
        <p:nvPicPr>
          <p:cNvPr id="8" name="Picture 7">
            <a:extLst>
              <a:ext uri="{FF2B5EF4-FFF2-40B4-BE49-F238E27FC236}">
                <a16:creationId xmlns:a16="http://schemas.microsoft.com/office/drawing/2014/main" id="{092DDC66-5920-460A-8C3C-6792EA7969BB}"/>
              </a:ext>
            </a:extLst>
          </p:cNvPr>
          <p:cNvPicPr>
            <a:picLocks noChangeAspect="1"/>
          </p:cNvPicPr>
          <p:nvPr/>
        </p:nvPicPr>
        <p:blipFill>
          <a:blip r:embed="rId2"/>
          <a:stretch>
            <a:fillRect/>
          </a:stretch>
        </p:blipFill>
        <p:spPr>
          <a:xfrm>
            <a:off x="4558370" y="4532245"/>
            <a:ext cx="3075258" cy="1859976"/>
          </a:xfrm>
          <a:prstGeom prst="rect">
            <a:avLst/>
          </a:prstGeom>
        </p:spPr>
      </p:pic>
    </p:spTree>
    <p:extLst>
      <p:ext uri="{BB962C8B-B14F-4D97-AF65-F5344CB8AC3E}">
        <p14:creationId xmlns:p14="http://schemas.microsoft.com/office/powerpoint/2010/main" val="4040593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DD40E0-632F-425B-B5E9-5E8CC8FCE6EF}"/>
              </a:ext>
            </a:extLst>
          </p:cNvPr>
          <p:cNvSpPr>
            <a:spLocks noGrp="1"/>
          </p:cNvSpPr>
          <p:nvPr>
            <p:ph type="body" sz="quarter" idx="13"/>
          </p:nvPr>
        </p:nvSpPr>
        <p:spPr>
          <a:xfrm>
            <a:off x="1769268" y="1754000"/>
            <a:ext cx="8867355" cy="4052791"/>
          </a:xfrm>
        </p:spPr>
        <p:txBody>
          <a:bodyPr>
            <a:normAutofit/>
          </a:bodyPr>
          <a:lstStyle/>
          <a:p>
            <a:pPr>
              <a:spcAft>
                <a:spcPts val="600"/>
              </a:spcAft>
            </a:pPr>
            <a:r>
              <a:rPr lang="en-US" sz="2600" dirty="0"/>
              <a:t>1 : Why you should take this class and why not?</a:t>
            </a:r>
          </a:p>
          <a:p>
            <a:pPr>
              <a:spcAft>
                <a:spcPts val="600"/>
              </a:spcAft>
            </a:pPr>
            <a:r>
              <a:rPr lang="en-US" sz="2600" b="1" dirty="0"/>
              <a:t>2: Who are we?</a:t>
            </a:r>
          </a:p>
          <a:p>
            <a:pPr>
              <a:spcAft>
                <a:spcPts val="600"/>
              </a:spcAft>
            </a:pPr>
            <a:r>
              <a:rPr lang="en-US" sz="2600" dirty="0"/>
              <a:t>3: Course structure and activities?</a:t>
            </a:r>
          </a:p>
          <a:p>
            <a:pPr>
              <a:spcAft>
                <a:spcPts val="600"/>
              </a:spcAft>
            </a:pPr>
            <a:r>
              <a:rPr lang="en-US" sz="2600" dirty="0"/>
              <a:t>4: Class organization (Workload, Logistics, Grades).</a:t>
            </a:r>
          </a:p>
          <a:p>
            <a:pPr>
              <a:spcAft>
                <a:spcPts val="600"/>
              </a:spcAft>
            </a:pPr>
            <a:endParaRPr lang="en-US" sz="2600" dirty="0"/>
          </a:p>
          <a:p>
            <a:pPr>
              <a:spcAft>
                <a:spcPts val="600"/>
              </a:spcAft>
            </a:pPr>
            <a:r>
              <a:rPr lang="en-US" sz="2600" dirty="0"/>
              <a:t>5: Virtual environments.</a:t>
            </a:r>
          </a:p>
          <a:p>
            <a:pPr>
              <a:spcAft>
                <a:spcPts val="600"/>
              </a:spcAft>
            </a:pPr>
            <a:r>
              <a:rPr lang="en-US" sz="2600" dirty="0"/>
              <a:t>6: Virtual machines.</a:t>
            </a:r>
          </a:p>
          <a:p>
            <a:pPr>
              <a:spcAft>
                <a:spcPts val="600"/>
              </a:spcAft>
            </a:pPr>
            <a:endParaRPr lang="en-US" sz="2600" dirty="0"/>
          </a:p>
        </p:txBody>
      </p:sp>
      <p:sp>
        <p:nvSpPr>
          <p:cNvPr id="3" name="Text Placeholder 2">
            <a:extLst>
              <a:ext uri="{FF2B5EF4-FFF2-40B4-BE49-F238E27FC236}">
                <a16:creationId xmlns:a16="http://schemas.microsoft.com/office/drawing/2014/main" id="{6DA12FB9-5FAE-4342-BE2F-559B191D9485}"/>
              </a:ext>
            </a:extLst>
          </p:cNvPr>
          <p:cNvSpPr>
            <a:spLocks noGrp="1"/>
          </p:cNvSpPr>
          <p:nvPr>
            <p:ph type="body" sz="quarter" idx="14"/>
          </p:nvPr>
        </p:nvSpPr>
        <p:spPr>
          <a:xfrm>
            <a:off x="861586" y="294031"/>
            <a:ext cx="10357954" cy="2407854"/>
          </a:xfrm>
        </p:spPr>
        <p:txBody>
          <a:bodyPr/>
          <a:lstStyle/>
          <a:p>
            <a:pPr marL="0" indent="0" algn="ctr">
              <a:buNone/>
            </a:pPr>
            <a:r>
              <a:rPr lang="en-US" b="1" dirty="0">
                <a:latin typeface="Karla" charset="0"/>
                <a:ea typeface="Karla" charset="0"/>
                <a:cs typeface="Karla" charset="0"/>
              </a:rPr>
              <a:t>Outline</a:t>
            </a:r>
          </a:p>
        </p:txBody>
      </p:sp>
      <p:cxnSp>
        <p:nvCxnSpPr>
          <p:cNvPr id="5" name="Straight Connector 4">
            <a:extLst>
              <a:ext uri="{FF2B5EF4-FFF2-40B4-BE49-F238E27FC236}">
                <a16:creationId xmlns:a16="http://schemas.microsoft.com/office/drawing/2014/main" id="{D1934256-7EE4-EE46-9842-1B3F6109A720}"/>
              </a:ext>
            </a:extLst>
          </p:cNvPr>
          <p:cNvCxnSpPr/>
          <p:nvPr/>
        </p:nvCxnSpPr>
        <p:spPr>
          <a:xfrm>
            <a:off x="4058292" y="4156116"/>
            <a:ext cx="4335695" cy="0"/>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6532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a:t>
            </a:r>
          </a:p>
        </p:txBody>
      </p:sp>
      <p:sp>
        <p:nvSpPr>
          <p:cNvPr id="3" name="Content Placeholder 2"/>
          <p:cNvSpPr>
            <a:spLocks noGrp="1"/>
          </p:cNvSpPr>
          <p:nvPr>
            <p:ph idx="1"/>
          </p:nvPr>
        </p:nvSpPr>
        <p:spPr>
          <a:xfrm>
            <a:off x="403410" y="1140865"/>
            <a:ext cx="8054789" cy="2111143"/>
          </a:xfrm>
        </p:spPr>
        <p:txBody>
          <a:bodyPr/>
          <a:lstStyle/>
          <a:p>
            <a:pPr>
              <a:spcAft>
                <a:spcPts val="1200"/>
              </a:spcAft>
            </a:pPr>
            <a:r>
              <a:rPr lang="en-US" sz="3200" b="1" dirty="0">
                <a:solidFill>
                  <a:schemeClr val="tx1">
                    <a:lumMod val="95000"/>
                    <a:lumOff val="5000"/>
                  </a:schemeClr>
                </a:solidFill>
                <a:latin typeface="Karla" charset="0"/>
                <a:ea typeface="Karla" charset="0"/>
                <a:cs typeface="Karla" charset="0"/>
              </a:rPr>
              <a:t>Pavlos Protopapas</a:t>
            </a:r>
          </a:p>
          <a:p>
            <a:pPr>
              <a:spcBef>
                <a:spcPts val="0"/>
              </a:spcBef>
            </a:pPr>
            <a:r>
              <a:rPr lang="en-US" sz="2600" dirty="0">
                <a:solidFill>
                  <a:schemeClr val="tx1">
                    <a:lumMod val="95000"/>
                    <a:lumOff val="5000"/>
                  </a:schemeClr>
                </a:solidFill>
                <a:latin typeface="Karla" charset="0"/>
                <a:ea typeface="Karla" charset="0"/>
                <a:cs typeface="Karla" charset="0"/>
              </a:rPr>
              <a:t>Teaches CS109(a/b), the data science capstone course, and AC295 (advanced practical data science). Research in </a:t>
            </a:r>
            <a:r>
              <a:rPr lang="en-US" sz="2600" dirty="0" err="1">
                <a:solidFill>
                  <a:schemeClr val="tx1">
                    <a:lumMod val="95000"/>
                    <a:lumOff val="5000"/>
                  </a:schemeClr>
                </a:solidFill>
                <a:latin typeface="Karla" charset="0"/>
                <a:ea typeface="Karla" charset="0"/>
                <a:cs typeface="Karla" charset="0"/>
              </a:rPr>
              <a:t>astrostatistics</a:t>
            </a:r>
            <a:r>
              <a:rPr lang="en-US" sz="2600" dirty="0">
                <a:solidFill>
                  <a:schemeClr val="tx1">
                    <a:lumMod val="95000"/>
                    <a:lumOff val="5000"/>
                  </a:schemeClr>
                </a:solidFill>
                <a:latin typeface="Karla" charset="0"/>
                <a:ea typeface="Karla" charset="0"/>
                <a:cs typeface="Karla" charset="0"/>
              </a:rPr>
              <a:t>: machine learning, statistical learning, big data for astronomical problems. </a:t>
            </a:r>
          </a:p>
          <a:p>
            <a:pPr>
              <a:spcBef>
                <a:spcPts val="0"/>
              </a:spcBef>
            </a:pPr>
            <a:endParaRPr lang="en-US" sz="2600" dirty="0">
              <a:solidFill>
                <a:schemeClr val="tx1">
                  <a:lumMod val="95000"/>
                  <a:lumOff val="5000"/>
                </a:schemeClr>
              </a:solidFill>
              <a:latin typeface="Karla" charset="0"/>
              <a:ea typeface="Karla" charset="0"/>
              <a:cs typeface="Karla" charset="0"/>
            </a:endParaRPr>
          </a:p>
          <a:p>
            <a:r>
              <a:rPr lang="en-US" sz="2600" dirty="0">
                <a:solidFill>
                  <a:schemeClr val="tx1">
                    <a:lumMod val="95000"/>
                    <a:lumOff val="5000"/>
                  </a:schemeClr>
                </a:solidFill>
                <a:latin typeface="Karla" charset="0"/>
                <a:ea typeface="Karla" charset="0"/>
                <a:cs typeface="Karla" charset="0"/>
              </a:rPr>
              <a:t>He has picked some new hobbies besides 109s and </a:t>
            </a:r>
            <a:r>
              <a:rPr lang="en-US" sz="2600" b="1" dirty="0">
                <a:solidFill>
                  <a:schemeClr val="tx1">
                    <a:lumMod val="95000"/>
                    <a:lumOff val="5000"/>
                  </a:schemeClr>
                </a:solidFill>
                <a:latin typeface="Karla" charset="0"/>
                <a:ea typeface="Karla" charset="0"/>
                <a:cs typeface="Karla" charset="0"/>
              </a:rPr>
              <a:t>eating</a:t>
            </a:r>
            <a:r>
              <a:rPr lang="en-US" sz="2600" dirty="0">
                <a:solidFill>
                  <a:schemeClr val="tx1">
                    <a:lumMod val="95000"/>
                    <a:lumOff val="5000"/>
                  </a:schemeClr>
                </a:solidFill>
                <a:latin typeface="Karla" charset="0"/>
                <a:ea typeface="Karla" charset="0"/>
                <a:cs typeface="Karla" charset="0"/>
              </a:rPr>
              <a:t>:</a:t>
            </a:r>
            <a:br>
              <a:rPr lang="en-US" sz="2600" dirty="0">
                <a:solidFill>
                  <a:schemeClr val="tx1">
                    <a:lumMod val="95000"/>
                    <a:lumOff val="5000"/>
                  </a:schemeClr>
                </a:solidFill>
                <a:latin typeface="Karla" charset="0"/>
                <a:ea typeface="Karla" charset="0"/>
                <a:cs typeface="Karla" charset="0"/>
              </a:rPr>
            </a:br>
            <a:endParaRPr lang="en-US" sz="2600" dirty="0">
              <a:solidFill>
                <a:schemeClr val="tx1">
                  <a:lumMod val="95000"/>
                  <a:lumOff val="5000"/>
                </a:schemeClr>
              </a:solidFill>
              <a:latin typeface="Karla" charset="0"/>
              <a:ea typeface="Karla" charset="0"/>
              <a:cs typeface="Karla" charset="0"/>
            </a:endParaRPr>
          </a:p>
          <a:p>
            <a:endParaRPr lang="en-US" dirty="0">
              <a:solidFill>
                <a:schemeClr val="tx1">
                  <a:lumMod val="95000"/>
                  <a:lumOff val="5000"/>
                </a:schemeClr>
              </a:solidFill>
            </a:endParaRPr>
          </a:p>
        </p:txBody>
      </p:sp>
      <p:pic>
        <p:nvPicPr>
          <p:cNvPr id="4" name="Picture 3" descr="A person wearing glasses and smiling at the camera&#10;&#10;Description automatically generated">
            <a:extLst>
              <a:ext uri="{FF2B5EF4-FFF2-40B4-BE49-F238E27FC236}">
                <a16:creationId xmlns:a16="http://schemas.microsoft.com/office/drawing/2014/main" id="{5D928676-E2F6-46F3-9F4D-42E9093E3E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199" y="1404516"/>
            <a:ext cx="2958353" cy="3615766"/>
          </a:xfrm>
          <a:prstGeom prst="rect">
            <a:avLst/>
          </a:prstGeom>
        </p:spPr>
      </p:pic>
      <p:sp>
        <p:nvSpPr>
          <p:cNvPr id="5" name="TextBox 4"/>
          <p:cNvSpPr txBox="1"/>
          <p:nvPr/>
        </p:nvSpPr>
        <p:spPr>
          <a:xfrm>
            <a:off x="403411" y="5293765"/>
            <a:ext cx="12653828" cy="1200329"/>
          </a:xfrm>
          <a:prstGeom prst="rect">
            <a:avLst/>
          </a:prstGeom>
          <a:noFill/>
        </p:spPr>
        <p:txBody>
          <a:bodyPr wrap="square" rtlCol="0">
            <a:spAutoFit/>
          </a:bodyPr>
          <a:lstStyle/>
          <a:p>
            <a:r>
              <a:rPr lang="en-US" sz="2400" dirty="0">
                <a:latin typeface="Karla" charset="0"/>
                <a:ea typeface="Karla" charset="0"/>
                <a:cs typeface="Karla" charset="0"/>
              </a:rPr>
              <a:t>Going to BSO (well not anymore), cross country ski (completed Engadin </a:t>
            </a:r>
            <a:r>
              <a:rPr lang="en-US" sz="2400" dirty="0" err="1">
                <a:latin typeface="Karla" charset="0"/>
                <a:ea typeface="Karla" charset="0"/>
                <a:cs typeface="Karla" charset="0"/>
              </a:rPr>
              <a:t>skimarathon</a:t>
            </a:r>
            <a:r>
              <a:rPr lang="en-US" sz="2400" dirty="0">
                <a:latin typeface="Karla" charset="0"/>
                <a:ea typeface="Karla" charset="0"/>
                <a:cs typeface="Karla" charset="0"/>
              </a:rPr>
              <a:t>), cheese making and being a </a:t>
            </a:r>
            <a:r>
              <a:rPr lang="en-US" sz="2400" dirty="0" err="1">
                <a:latin typeface="Karla" charset="0"/>
                <a:ea typeface="Karla" charset="0"/>
                <a:cs typeface="Karla" charset="0"/>
              </a:rPr>
              <a:t>TikToker</a:t>
            </a:r>
            <a:r>
              <a:rPr lang="en-US" sz="2400" dirty="0">
                <a:latin typeface="Karla" charset="0"/>
                <a:ea typeface="Karla" charset="0"/>
                <a:cs typeface="Karla" charset="0"/>
              </a:rPr>
              <a:t> (check me out @</a:t>
            </a:r>
            <a:r>
              <a:rPr lang="en-US" sz="2400" dirty="0" err="1">
                <a:latin typeface="Karla" charset="0"/>
                <a:ea typeface="Karla" charset="0"/>
                <a:cs typeface="Karla" charset="0"/>
              </a:rPr>
              <a:t>pavlosprotopapas</a:t>
            </a:r>
            <a:r>
              <a:rPr lang="en-US" sz="2400" dirty="0">
                <a:latin typeface="Karla" charset="0"/>
                <a:ea typeface="Karla" charset="0"/>
                <a:cs typeface="Karla" charset="0"/>
              </a:rPr>
              <a:t>) </a:t>
            </a:r>
          </a:p>
          <a:p>
            <a:endParaRPr lang="en-US" sz="2400" dirty="0"/>
          </a:p>
        </p:txBody>
      </p:sp>
    </p:spTree>
    <p:extLst>
      <p:ext uri="{BB962C8B-B14F-4D97-AF65-F5344CB8AC3E}">
        <p14:creationId xmlns:p14="http://schemas.microsoft.com/office/powerpoint/2010/main" val="1484944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3"/>
          </p:nvPr>
        </p:nvSpPr>
        <p:spPr>
          <a:xfrm>
            <a:off x="1162050" y="401607"/>
            <a:ext cx="10039350" cy="647700"/>
          </a:xfrm>
        </p:spPr>
        <p:txBody>
          <a:bodyPr>
            <a:normAutofit/>
          </a:bodyPr>
          <a:lstStyle/>
          <a:p>
            <a:pPr>
              <a:spcAft>
                <a:spcPts val="1800"/>
              </a:spcAft>
            </a:pPr>
            <a:r>
              <a:rPr lang="en-US" b="1" dirty="0">
                <a:solidFill>
                  <a:schemeClr val="tx1">
                    <a:lumMod val="95000"/>
                    <a:lumOff val="5000"/>
                  </a:schemeClr>
                </a:solidFill>
                <a:latin typeface="Karla"/>
                <a:ea typeface="+mj-ea"/>
                <a:cs typeface="Karla"/>
              </a:rPr>
              <a:t>Who? (</a:t>
            </a:r>
            <a:r>
              <a:rPr lang="en-US" b="1" dirty="0" err="1">
                <a:solidFill>
                  <a:schemeClr val="tx1">
                    <a:lumMod val="95000"/>
                    <a:lumOff val="5000"/>
                  </a:schemeClr>
                </a:solidFill>
                <a:latin typeface="Karla"/>
                <a:ea typeface="+mj-ea"/>
                <a:cs typeface="Karla"/>
              </a:rPr>
              <a:t>cont</a:t>
            </a:r>
            <a:r>
              <a:rPr lang="en-US" b="1" dirty="0">
                <a:solidFill>
                  <a:schemeClr val="tx1">
                    <a:lumMod val="95000"/>
                    <a:lumOff val="5000"/>
                  </a:schemeClr>
                </a:solidFill>
                <a:latin typeface="Karla"/>
                <a:ea typeface="+mj-ea"/>
                <a:cs typeface="Karla"/>
              </a:rPr>
              <a:t>)</a:t>
            </a:r>
          </a:p>
        </p:txBody>
      </p:sp>
      <p:sp>
        <p:nvSpPr>
          <p:cNvPr id="2" name="TextBox 1"/>
          <p:cNvSpPr txBox="1"/>
          <p:nvPr/>
        </p:nvSpPr>
        <p:spPr>
          <a:xfrm>
            <a:off x="598321" y="4259278"/>
            <a:ext cx="2489007" cy="1938992"/>
          </a:xfrm>
          <a:prstGeom prst="rect">
            <a:avLst/>
          </a:prstGeom>
          <a:noFill/>
        </p:spPr>
        <p:txBody>
          <a:bodyPr wrap="square" rtlCol="0">
            <a:spAutoFit/>
          </a:bodyPr>
          <a:lstStyle/>
          <a:p>
            <a:r>
              <a:rPr lang="en-US" sz="2400" b="1" dirty="0"/>
              <a:t>Rashmi </a:t>
            </a:r>
            <a:r>
              <a:rPr lang="en-US" sz="2400" b="1" dirty="0" err="1"/>
              <a:t>Banthia</a:t>
            </a:r>
            <a:endParaRPr lang="en-US" sz="2400" b="1" dirty="0"/>
          </a:p>
          <a:p>
            <a:r>
              <a:rPr lang="en-US" dirty="0"/>
              <a:t>TF for many Data Science classes here at Harvard including CS109A/B.</a:t>
            </a:r>
          </a:p>
          <a:p>
            <a:r>
              <a:rPr lang="en-US" sz="2400" dirty="0"/>
              <a:t> </a:t>
            </a:r>
          </a:p>
        </p:txBody>
      </p:sp>
      <p:pic>
        <p:nvPicPr>
          <p:cNvPr id="1026" name="Picture 2">
            <a:extLst>
              <a:ext uri="{FF2B5EF4-FFF2-40B4-BE49-F238E27FC236}">
                <a16:creationId xmlns:a16="http://schemas.microsoft.com/office/drawing/2014/main" id="{1A16FB98-ADFF-7F4B-A035-7579E81550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457" y="1235846"/>
            <a:ext cx="2127670" cy="28368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erson looking at the camera&#10;&#10;Description automatically generated">
            <a:extLst>
              <a:ext uri="{FF2B5EF4-FFF2-40B4-BE49-F238E27FC236}">
                <a16:creationId xmlns:a16="http://schemas.microsoft.com/office/drawing/2014/main" id="{7CBC7A5A-EBA9-5646-B9DA-AF1B716BD5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8540" y="1165733"/>
            <a:ext cx="2378459" cy="2907006"/>
          </a:xfrm>
          <a:prstGeom prst="rect">
            <a:avLst/>
          </a:prstGeom>
        </p:spPr>
      </p:pic>
      <p:sp>
        <p:nvSpPr>
          <p:cNvPr id="7" name="Text Placeholder 1">
            <a:extLst>
              <a:ext uri="{FF2B5EF4-FFF2-40B4-BE49-F238E27FC236}">
                <a16:creationId xmlns:a16="http://schemas.microsoft.com/office/drawing/2014/main" id="{37830808-07CD-7549-B7DA-E83AF309D2FE}"/>
              </a:ext>
            </a:extLst>
          </p:cNvPr>
          <p:cNvSpPr txBox="1">
            <a:spLocks/>
          </p:cNvSpPr>
          <p:nvPr/>
        </p:nvSpPr>
        <p:spPr>
          <a:xfrm>
            <a:off x="3984522" y="4259278"/>
            <a:ext cx="2777612" cy="1600748"/>
          </a:xfrm>
          <a:prstGeom prst="rect">
            <a:avLst/>
          </a:prstGeom>
        </p:spPr>
        <p:txBody>
          <a:bodyPr>
            <a:normAutofit/>
          </a:bodyPr>
          <a:lstStyle>
            <a:lvl1pPr marL="0" indent="0" algn="ctr" defTabSz="457182" rtl="0" eaLnBrk="1" latinLnBrk="0" hangingPunct="1">
              <a:spcBef>
                <a:spcPct val="20000"/>
              </a:spcBef>
              <a:buFont typeface="Arial"/>
              <a:buNone/>
              <a:defRPr sz="3200" kern="1200">
                <a:solidFill>
                  <a:schemeClr val="tx1"/>
                </a:solidFill>
                <a:latin typeface="Karla" pitchFamily="2" charset="0"/>
                <a:ea typeface="+mn-ea"/>
                <a:cs typeface="+mn-cs"/>
              </a:defRPr>
            </a:lvl1pPr>
            <a:lvl2pPr marL="457200" indent="0" algn="ctr" defTabSz="457182" rtl="0" eaLnBrk="1" latinLnBrk="0" hangingPunct="1">
              <a:spcBef>
                <a:spcPct val="20000"/>
              </a:spcBef>
              <a:buFont typeface="Arial"/>
              <a:buNone/>
              <a:defRPr sz="2800" kern="1200">
                <a:solidFill>
                  <a:schemeClr val="tx1"/>
                </a:solidFill>
                <a:latin typeface="Karla" pitchFamily="2" charset="0"/>
                <a:ea typeface="+mn-ea"/>
                <a:cs typeface="+mn-cs"/>
              </a:defRPr>
            </a:lvl2pPr>
            <a:lvl3pPr marL="914400" indent="0" algn="ctr" defTabSz="457182" rtl="0" eaLnBrk="1" latinLnBrk="0" hangingPunct="1">
              <a:spcBef>
                <a:spcPct val="20000"/>
              </a:spcBef>
              <a:buFont typeface="Arial"/>
              <a:buNone/>
              <a:defRPr sz="2400" kern="1200">
                <a:solidFill>
                  <a:schemeClr val="tx1"/>
                </a:solidFill>
                <a:latin typeface="Karla" pitchFamily="2" charset="0"/>
                <a:ea typeface="+mn-ea"/>
                <a:cs typeface="+mn-cs"/>
              </a:defRPr>
            </a:lvl3pPr>
            <a:lvl4pPr marL="13716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4pPr>
            <a:lvl5pPr marL="18288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algn="l"/>
            <a:r>
              <a:rPr lang="en-US" sz="2400" b="1" dirty="0"/>
              <a:t>Andrea </a:t>
            </a:r>
            <a:r>
              <a:rPr lang="en-US" sz="2400" b="1" dirty="0" err="1"/>
              <a:t>Porelli</a:t>
            </a:r>
            <a:endParaRPr lang="en-US" sz="2400" b="1" dirty="0"/>
          </a:p>
          <a:p>
            <a:pPr algn="l"/>
            <a:r>
              <a:rPr lang="en-US" sz="2000" dirty="0"/>
              <a:t>Master’s CSE from IACS.</a:t>
            </a:r>
          </a:p>
        </p:txBody>
      </p:sp>
    </p:spTree>
    <p:extLst>
      <p:ext uri="{BB962C8B-B14F-4D97-AF65-F5344CB8AC3E}">
        <p14:creationId xmlns:p14="http://schemas.microsoft.com/office/powerpoint/2010/main" val="778417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DD40E0-632F-425B-B5E9-5E8CC8FCE6EF}"/>
              </a:ext>
            </a:extLst>
          </p:cNvPr>
          <p:cNvSpPr>
            <a:spLocks noGrp="1"/>
          </p:cNvSpPr>
          <p:nvPr>
            <p:ph type="body" sz="quarter" idx="13"/>
          </p:nvPr>
        </p:nvSpPr>
        <p:spPr>
          <a:xfrm>
            <a:off x="1769268" y="1754000"/>
            <a:ext cx="8867355" cy="4052791"/>
          </a:xfrm>
        </p:spPr>
        <p:txBody>
          <a:bodyPr>
            <a:normAutofit/>
          </a:bodyPr>
          <a:lstStyle/>
          <a:p>
            <a:pPr>
              <a:spcAft>
                <a:spcPts val="600"/>
              </a:spcAft>
            </a:pPr>
            <a:r>
              <a:rPr lang="en-US" sz="2600" dirty="0"/>
              <a:t>1 : Why you should take this class and why not?</a:t>
            </a:r>
          </a:p>
          <a:p>
            <a:pPr>
              <a:spcAft>
                <a:spcPts val="600"/>
              </a:spcAft>
            </a:pPr>
            <a:r>
              <a:rPr lang="en-US" sz="2600" dirty="0"/>
              <a:t>2: Who are we?</a:t>
            </a:r>
          </a:p>
          <a:p>
            <a:pPr>
              <a:spcAft>
                <a:spcPts val="600"/>
              </a:spcAft>
            </a:pPr>
            <a:r>
              <a:rPr lang="en-US" sz="2600" dirty="0"/>
              <a:t>3: </a:t>
            </a:r>
            <a:r>
              <a:rPr lang="en-US" sz="2600" b="1" dirty="0"/>
              <a:t>Course structure and activities?</a:t>
            </a:r>
          </a:p>
          <a:p>
            <a:pPr>
              <a:spcAft>
                <a:spcPts val="600"/>
              </a:spcAft>
            </a:pPr>
            <a:r>
              <a:rPr lang="en-US" sz="2600" dirty="0"/>
              <a:t>4: Class organization (Workload, Logistics, Grades).</a:t>
            </a:r>
          </a:p>
          <a:p>
            <a:pPr>
              <a:spcAft>
                <a:spcPts val="600"/>
              </a:spcAft>
            </a:pPr>
            <a:endParaRPr lang="en-US" sz="2600" dirty="0"/>
          </a:p>
          <a:p>
            <a:pPr>
              <a:spcAft>
                <a:spcPts val="600"/>
              </a:spcAft>
            </a:pPr>
            <a:r>
              <a:rPr lang="en-US" sz="2600" dirty="0"/>
              <a:t>5: Virtual environments.</a:t>
            </a:r>
          </a:p>
          <a:p>
            <a:pPr>
              <a:spcAft>
                <a:spcPts val="600"/>
              </a:spcAft>
            </a:pPr>
            <a:r>
              <a:rPr lang="en-US" sz="2600" dirty="0"/>
              <a:t>6: Virtual machines.</a:t>
            </a:r>
          </a:p>
          <a:p>
            <a:pPr>
              <a:spcAft>
                <a:spcPts val="600"/>
              </a:spcAft>
            </a:pPr>
            <a:endParaRPr lang="en-US" sz="2600" dirty="0"/>
          </a:p>
        </p:txBody>
      </p:sp>
      <p:sp>
        <p:nvSpPr>
          <p:cNvPr id="3" name="Text Placeholder 2">
            <a:extLst>
              <a:ext uri="{FF2B5EF4-FFF2-40B4-BE49-F238E27FC236}">
                <a16:creationId xmlns:a16="http://schemas.microsoft.com/office/drawing/2014/main" id="{6DA12FB9-5FAE-4342-BE2F-559B191D9485}"/>
              </a:ext>
            </a:extLst>
          </p:cNvPr>
          <p:cNvSpPr>
            <a:spLocks noGrp="1"/>
          </p:cNvSpPr>
          <p:nvPr>
            <p:ph type="body" sz="quarter" idx="14"/>
          </p:nvPr>
        </p:nvSpPr>
        <p:spPr>
          <a:xfrm>
            <a:off x="861586" y="294031"/>
            <a:ext cx="10357954" cy="2407854"/>
          </a:xfrm>
        </p:spPr>
        <p:txBody>
          <a:bodyPr/>
          <a:lstStyle/>
          <a:p>
            <a:pPr marL="0" indent="0" algn="ctr">
              <a:buNone/>
            </a:pPr>
            <a:r>
              <a:rPr lang="en-US" b="1" dirty="0">
                <a:latin typeface="Karla" charset="0"/>
                <a:ea typeface="Karla" charset="0"/>
                <a:cs typeface="Karla" charset="0"/>
              </a:rPr>
              <a:t>Outline</a:t>
            </a:r>
          </a:p>
        </p:txBody>
      </p:sp>
      <p:cxnSp>
        <p:nvCxnSpPr>
          <p:cNvPr id="5" name="Straight Connector 4">
            <a:extLst>
              <a:ext uri="{FF2B5EF4-FFF2-40B4-BE49-F238E27FC236}">
                <a16:creationId xmlns:a16="http://schemas.microsoft.com/office/drawing/2014/main" id="{D1934256-7EE4-EE46-9842-1B3F6109A720}"/>
              </a:ext>
            </a:extLst>
          </p:cNvPr>
          <p:cNvCxnSpPr/>
          <p:nvPr/>
        </p:nvCxnSpPr>
        <p:spPr>
          <a:xfrm>
            <a:off x="4058292" y="4156116"/>
            <a:ext cx="4335695" cy="0"/>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9199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90E545-4F5A-4706-9709-188CE2D94341}"/>
              </a:ext>
            </a:extLst>
          </p:cNvPr>
          <p:cNvSpPr>
            <a:spLocks noGrp="1"/>
          </p:cNvSpPr>
          <p:nvPr>
            <p:ph type="body" sz="quarter" idx="13"/>
          </p:nvPr>
        </p:nvSpPr>
        <p:spPr>
          <a:xfrm>
            <a:off x="571219" y="1334537"/>
            <a:ext cx="11221011" cy="4293815"/>
          </a:xfrm>
        </p:spPr>
        <p:txBody>
          <a:bodyPr>
            <a:noAutofit/>
          </a:bodyPr>
          <a:lstStyle/>
          <a:p>
            <a:pPr algn="l">
              <a:spcAft>
                <a:spcPts val="1200"/>
              </a:spcAft>
            </a:pPr>
            <a:r>
              <a:rPr lang="en-US" sz="2400" b="1" dirty="0"/>
              <a:t>Modules: </a:t>
            </a:r>
          </a:p>
          <a:p>
            <a:pPr lvl="1" algn="l">
              <a:spcAft>
                <a:spcPts val="1200"/>
              </a:spcAft>
            </a:pPr>
            <a:r>
              <a:rPr lang="en-US" sz="2200" dirty="0"/>
              <a:t>1. Deploy data science (integration + scalability)</a:t>
            </a:r>
          </a:p>
          <a:p>
            <a:pPr lvl="1" algn="l">
              <a:spcAft>
                <a:spcPts val="1200"/>
              </a:spcAft>
            </a:pPr>
            <a:r>
              <a:rPr lang="en-US" sz="2200" dirty="0"/>
              <a:t>2. Transfer learning and distillation </a:t>
            </a:r>
          </a:p>
          <a:p>
            <a:pPr lvl="1" algn="l">
              <a:spcAft>
                <a:spcPts val="1200"/>
              </a:spcAft>
            </a:pPr>
            <a:r>
              <a:rPr lang="en-US" sz="2200" dirty="0"/>
              <a:t>3. Visualization as investigative tool * [no presentations or exercises here]</a:t>
            </a:r>
          </a:p>
          <a:p>
            <a:pPr algn="l">
              <a:spcAft>
                <a:spcPts val="1800"/>
              </a:spcAft>
            </a:pPr>
            <a:r>
              <a:rPr lang="en-US" sz="2400" b="1" dirty="0"/>
              <a:t>Activities: </a:t>
            </a:r>
          </a:p>
          <a:p>
            <a:pPr algn="l">
              <a:spcAft>
                <a:spcPts val="1800"/>
              </a:spcAft>
            </a:pPr>
            <a:r>
              <a:rPr lang="en-US" sz="2400" b="1" dirty="0"/>
              <a:t>	</a:t>
            </a:r>
            <a:r>
              <a:rPr lang="en-US" sz="2400" dirty="0"/>
              <a:t>lectures, reading discussions, exercises, forum, practicums, projects</a:t>
            </a:r>
          </a:p>
          <a:p>
            <a:pPr algn="l">
              <a:spcAft>
                <a:spcPts val="1800"/>
              </a:spcAft>
            </a:pPr>
            <a:r>
              <a:rPr lang="en-US" sz="2400" b="1" dirty="0"/>
              <a:t>Lectures online: </a:t>
            </a:r>
            <a:r>
              <a:rPr lang="en-US" sz="2400" dirty="0"/>
              <a:t>Tuesday and Thursday 10:30‐11:45 am (repeat  6:00‐7:15 pm )</a:t>
            </a:r>
          </a:p>
          <a:p>
            <a:pPr algn="l">
              <a:spcAft>
                <a:spcPts val="1800"/>
              </a:spcAft>
            </a:pPr>
            <a:r>
              <a:rPr lang="en-US" sz="2400" b="1" dirty="0"/>
              <a:t>Office Hours: </a:t>
            </a:r>
            <a:r>
              <a:rPr lang="en-US" sz="2400" dirty="0"/>
              <a:t>TBD</a:t>
            </a:r>
          </a:p>
          <a:p>
            <a:pPr algn="l">
              <a:spcAft>
                <a:spcPts val="1800"/>
              </a:spcAft>
            </a:pPr>
            <a:endParaRPr lang="en-US" sz="2400" dirty="0"/>
          </a:p>
          <a:p>
            <a:pPr algn="l">
              <a:spcAft>
                <a:spcPts val="1800"/>
              </a:spcAft>
            </a:pPr>
            <a:endParaRPr lang="en-US" sz="2400" dirty="0"/>
          </a:p>
          <a:p>
            <a:pPr algn="l">
              <a:spcAft>
                <a:spcPts val="1800"/>
              </a:spcAft>
            </a:pPr>
            <a:endParaRPr lang="en-US" sz="2400" dirty="0"/>
          </a:p>
          <a:p>
            <a:pPr algn="l"/>
            <a:endParaRPr lang="en-US" sz="2400" dirty="0"/>
          </a:p>
        </p:txBody>
      </p:sp>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a:t>Course Structure and Activities</a:t>
            </a:r>
          </a:p>
        </p:txBody>
      </p:sp>
    </p:spTree>
    <p:extLst>
      <p:ext uri="{BB962C8B-B14F-4D97-AF65-F5344CB8AC3E}">
        <p14:creationId xmlns:p14="http://schemas.microsoft.com/office/powerpoint/2010/main" val="4289457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90E545-4F5A-4706-9709-188CE2D94341}"/>
              </a:ext>
            </a:extLst>
          </p:cNvPr>
          <p:cNvSpPr>
            <a:spLocks noGrp="1"/>
          </p:cNvSpPr>
          <p:nvPr>
            <p:ph type="body" sz="quarter" idx="13"/>
          </p:nvPr>
        </p:nvSpPr>
        <p:spPr>
          <a:xfrm>
            <a:off x="970989" y="1364035"/>
            <a:ext cx="10039350" cy="4293815"/>
          </a:xfrm>
        </p:spPr>
        <p:txBody>
          <a:bodyPr>
            <a:normAutofit/>
          </a:bodyPr>
          <a:lstStyle/>
          <a:p>
            <a:pPr algn="l">
              <a:spcAft>
                <a:spcPts val="1800"/>
              </a:spcAft>
            </a:pPr>
            <a:endParaRPr lang="en-US" dirty="0"/>
          </a:p>
          <a:p>
            <a:pPr algn="l">
              <a:spcAft>
                <a:spcPts val="1800"/>
              </a:spcAft>
            </a:pPr>
            <a:endParaRPr lang="en-US" dirty="0"/>
          </a:p>
          <a:p>
            <a:pPr algn="l"/>
            <a:endParaRPr lang="en-US" dirty="0"/>
          </a:p>
        </p:txBody>
      </p:sp>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a:t>Topics</a:t>
            </a:r>
          </a:p>
        </p:txBody>
      </p:sp>
      <p:sp>
        <p:nvSpPr>
          <p:cNvPr id="4" name="Text Placeholder 1">
            <a:extLst>
              <a:ext uri="{FF2B5EF4-FFF2-40B4-BE49-F238E27FC236}">
                <a16:creationId xmlns:a16="http://schemas.microsoft.com/office/drawing/2014/main" id="{CF90E545-4F5A-4706-9709-188CE2D94341}"/>
              </a:ext>
            </a:extLst>
          </p:cNvPr>
          <p:cNvSpPr txBox="1">
            <a:spLocks/>
          </p:cNvSpPr>
          <p:nvPr/>
        </p:nvSpPr>
        <p:spPr>
          <a:xfrm>
            <a:off x="1123389" y="1516435"/>
            <a:ext cx="10039350" cy="4293815"/>
          </a:xfrm>
          <a:prstGeom prst="rect">
            <a:avLst/>
          </a:prstGeom>
        </p:spPr>
        <p:txBody>
          <a:bodyPr>
            <a:normAutofit/>
          </a:bodyPr>
          <a:lstStyle>
            <a:lvl1pPr marL="0" indent="0" algn="ctr" defTabSz="457182" rtl="0" eaLnBrk="1" latinLnBrk="0" hangingPunct="1">
              <a:spcBef>
                <a:spcPct val="20000"/>
              </a:spcBef>
              <a:buFont typeface="Arial"/>
              <a:buNone/>
              <a:defRPr sz="3200" kern="1200">
                <a:solidFill>
                  <a:schemeClr val="tx1"/>
                </a:solidFill>
                <a:latin typeface="Karla" pitchFamily="2" charset="0"/>
                <a:ea typeface="+mn-ea"/>
                <a:cs typeface="+mn-cs"/>
              </a:defRPr>
            </a:lvl1pPr>
            <a:lvl2pPr marL="457200" indent="0" algn="ctr" defTabSz="457182" rtl="0" eaLnBrk="1" latinLnBrk="0" hangingPunct="1">
              <a:spcBef>
                <a:spcPct val="20000"/>
              </a:spcBef>
              <a:buFont typeface="Arial"/>
              <a:buNone/>
              <a:defRPr sz="2800" kern="1200">
                <a:solidFill>
                  <a:schemeClr val="tx1"/>
                </a:solidFill>
                <a:latin typeface="Karla" pitchFamily="2" charset="0"/>
                <a:ea typeface="+mn-ea"/>
                <a:cs typeface="+mn-cs"/>
              </a:defRPr>
            </a:lvl2pPr>
            <a:lvl3pPr marL="914400" indent="0" algn="ctr" defTabSz="457182" rtl="0" eaLnBrk="1" latinLnBrk="0" hangingPunct="1">
              <a:spcBef>
                <a:spcPct val="20000"/>
              </a:spcBef>
              <a:buFont typeface="Arial"/>
              <a:buNone/>
              <a:defRPr sz="2400" kern="1200">
                <a:solidFill>
                  <a:schemeClr val="tx1"/>
                </a:solidFill>
                <a:latin typeface="Karla" pitchFamily="2" charset="0"/>
                <a:ea typeface="+mn-ea"/>
                <a:cs typeface="+mn-cs"/>
              </a:defRPr>
            </a:lvl3pPr>
            <a:lvl4pPr marL="13716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4pPr>
            <a:lvl5pPr marL="18288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lvl="1" algn="l">
              <a:spcAft>
                <a:spcPts val="1800"/>
              </a:spcAft>
            </a:pPr>
            <a:r>
              <a:rPr lang="en-US" dirty="0"/>
              <a:t>Deploy data science (integration + scalability)</a:t>
            </a:r>
          </a:p>
          <a:p>
            <a:pPr marL="1428750" lvl="2" indent="-514350" algn="l">
              <a:spcAft>
                <a:spcPts val="1800"/>
              </a:spcAft>
              <a:buFont typeface="+mj-lt"/>
              <a:buAutoNum type="alphaUcPeriod"/>
            </a:pPr>
            <a:r>
              <a:rPr lang="en-US" dirty="0"/>
              <a:t>	Virtual Environments, Virtual Boxes, and Containers </a:t>
            </a:r>
          </a:p>
          <a:p>
            <a:pPr marL="1428750" lvl="2" indent="-514350" algn="l">
              <a:spcAft>
                <a:spcPts val="1800"/>
              </a:spcAft>
              <a:buFont typeface="+mj-lt"/>
              <a:buAutoNum type="alphaUcPeriod"/>
            </a:pPr>
            <a:r>
              <a:rPr lang="en-US" dirty="0"/>
              <a:t>	Kubernetes</a:t>
            </a:r>
          </a:p>
          <a:p>
            <a:pPr marL="1428750" lvl="2" indent="-514350" algn="l">
              <a:spcAft>
                <a:spcPts val="1800"/>
              </a:spcAft>
              <a:buFont typeface="+mj-lt"/>
              <a:buAutoNum type="alphaUcPeriod"/>
            </a:pPr>
            <a:r>
              <a:rPr lang="en-US" dirty="0"/>
              <a:t>	</a:t>
            </a:r>
            <a:r>
              <a:rPr lang="en-US" dirty="0" err="1"/>
              <a:t>Dask</a:t>
            </a:r>
            <a:endParaRPr lang="en-US" dirty="0"/>
          </a:p>
          <a:p>
            <a:pPr lvl="1" algn="l">
              <a:spcAft>
                <a:spcPts val="1800"/>
              </a:spcAft>
            </a:pPr>
            <a:r>
              <a:rPr lang="en-US" dirty="0"/>
              <a:t>	</a:t>
            </a:r>
          </a:p>
          <a:p>
            <a:pPr algn="l">
              <a:spcAft>
                <a:spcPts val="1800"/>
              </a:spcAft>
            </a:pPr>
            <a:endParaRPr lang="en-US" dirty="0"/>
          </a:p>
          <a:p>
            <a:pPr algn="l">
              <a:spcAft>
                <a:spcPts val="1800"/>
              </a:spcAft>
            </a:pPr>
            <a:endParaRPr lang="en-US" dirty="0"/>
          </a:p>
          <a:p>
            <a:pPr algn="l"/>
            <a:endParaRPr lang="en-US" dirty="0"/>
          </a:p>
        </p:txBody>
      </p:sp>
    </p:spTree>
    <p:extLst>
      <p:ext uri="{BB962C8B-B14F-4D97-AF65-F5344CB8AC3E}">
        <p14:creationId xmlns:p14="http://schemas.microsoft.com/office/powerpoint/2010/main" val="103249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90E545-4F5A-4706-9709-188CE2D94341}"/>
              </a:ext>
            </a:extLst>
          </p:cNvPr>
          <p:cNvSpPr>
            <a:spLocks noGrp="1"/>
          </p:cNvSpPr>
          <p:nvPr>
            <p:ph type="body" sz="quarter" idx="13"/>
          </p:nvPr>
        </p:nvSpPr>
        <p:spPr>
          <a:xfrm>
            <a:off x="970989" y="1364035"/>
            <a:ext cx="10039350" cy="4293815"/>
          </a:xfrm>
        </p:spPr>
        <p:txBody>
          <a:bodyPr>
            <a:normAutofit/>
          </a:bodyPr>
          <a:lstStyle/>
          <a:p>
            <a:pPr algn="l">
              <a:spcAft>
                <a:spcPts val="1800"/>
              </a:spcAft>
            </a:pPr>
            <a:endParaRPr lang="en-US" dirty="0"/>
          </a:p>
          <a:p>
            <a:pPr algn="l">
              <a:spcAft>
                <a:spcPts val="1800"/>
              </a:spcAft>
            </a:pPr>
            <a:endParaRPr lang="en-US" dirty="0"/>
          </a:p>
          <a:p>
            <a:pPr algn="l"/>
            <a:endParaRPr lang="en-US" dirty="0"/>
          </a:p>
        </p:txBody>
      </p:sp>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a:t>Topics (</a:t>
            </a:r>
            <a:r>
              <a:rPr lang="en-US" dirty="0" err="1"/>
              <a:t>cont</a:t>
            </a:r>
            <a:r>
              <a:rPr lang="en-US" dirty="0"/>
              <a:t>)</a:t>
            </a:r>
          </a:p>
        </p:txBody>
      </p:sp>
      <p:sp>
        <p:nvSpPr>
          <p:cNvPr id="4" name="Text Placeholder 1">
            <a:extLst>
              <a:ext uri="{FF2B5EF4-FFF2-40B4-BE49-F238E27FC236}">
                <a16:creationId xmlns:a16="http://schemas.microsoft.com/office/drawing/2014/main" id="{CF90E545-4F5A-4706-9709-188CE2D94341}"/>
              </a:ext>
            </a:extLst>
          </p:cNvPr>
          <p:cNvSpPr txBox="1">
            <a:spLocks/>
          </p:cNvSpPr>
          <p:nvPr/>
        </p:nvSpPr>
        <p:spPr>
          <a:xfrm>
            <a:off x="0" y="1531183"/>
            <a:ext cx="12191999" cy="4293815"/>
          </a:xfrm>
          <a:prstGeom prst="rect">
            <a:avLst/>
          </a:prstGeom>
        </p:spPr>
        <p:txBody>
          <a:bodyPr>
            <a:normAutofit/>
          </a:bodyPr>
          <a:lstStyle>
            <a:lvl1pPr marL="0" indent="0" algn="ctr" defTabSz="457182" rtl="0" eaLnBrk="1" latinLnBrk="0" hangingPunct="1">
              <a:spcBef>
                <a:spcPct val="20000"/>
              </a:spcBef>
              <a:buFont typeface="Arial"/>
              <a:buNone/>
              <a:defRPr sz="3200" kern="1200">
                <a:solidFill>
                  <a:schemeClr val="tx1"/>
                </a:solidFill>
                <a:latin typeface="Karla" pitchFamily="2" charset="0"/>
                <a:ea typeface="+mn-ea"/>
                <a:cs typeface="+mn-cs"/>
              </a:defRPr>
            </a:lvl1pPr>
            <a:lvl2pPr marL="457200" indent="0" algn="ctr" defTabSz="457182" rtl="0" eaLnBrk="1" latinLnBrk="0" hangingPunct="1">
              <a:spcBef>
                <a:spcPct val="20000"/>
              </a:spcBef>
              <a:buFont typeface="Arial"/>
              <a:buNone/>
              <a:defRPr sz="2800" kern="1200">
                <a:solidFill>
                  <a:schemeClr val="tx1"/>
                </a:solidFill>
                <a:latin typeface="Karla" pitchFamily="2" charset="0"/>
                <a:ea typeface="+mn-ea"/>
                <a:cs typeface="+mn-cs"/>
              </a:defRPr>
            </a:lvl2pPr>
            <a:lvl3pPr marL="914400" indent="0" algn="ctr" defTabSz="457182" rtl="0" eaLnBrk="1" latinLnBrk="0" hangingPunct="1">
              <a:spcBef>
                <a:spcPct val="20000"/>
              </a:spcBef>
              <a:buFont typeface="Arial"/>
              <a:buNone/>
              <a:defRPr sz="2400" kern="1200">
                <a:solidFill>
                  <a:schemeClr val="tx1"/>
                </a:solidFill>
                <a:latin typeface="Karla" pitchFamily="2" charset="0"/>
                <a:ea typeface="+mn-ea"/>
                <a:cs typeface="+mn-cs"/>
              </a:defRPr>
            </a:lvl3pPr>
            <a:lvl4pPr marL="13716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4pPr>
            <a:lvl5pPr marL="18288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lvl="1" algn="l">
              <a:spcAft>
                <a:spcPts val="1800"/>
              </a:spcAft>
            </a:pPr>
            <a:r>
              <a:rPr lang="en-US" dirty="0"/>
              <a:t>Transfer learning and distillation </a:t>
            </a:r>
          </a:p>
          <a:p>
            <a:pPr marL="1428750" lvl="2" indent="-514350" algn="l">
              <a:spcAft>
                <a:spcPts val="1800"/>
              </a:spcAft>
              <a:buFont typeface="+mj-lt"/>
              <a:buAutoNum type="alphaUcPeriod"/>
            </a:pPr>
            <a:r>
              <a:rPr lang="en-US" sz="2200" dirty="0"/>
              <a:t>Intro to Transfer Learning: basics and Convolutional Neural Networks review</a:t>
            </a:r>
          </a:p>
          <a:p>
            <a:pPr marL="1428750" lvl="2" indent="-514350" algn="l">
              <a:spcAft>
                <a:spcPts val="1800"/>
              </a:spcAft>
              <a:buFont typeface="+mj-lt"/>
              <a:buAutoNum type="alphaUcPeriod"/>
            </a:pPr>
            <a:r>
              <a:rPr lang="en-US" sz="2200" dirty="0"/>
              <a:t>Transfer Learning across Tasks for images and SOTA Models</a:t>
            </a:r>
          </a:p>
          <a:p>
            <a:pPr marL="1428750" lvl="2" indent="-514350" algn="l">
              <a:spcAft>
                <a:spcPts val="1800"/>
              </a:spcAft>
              <a:buFont typeface="+mj-lt"/>
              <a:buAutoNum type="alphaUcPeriod"/>
            </a:pPr>
            <a:r>
              <a:rPr lang="en-US" sz="2200" dirty="0"/>
              <a:t>Language Models and Transfer Learning with Text Data</a:t>
            </a:r>
          </a:p>
          <a:p>
            <a:pPr marL="1428750" lvl="2" indent="-514350" algn="l">
              <a:spcAft>
                <a:spcPts val="1800"/>
              </a:spcAft>
              <a:buFont typeface="+mj-lt"/>
              <a:buAutoNum type="alphaUcPeriod"/>
            </a:pPr>
            <a:r>
              <a:rPr lang="en-US" sz="2200" dirty="0"/>
              <a:t>Attention and Transformers</a:t>
            </a:r>
          </a:p>
          <a:p>
            <a:pPr marL="1428750" lvl="2" indent="-514350" algn="l">
              <a:spcAft>
                <a:spcPts val="1800"/>
              </a:spcAft>
              <a:buFont typeface="+mj-lt"/>
              <a:buAutoNum type="alphaUcPeriod"/>
            </a:pPr>
            <a:r>
              <a:rPr lang="en-US" sz="2200" dirty="0"/>
              <a:t>Distillation and Compression </a:t>
            </a:r>
          </a:p>
          <a:p>
            <a:pPr algn="l">
              <a:spcAft>
                <a:spcPts val="1800"/>
              </a:spcAft>
            </a:pPr>
            <a:endParaRPr lang="en-US" dirty="0"/>
          </a:p>
          <a:p>
            <a:pPr algn="l">
              <a:spcAft>
                <a:spcPts val="1800"/>
              </a:spcAft>
            </a:pPr>
            <a:endParaRPr lang="en-US" dirty="0"/>
          </a:p>
          <a:p>
            <a:pPr algn="l"/>
            <a:endParaRPr lang="en-US" dirty="0"/>
          </a:p>
        </p:txBody>
      </p:sp>
    </p:spTree>
    <p:extLst>
      <p:ext uri="{BB962C8B-B14F-4D97-AF65-F5344CB8AC3E}">
        <p14:creationId xmlns:p14="http://schemas.microsoft.com/office/powerpoint/2010/main" val="1565891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90E545-4F5A-4706-9709-188CE2D94341}"/>
              </a:ext>
            </a:extLst>
          </p:cNvPr>
          <p:cNvSpPr>
            <a:spLocks noGrp="1"/>
          </p:cNvSpPr>
          <p:nvPr>
            <p:ph type="body" sz="quarter" idx="13"/>
          </p:nvPr>
        </p:nvSpPr>
        <p:spPr>
          <a:xfrm>
            <a:off x="970989" y="1364035"/>
            <a:ext cx="10039350" cy="4293815"/>
          </a:xfrm>
        </p:spPr>
        <p:txBody>
          <a:bodyPr>
            <a:normAutofit/>
          </a:bodyPr>
          <a:lstStyle/>
          <a:p>
            <a:pPr algn="l">
              <a:spcAft>
                <a:spcPts val="1800"/>
              </a:spcAft>
            </a:pPr>
            <a:endParaRPr lang="en-US" dirty="0"/>
          </a:p>
          <a:p>
            <a:pPr algn="l">
              <a:spcAft>
                <a:spcPts val="1800"/>
              </a:spcAft>
            </a:pPr>
            <a:endParaRPr lang="en-US" dirty="0"/>
          </a:p>
          <a:p>
            <a:pPr algn="l"/>
            <a:endParaRPr lang="en-US" dirty="0"/>
          </a:p>
        </p:txBody>
      </p:sp>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a:t>Topics (</a:t>
            </a:r>
            <a:r>
              <a:rPr lang="en-US" dirty="0" err="1"/>
              <a:t>cont</a:t>
            </a:r>
            <a:r>
              <a:rPr lang="en-US" dirty="0"/>
              <a:t>)</a:t>
            </a:r>
          </a:p>
        </p:txBody>
      </p:sp>
      <p:sp>
        <p:nvSpPr>
          <p:cNvPr id="4" name="Text Placeholder 1">
            <a:extLst>
              <a:ext uri="{FF2B5EF4-FFF2-40B4-BE49-F238E27FC236}">
                <a16:creationId xmlns:a16="http://schemas.microsoft.com/office/drawing/2014/main" id="{CF90E545-4F5A-4706-9709-188CE2D94341}"/>
              </a:ext>
            </a:extLst>
          </p:cNvPr>
          <p:cNvSpPr txBox="1">
            <a:spLocks/>
          </p:cNvSpPr>
          <p:nvPr/>
        </p:nvSpPr>
        <p:spPr>
          <a:xfrm>
            <a:off x="1123389" y="1516435"/>
            <a:ext cx="10930066" cy="4293815"/>
          </a:xfrm>
          <a:prstGeom prst="rect">
            <a:avLst/>
          </a:prstGeom>
        </p:spPr>
        <p:txBody>
          <a:bodyPr>
            <a:normAutofit/>
          </a:bodyPr>
          <a:lstStyle>
            <a:lvl1pPr marL="0" indent="0" algn="ctr" defTabSz="457182" rtl="0" eaLnBrk="1" latinLnBrk="0" hangingPunct="1">
              <a:spcBef>
                <a:spcPct val="20000"/>
              </a:spcBef>
              <a:buFont typeface="Arial"/>
              <a:buNone/>
              <a:defRPr sz="3200" kern="1200">
                <a:solidFill>
                  <a:schemeClr val="tx1"/>
                </a:solidFill>
                <a:latin typeface="Karla" pitchFamily="2" charset="0"/>
                <a:ea typeface="+mn-ea"/>
                <a:cs typeface="+mn-cs"/>
              </a:defRPr>
            </a:lvl1pPr>
            <a:lvl2pPr marL="457200" indent="0" algn="ctr" defTabSz="457182" rtl="0" eaLnBrk="1" latinLnBrk="0" hangingPunct="1">
              <a:spcBef>
                <a:spcPct val="20000"/>
              </a:spcBef>
              <a:buFont typeface="Arial"/>
              <a:buNone/>
              <a:defRPr sz="2800" kern="1200">
                <a:solidFill>
                  <a:schemeClr val="tx1"/>
                </a:solidFill>
                <a:latin typeface="Karla" pitchFamily="2" charset="0"/>
                <a:ea typeface="+mn-ea"/>
                <a:cs typeface="+mn-cs"/>
              </a:defRPr>
            </a:lvl2pPr>
            <a:lvl3pPr marL="914400" indent="0" algn="ctr" defTabSz="457182" rtl="0" eaLnBrk="1" latinLnBrk="0" hangingPunct="1">
              <a:spcBef>
                <a:spcPct val="20000"/>
              </a:spcBef>
              <a:buFont typeface="Arial"/>
              <a:buNone/>
              <a:defRPr sz="2400" kern="1200">
                <a:solidFill>
                  <a:schemeClr val="tx1"/>
                </a:solidFill>
                <a:latin typeface="Karla" pitchFamily="2" charset="0"/>
                <a:ea typeface="+mn-ea"/>
                <a:cs typeface="+mn-cs"/>
              </a:defRPr>
            </a:lvl3pPr>
            <a:lvl4pPr marL="13716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4pPr>
            <a:lvl5pPr marL="18288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lvl="1" algn="l">
              <a:spcAft>
                <a:spcPts val="1800"/>
              </a:spcAft>
            </a:pPr>
            <a:r>
              <a:rPr lang="en-US" dirty="0"/>
              <a:t>Visualization as investigative tool </a:t>
            </a:r>
          </a:p>
          <a:p>
            <a:pPr marL="1428750" lvl="2" indent="-514350" algn="l">
              <a:spcAft>
                <a:spcPts val="1800"/>
              </a:spcAft>
              <a:buFont typeface="+mj-lt"/>
              <a:buAutoNum type="alphaUcPeriod"/>
            </a:pPr>
            <a:r>
              <a:rPr lang="en-US" dirty="0"/>
              <a:t>Introduction and Overview of Viz for Deep Models: lime and </a:t>
            </a:r>
            <a:r>
              <a:rPr lang="en-US" dirty="0" err="1"/>
              <a:t>shapley</a:t>
            </a:r>
            <a:endParaRPr lang="en-US" dirty="0"/>
          </a:p>
          <a:p>
            <a:pPr marL="1428750" lvl="2" indent="-514350" algn="l">
              <a:spcAft>
                <a:spcPts val="1800"/>
              </a:spcAft>
              <a:buFont typeface="+mj-lt"/>
              <a:buAutoNum type="alphaUcPeriod"/>
            </a:pPr>
            <a:r>
              <a:rPr lang="en-US" dirty="0"/>
              <a:t>CNN for Image Data, Activation Maximization and Saliency Maps</a:t>
            </a:r>
          </a:p>
          <a:p>
            <a:pPr marL="1428750" lvl="2" indent="-514350" algn="l">
              <a:spcAft>
                <a:spcPts val="1800"/>
              </a:spcAft>
              <a:buFont typeface="+mj-lt"/>
              <a:buAutoNum type="alphaUcPeriod"/>
            </a:pPr>
            <a:r>
              <a:rPr lang="en-US" dirty="0"/>
              <a:t>Attention for Debugging Language Models</a:t>
            </a:r>
          </a:p>
          <a:p>
            <a:pPr algn="l">
              <a:spcAft>
                <a:spcPts val="1800"/>
              </a:spcAft>
            </a:pPr>
            <a:endParaRPr lang="en-US" dirty="0"/>
          </a:p>
          <a:p>
            <a:pPr algn="l"/>
            <a:endParaRPr lang="en-US" dirty="0"/>
          </a:p>
        </p:txBody>
      </p:sp>
    </p:spTree>
    <p:extLst>
      <p:ext uri="{BB962C8B-B14F-4D97-AF65-F5344CB8AC3E}">
        <p14:creationId xmlns:p14="http://schemas.microsoft.com/office/powerpoint/2010/main" val="1526344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03785" y="597877"/>
            <a:ext cx="2268415" cy="8148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63028" y="130267"/>
            <a:ext cx="11493416" cy="680616"/>
          </a:xfrm>
        </p:spPr>
        <p:txBody>
          <a:bodyPr/>
          <a:lstStyle/>
          <a:p>
            <a:pPr algn="l"/>
            <a:r>
              <a:rPr lang="en-US"/>
              <a:t>Calendar</a:t>
            </a:r>
          </a:p>
        </p:txBody>
      </p:sp>
      <p:cxnSp>
        <p:nvCxnSpPr>
          <p:cNvPr id="5" name="Straight Connector 4">
            <a:extLst>
              <a:ext uri="{FF2B5EF4-FFF2-40B4-BE49-F238E27FC236}">
                <a16:creationId xmlns:a16="http://schemas.microsoft.com/office/drawing/2014/main" id="{2BB05C14-85FE-410B-8AD5-1D038FDD03F1}"/>
              </a:ext>
            </a:extLst>
          </p:cNvPr>
          <p:cNvCxnSpPr>
            <a:cxnSpLocks/>
          </p:cNvCxnSpPr>
          <p:nvPr/>
        </p:nvCxnSpPr>
        <p:spPr>
          <a:xfrm flipV="1">
            <a:off x="294927" y="829340"/>
            <a:ext cx="1831586" cy="1989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94927" y="1043394"/>
            <a:ext cx="2030171" cy="369332"/>
          </a:xfrm>
          <a:prstGeom prst="rect">
            <a:avLst/>
          </a:prstGeom>
        </p:spPr>
        <p:txBody>
          <a:bodyPr wrap="none">
            <a:spAutoFit/>
          </a:bodyPr>
          <a:lstStyle/>
          <a:p>
            <a:pPr>
              <a:spcAft>
                <a:spcPts val="1800"/>
              </a:spcAft>
            </a:pPr>
            <a:r>
              <a:rPr lang="en-US" dirty="0"/>
              <a:t>&gt; </a:t>
            </a:r>
            <a:r>
              <a:rPr lang="en-US" i="1" dirty="0">
                <a:hlinkClick r:id="rId2"/>
              </a:rPr>
              <a:t>Link to Calendar </a:t>
            </a:r>
            <a:r>
              <a:rPr lang="en-US" dirty="0"/>
              <a:t>&lt;</a:t>
            </a:r>
          </a:p>
        </p:txBody>
      </p:sp>
      <p:pic>
        <p:nvPicPr>
          <p:cNvPr id="3" name="Picture 2">
            <a:extLst>
              <a:ext uri="{FF2B5EF4-FFF2-40B4-BE49-F238E27FC236}">
                <a16:creationId xmlns:a16="http://schemas.microsoft.com/office/drawing/2014/main" id="{9CC7CF6F-5A33-461B-ADCD-461ED44EBC12}"/>
              </a:ext>
            </a:extLst>
          </p:cNvPr>
          <p:cNvPicPr>
            <a:picLocks noChangeAspect="1"/>
          </p:cNvPicPr>
          <p:nvPr/>
        </p:nvPicPr>
        <p:blipFill>
          <a:blip r:embed="rId3"/>
          <a:stretch>
            <a:fillRect/>
          </a:stretch>
        </p:blipFill>
        <p:spPr>
          <a:xfrm>
            <a:off x="2993246" y="0"/>
            <a:ext cx="9198754" cy="6858000"/>
          </a:xfrm>
          <a:prstGeom prst="rect">
            <a:avLst/>
          </a:prstGeom>
        </p:spPr>
      </p:pic>
    </p:spTree>
    <p:extLst>
      <p:ext uri="{BB962C8B-B14F-4D97-AF65-F5344CB8AC3E}">
        <p14:creationId xmlns:p14="http://schemas.microsoft.com/office/powerpoint/2010/main" val="853324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90E545-4F5A-4706-9709-188CE2D94341}"/>
              </a:ext>
            </a:extLst>
          </p:cNvPr>
          <p:cNvSpPr>
            <a:spLocks noGrp="1"/>
          </p:cNvSpPr>
          <p:nvPr>
            <p:ph type="body" sz="quarter" idx="13"/>
          </p:nvPr>
        </p:nvSpPr>
        <p:spPr>
          <a:xfrm>
            <a:off x="607756" y="1619974"/>
            <a:ext cx="11734800" cy="4074739"/>
          </a:xfrm>
        </p:spPr>
        <p:txBody>
          <a:bodyPr>
            <a:normAutofit/>
          </a:bodyPr>
          <a:lstStyle/>
          <a:p>
            <a:pPr>
              <a:spcAft>
                <a:spcPts val="1800"/>
              </a:spcAft>
            </a:pPr>
            <a:r>
              <a:rPr lang="en-US" b="1" dirty="0"/>
              <a:t>Regular week schedule</a:t>
            </a:r>
            <a:endParaRPr lang="en-US" dirty="0"/>
          </a:p>
          <a:p>
            <a:endParaRPr lang="en-US" dirty="0"/>
          </a:p>
        </p:txBody>
      </p:sp>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a:t>Course Structure and Activities</a:t>
            </a:r>
          </a:p>
        </p:txBody>
      </p:sp>
      <p:grpSp>
        <p:nvGrpSpPr>
          <p:cNvPr id="54" name="Group 53">
            <a:extLst>
              <a:ext uri="{FF2B5EF4-FFF2-40B4-BE49-F238E27FC236}">
                <a16:creationId xmlns:a16="http://schemas.microsoft.com/office/drawing/2014/main" id="{2EBE70B4-6F47-4375-8249-34C81C29B910}"/>
              </a:ext>
            </a:extLst>
          </p:cNvPr>
          <p:cNvGrpSpPr/>
          <p:nvPr/>
        </p:nvGrpSpPr>
        <p:grpSpPr>
          <a:xfrm>
            <a:off x="910720" y="2575302"/>
            <a:ext cx="9498078" cy="3125827"/>
            <a:chOff x="440568" y="2690433"/>
            <a:chExt cx="9498078" cy="3125827"/>
          </a:xfrm>
        </p:grpSpPr>
        <p:grpSp>
          <p:nvGrpSpPr>
            <p:cNvPr id="53" name="Group 52">
              <a:extLst>
                <a:ext uri="{FF2B5EF4-FFF2-40B4-BE49-F238E27FC236}">
                  <a16:creationId xmlns:a16="http://schemas.microsoft.com/office/drawing/2014/main" id="{222FB730-B977-45FD-B5B3-0D679DE09039}"/>
                </a:ext>
              </a:extLst>
            </p:cNvPr>
            <p:cNvGrpSpPr/>
            <p:nvPr/>
          </p:nvGrpSpPr>
          <p:grpSpPr>
            <a:xfrm>
              <a:off x="3847368" y="3590928"/>
              <a:ext cx="1854836" cy="1853682"/>
              <a:chOff x="3847368" y="3590928"/>
              <a:chExt cx="1854836" cy="1853682"/>
            </a:xfrm>
          </p:grpSpPr>
          <p:grpSp>
            <p:nvGrpSpPr>
              <p:cNvPr id="47" name="Group 46">
                <a:extLst>
                  <a:ext uri="{FF2B5EF4-FFF2-40B4-BE49-F238E27FC236}">
                    <a16:creationId xmlns:a16="http://schemas.microsoft.com/office/drawing/2014/main" id="{28A7C3AA-7302-4F97-9D6E-9A1AAC0733E4}"/>
                  </a:ext>
                </a:extLst>
              </p:cNvPr>
              <p:cNvGrpSpPr/>
              <p:nvPr/>
            </p:nvGrpSpPr>
            <p:grpSpPr>
              <a:xfrm>
                <a:off x="3976325" y="3590928"/>
                <a:ext cx="1725879" cy="1853682"/>
                <a:chOff x="4004900" y="3675220"/>
                <a:chExt cx="1725879" cy="1493162"/>
              </a:xfrm>
            </p:grpSpPr>
            <p:sp>
              <p:nvSpPr>
                <p:cNvPr id="45" name="Rectangle 44">
                  <a:extLst>
                    <a:ext uri="{FF2B5EF4-FFF2-40B4-BE49-F238E27FC236}">
                      <a16:creationId xmlns:a16="http://schemas.microsoft.com/office/drawing/2014/main" id="{4DAD9623-ABDC-4F3F-BB9E-475750BD36CA}"/>
                    </a:ext>
                  </a:extLst>
                </p:cNvPr>
                <p:cNvSpPr/>
                <p:nvPr/>
              </p:nvSpPr>
              <p:spPr>
                <a:xfrm flipV="1">
                  <a:off x="4004900" y="3928960"/>
                  <a:ext cx="1106393" cy="1239422"/>
                </a:xfrm>
                <a:custGeom>
                  <a:avLst/>
                  <a:gdLst>
                    <a:gd name="connsiteX0" fmla="*/ 0 w 1106393"/>
                    <a:gd name="connsiteY0" fmla="*/ 0 h 1239422"/>
                    <a:gd name="connsiteX1" fmla="*/ 575324 w 1106393"/>
                    <a:gd name="connsiteY1" fmla="*/ 0 h 1239422"/>
                    <a:gd name="connsiteX2" fmla="*/ 1106393 w 1106393"/>
                    <a:gd name="connsiteY2" fmla="*/ 0 h 1239422"/>
                    <a:gd name="connsiteX3" fmla="*/ 1106393 w 1106393"/>
                    <a:gd name="connsiteY3" fmla="*/ 582528 h 1239422"/>
                    <a:gd name="connsiteX4" fmla="*/ 1106393 w 1106393"/>
                    <a:gd name="connsiteY4" fmla="*/ 1239422 h 1239422"/>
                    <a:gd name="connsiteX5" fmla="*/ 575324 w 1106393"/>
                    <a:gd name="connsiteY5" fmla="*/ 1239422 h 1239422"/>
                    <a:gd name="connsiteX6" fmla="*/ 0 w 1106393"/>
                    <a:gd name="connsiteY6" fmla="*/ 1239422 h 1239422"/>
                    <a:gd name="connsiteX7" fmla="*/ 0 w 1106393"/>
                    <a:gd name="connsiteY7" fmla="*/ 632105 h 1239422"/>
                    <a:gd name="connsiteX8" fmla="*/ 0 w 1106393"/>
                    <a:gd name="connsiteY8" fmla="*/ 0 h 123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6393" h="1239422" fill="none" extrusionOk="0">
                      <a:moveTo>
                        <a:pt x="0" y="0"/>
                      </a:moveTo>
                      <a:cubicBezTo>
                        <a:pt x="221652" y="2542"/>
                        <a:pt x="381959" y="-720"/>
                        <a:pt x="575324" y="0"/>
                      </a:cubicBezTo>
                      <a:cubicBezTo>
                        <a:pt x="768689" y="720"/>
                        <a:pt x="906594" y="-13636"/>
                        <a:pt x="1106393" y="0"/>
                      </a:cubicBezTo>
                      <a:cubicBezTo>
                        <a:pt x="1110902" y="225087"/>
                        <a:pt x="1103320" y="445424"/>
                        <a:pt x="1106393" y="582528"/>
                      </a:cubicBezTo>
                      <a:cubicBezTo>
                        <a:pt x="1109466" y="719632"/>
                        <a:pt x="1129761" y="1070356"/>
                        <a:pt x="1106393" y="1239422"/>
                      </a:cubicBezTo>
                      <a:cubicBezTo>
                        <a:pt x="928623" y="1231148"/>
                        <a:pt x="771550" y="1215587"/>
                        <a:pt x="575324" y="1239422"/>
                      </a:cubicBezTo>
                      <a:cubicBezTo>
                        <a:pt x="379098" y="1263257"/>
                        <a:pt x="266603" y="1246969"/>
                        <a:pt x="0" y="1239422"/>
                      </a:cubicBezTo>
                      <a:cubicBezTo>
                        <a:pt x="10866" y="1109390"/>
                        <a:pt x="17190" y="757029"/>
                        <a:pt x="0" y="632105"/>
                      </a:cubicBezTo>
                      <a:cubicBezTo>
                        <a:pt x="-17190" y="507181"/>
                        <a:pt x="21112" y="195427"/>
                        <a:pt x="0" y="0"/>
                      </a:cubicBezTo>
                      <a:close/>
                    </a:path>
                    <a:path w="1106393" h="1239422" stroke="0" extrusionOk="0">
                      <a:moveTo>
                        <a:pt x="0" y="0"/>
                      </a:moveTo>
                      <a:cubicBezTo>
                        <a:pt x="238728" y="11683"/>
                        <a:pt x="340124" y="-14253"/>
                        <a:pt x="542133" y="0"/>
                      </a:cubicBezTo>
                      <a:cubicBezTo>
                        <a:pt x="744142" y="14253"/>
                        <a:pt x="960474" y="-15016"/>
                        <a:pt x="1106393" y="0"/>
                      </a:cubicBezTo>
                      <a:cubicBezTo>
                        <a:pt x="1076679" y="280159"/>
                        <a:pt x="1077139" y="487108"/>
                        <a:pt x="1106393" y="644499"/>
                      </a:cubicBezTo>
                      <a:cubicBezTo>
                        <a:pt x="1135647" y="801890"/>
                        <a:pt x="1122426" y="1106410"/>
                        <a:pt x="1106393" y="1239422"/>
                      </a:cubicBezTo>
                      <a:cubicBezTo>
                        <a:pt x="990973" y="1216247"/>
                        <a:pt x="821905" y="1221017"/>
                        <a:pt x="575324" y="1239422"/>
                      </a:cubicBezTo>
                      <a:cubicBezTo>
                        <a:pt x="328743" y="1257827"/>
                        <a:pt x="139031" y="1216458"/>
                        <a:pt x="0" y="1239422"/>
                      </a:cubicBezTo>
                      <a:cubicBezTo>
                        <a:pt x="-26843" y="965610"/>
                        <a:pt x="-25473" y="778538"/>
                        <a:pt x="0" y="644499"/>
                      </a:cubicBezTo>
                      <a:cubicBezTo>
                        <a:pt x="25473" y="510460"/>
                        <a:pt x="-19665" y="252424"/>
                        <a:pt x="0" y="0"/>
                      </a:cubicBezTo>
                      <a:close/>
                    </a:path>
                  </a:pathLst>
                </a:custGeom>
                <a:ln w="19050">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46" name="Rectangle 45">
                  <a:extLst>
                    <a:ext uri="{FF2B5EF4-FFF2-40B4-BE49-F238E27FC236}">
                      <a16:creationId xmlns:a16="http://schemas.microsoft.com/office/drawing/2014/main" id="{C51AB393-FD5D-422E-A2E2-A00F04484BEF}"/>
                    </a:ext>
                  </a:extLst>
                </p:cNvPr>
                <p:cNvSpPr/>
                <p:nvPr/>
              </p:nvSpPr>
              <p:spPr>
                <a:xfrm>
                  <a:off x="4082942" y="3675220"/>
                  <a:ext cx="1647837" cy="93145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1" name="Isosceles Triangle 50">
                <a:extLst>
                  <a:ext uri="{FF2B5EF4-FFF2-40B4-BE49-F238E27FC236}">
                    <a16:creationId xmlns:a16="http://schemas.microsoft.com/office/drawing/2014/main" id="{93BDDCB7-939E-47C6-9761-2C46175D0638}"/>
                  </a:ext>
                </a:extLst>
              </p:cNvPr>
              <p:cNvSpPr/>
              <p:nvPr/>
            </p:nvSpPr>
            <p:spPr>
              <a:xfrm>
                <a:off x="3847368" y="3747752"/>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a:extLst>
                <a:ext uri="{FF2B5EF4-FFF2-40B4-BE49-F238E27FC236}">
                  <a16:creationId xmlns:a16="http://schemas.microsoft.com/office/drawing/2014/main" id="{F00228E6-B59C-46DE-816A-2CBB9C151F70}"/>
                </a:ext>
              </a:extLst>
            </p:cNvPr>
            <p:cNvGrpSpPr/>
            <p:nvPr/>
          </p:nvGrpSpPr>
          <p:grpSpPr>
            <a:xfrm>
              <a:off x="2676498" y="3068029"/>
              <a:ext cx="6478531" cy="583206"/>
              <a:chOff x="2676498" y="3722094"/>
              <a:chExt cx="6478531" cy="583206"/>
            </a:xfrm>
          </p:grpSpPr>
          <p:sp>
            <p:nvSpPr>
              <p:cNvPr id="5" name="Rectangle 4">
                <a:extLst>
                  <a:ext uri="{FF2B5EF4-FFF2-40B4-BE49-F238E27FC236}">
                    <a16:creationId xmlns:a16="http://schemas.microsoft.com/office/drawing/2014/main" id="{141B7CC9-0A8F-4D7F-B181-FB0605322490}"/>
                  </a:ext>
                </a:extLst>
              </p:cNvPr>
              <p:cNvSpPr/>
              <p:nvPr/>
            </p:nvSpPr>
            <p:spPr>
              <a:xfrm>
                <a:off x="2676498"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5D0DA08B-E690-4DC7-B909-8061089341ED}"/>
                  </a:ext>
                </a:extLst>
              </p:cNvPr>
              <p:cNvSpPr/>
              <p:nvPr/>
            </p:nvSpPr>
            <p:spPr>
              <a:xfrm>
                <a:off x="3979972"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Lecture</a:t>
                </a:r>
              </a:p>
            </p:txBody>
          </p:sp>
          <p:sp>
            <p:nvSpPr>
              <p:cNvPr id="7" name="Rectangle 6">
                <a:extLst>
                  <a:ext uri="{FF2B5EF4-FFF2-40B4-BE49-F238E27FC236}">
                    <a16:creationId xmlns:a16="http://schemas.microsoft.com/office/drawing/2014/main" id="{F021933C-C544-4546-A15E-86773E85152F}"/>
                  </a:ext>
                </a:extLst>
              </p:cNvPr>
              <p:cNvSpPr/>
              <p:nvPr/>
            </p:nvSpPr>
            <p:spPr>
              <a:xfrm>
                <a:off x="5283446"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34847F3-5835-4474-8086-11F6FA55FEAA}"/>
                  </a:ext>
                </a:extLst>
              </p:cNvPr>
              <p:cNvSpPr/>
              <p:nvPr/>
            </p:nvSpPr>
            <p:spPr>
              <a:xfrm>
                <a:off x="6586920"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Reading</a:t>
                </a:r>
              </a:p>
            </p:txBody>
          </p:sp>
          <p:sp>
            <p:nvSpPr>
              <p:cNvPr id="9" name="Rectangle 8">
                <a:extLst>
                  <a:ext uri="{FF2B5EF4-FFF2-40B4-BE49-F238E27FC236}">
                    <a16:creationId xmlns:a16="http://schemas.microsoft.com/office/drawing/2014/main" id="{D4F909EC-A886-4588-8F2D-B62A8142DDFC}"/>
                  </a:ext>
                </a:extLst>
              </p:cNvPr>
              <p:cNvSpPr/>
              <p:nvPr/>
            </p:nvSpPr>
            <p:spPr>
              <a:xfrm>
                <a:off x="7890394"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96425CB-DD3A-4A67-ABC6-C35FD91B4839}"/>
                  </a:ext>
                </a:extLst>
              </p:cNvPr>
              <p:cNvSpPr/>
              <p:nvPr/>
            </p:nvSpPr>
            <p:spPr>
              <a:xfrm>
                <a:off x="2752725" y="3790349"/>
                <a:ext cx="1114425" cy="446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F9D40A-C8AE-448C-86CA-90E3DCC88AED}"/>
                  </a:ext>
                </a:extLst>
              </p:cNvPr>
              <p:cNvSpPr/>
              <p:nvPr/>
            </p:nvSpPr>
            <p:spPr>
              <a:xfrm>
                <a:off x="5358550" y="3790349"/>
                <a:ext cx="1114425" cy="446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687684-C74B-498A-A865-D5F73DE85E19}"/>
                  </a:ext>
                </a:extLst>
              </p:cNvPr>
              <p:cNvSpPr/>
              <p:nvPr/>
            </p:nvSpPr>
            <p:spPr>
              <a:xfrm>
                <a:off x="7965498" y="3790349"/>
                <a:ext cx="1114425" cy="446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49989D5B-2F17-4451-BA4B-6ABE845DDC95}"/>
                </a:ext>
              </a:extLst>
            </p:cNvPr>
            <p:cNvSpPr/>
            <p:nvPr/>
          </p:nvSpPr>
          <p:spPr>
            <a:xfrm>
              <a:off x="3161979" y="2690433"/>
              <a:ext cx="5541902" cy="369332"/>
            </a:xfrm>
            <a:prstGeom prst="rect">
              <a:avLst/>
            </a:prstGeom>
          </p:spPr>
          <p:txBody>
            <a:bodyPr wrap="none">
              <a:spAutoFit/>
            </a:bodyPr>
            <a:lstStyle/>
            <a:p>
              <a:r>
                <a:rPr lang="en-US" b="1" dirty="0">
                  <a:latin typeface="Karla" pitchFamily="2" charset="0"/>
                </a:rPr>
                <a:t>M                    T                    W                   T                    F</a:t>
              </a:r>
            </a:p>
          </p:txBody>
        </p:sp>
        <p:sp>
          <p:nvSpPr>
            <p:cNvPr id="18" name="Rectangle 17">
              <a:extLst>
                <a:ext uri="{FF2B5EF4-FFF2-40B4-BE49-F238E27FC236}">
                  <a16:creationId xmlns:a16="http://schemas.microsoft.com/office/drawing/2014/main" id="{16F8C88A-6344-490D-BECE-EB8BD5D62BC4}"/>
                </a:ext>
              </a:extLst>
            </p:cNvPr>
            <p:cNvSpPr/>
            <p:nvPr/>
          </p:nvSpPr>
          <p:spPr>
            <a:xfrm>
              <a:off x="4876799" y="3688171"/>
              <a:ext cx="367807" cy="591470"/>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485AFE0-3A99-4AC7-9E77-2C6174E2674E}"/>
                </a:ext>
              </a:extLst>
            </p:cNvPr>
            <p:cNvSpPr/>
            <p:nvPr/>
          </p:nvSpPr>
          <p:spPr>
            <a:xfrm>
              <a:off x="7189791" y="3688171"/>
              <a:ext cx="661764" cy="591470"/>
            </a:xfrm>
            <a:prstGeom prst="rect">
              <a:avLst/>
            </a:prstGeom>
            <a:solidFill>
              <a:schemeClr val="bg2">
                <a:lumMod val="9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133EDDA2-B987-4623-A307-1EA588AEE619}"/>
                </a:ext>
              </a:extLst>
            </p:cNvPr>
            <p:cNvSpPr/>
            <p:nvPr/>
          </p:nvSpPr>
          <p:spPr>
            <a:xfrm>
              <a:off x="1442279" y="3701498"/>
              <a:ext cx="367807" cy="591470"/>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399F843-C5FC-484D-8103-5883F8084CC1}"/>
                </a:ext>
              </a:extLst>
            </p:cNvPr>
            <p:cNvSpPr/>
            <p:nvPr/>
          </p:nvSpPr>
          <p:spPr>
            <a:xfrm>
              <a:off x="440568" y="4338962"/>
              <a:ext cx="2154757" cy="646331"/>
            </a:xfrm>
            <a:prstGeom prst="rect">
              <a:avLst/>
            </a:prstGeom>
          </p:spPr>
          <p:txBody>
            <a:bodyPr wrap="none">
              <a:spAutoFit/>
            </a:bodyPr>
            <a:lstStyle/>
            <a:p>
              <a:pPr algn="ctr"/>
              <a:r>
                <a:rPr lang="en-US" b="1" dirty="0">
                  <a:latin typeface="Karla" pitchFamily="2" charset="0"/>
                </a:rPr>
                <a:t>Release</a:t>
              </a:r>
            </a:p>
            <a:p>
              <a:pPr algn="ctr"/>
              <a:r>
                <a:rPr lang="en-US" b="1" dirty="0">
                  <a:latin typeface="Karla" pitchFamily="2" charset="0"/>
                </a:rPr>
                <a:t>Final Reading List</a:t>
              </a:r>
              <a:endParaRPr lang="en-US" dirty="0"/>
            </a:p>
          </p:txBody>
        </p:sp>
        <p:sp>
          <p:nvSpPr>
            <p:cNvPr id="22" name="Rectangle 21">
              <a:extLst>
                <a:ext uri="{FF2B5EF4-FFF2-40B4-BE49-F238E27FC236}">
                  <a16:creationId xmlns:a16="http://schemas.microsoft.com/office/drawing/2014/main" id="{13B981BD-E51F-4F06-A508-06712155D691}"/>
                </a:ext>
              </a:extLst>
            </p:cNvPr>
            <p:cNvSpPr/>
            <p:nvPr/>
          </p:nvSpPr>
          <p:spPr>
            <a:xfrm>
              <a:off x="4507505" y="4339274"/>
              <a:ext cx="1106393" cy="369332"/>
            </a:xfrm>
            <a:prstGeom prst="rect">
              <a:avLst/>
            </a:prstGeom>
          </p:spPr>
          <p:txBody>
            <a:bodyPr wrap="none">
              <a:spAutoFit/>
            </a:bodyPr>
            <a:lstStyle/>
            <a:p>
              <a:r>
                <a:rPr lang="en-US" b="1" dirty="0">
                  <a:latin typeface="Karla" pitchFamily="2" charset="0"/>
                </a:rPr>
                <a:t>Exercise</a:t>
              </a:r>
              <a:endParaRPr lang="en-US" dirty="0"/>
            </a:p>
          </p:txBody>
        </p:sp>
        <p:sp>
          <p:nvSpPr>
            <p:cNvPr id="24" name="Rectangle 23">
              <a:extLst>
                <a:ext uri="{FF2B5EF4-FFF2-40B4-BE49-F238E27FC236}">
                  <a16:creationId xmlns:a16="http://schemas.microsoft.com/office/drawing/2014/main" id="{4D9290BC-71CC-4F12-91D8-2A4D4D796208}"/>
                </a:ext>
              </a:extLst>
            </p:cNvPr>
            <p:cNvSpPr/>
            <p:nvPr/>
          </p:nvSpPr>
          <p:spPr>
            <a:xfrm>
              <a:off x="6144365" y="3688171"/>
              <a:ext cx="367807" cy="591470"/>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40788F3C-B34A-4758-BA96-E47E7554AB55}"/>
                </a:ext>
              </a:extLst>
            </p:cNvPr>
            <p:cNvSpPr/>
            <p:nvPr/>
          </p:nvSpPr>
          <p:spPr>
            <a:xfrm>
              <a:off x="6834427" y="4327270"/>
              <a:ext cx="1688283" cy="369332"/>
            </a:xfrm>
            <a:prstGeom prst="rect">
              <a:avLst/>
            </a:prstGeom>
          </p:spPr>
          <p:txBody>
            <a:bodyPr wrap="none">
              <a:spAutoFit/>
            </a:bodyPr>
            <a:lstStyle/>
            <a:p>
              <a:r>
                <a:rPr lang="en-US" b="1" dirty="0">
                  <a:latin typeface="Karla" pitchFamily="2" charset="0"/>
                </a:rPr>
                <a:t>Presentation*</a:t>
              </a:r>
              <a:endParaRPr lang="en-US" dirty="0"/>
            </a:p>
          </p:txBody>
        </p:sp>
        <p:sp>
          <p:nvSpPr>
            <p:cNvPr id="36" name="Rectangle 35">
              <a:extLst>
                <a:ext uri="{FF2B5EF4-FFF2-40B4-BE49-F238E27FC236}">
                  <a16:creationId xmlns:a16="http://schemas.microsoft.com/office/drawing/2014/main" id="{075B87CA-9F30-4DE5-8BFB-4475AEB51822}"/>
                </a:ext>
              </a:extLst>
            </p:cNvPr>
            <p:cNvSpPr/>
            <p:nvPr/>
          </p:nvSpPr>
          <p:spPr>
            <a:xfrm>
              <a:off x="8256775" y="5503701"/>
              <a:ext cx="1681871" cy="307777"/>
            </a:xfrm>
            <a:prstGeom prst="rect">
              <a:avLst/>
            </a:prstGeom>
          </p:spPr>
          <p:txBody>
            <a:bodyPr wrap="none">
              <a:spAutoFit/>
            </a:bodyPr>
            <a:lstStyle/>
            <a:p>
              <a:r>
                <a:rPr lang="en-US" sz="1400" dirty="0">
                  <a:latin typeface="Karla" pitchFamily="2" charset="0"/>
                </a:rPr>
                <a:t>*two per semester</a:t>
              </a:r>
              <a:endParaRPr lang="en-US" sz="1400" dirty="0"/>
            </a:p>
          </p:txBody>
        </p:sp>
        <p:sp>
          <p:nvSpPr>
            <p:cNvPr id="48" name="Rectangle 47">
              <a:extLst>
                <a:ext uri="{FF2B5EF4-FFF2-40B4-BE49-F238E27FC236}">
                  <a16:creationId xmlns:a16="http://schemas.microsoft.com/office/drawing/2014/main" id="{D745904F-A480-4A9E-A1D5-617D7AB8D210}"/>
                </a:ext>
              </a:extLst>
            </p:cNvPr>
            <p:cNvSpPr/>
            <p:nvPr/>
          </p:nvSpPr>
          <p:spPr>
            <a:xfrm>
              <a:off x="2813654" y="5508483"/>
              <a:ext cx="3911648" cy="307777"/>
            </a:xfrm>
            <a:prstGeom prst="rect">
              <a:avLst/>
            </a:prstGeom>
          </p:spPr>
          <p:txBody>
            <a:bodyPr wrap="none">
              <a:spAutoFit/>
            </a:bodyPr>
            <a:lstStyle/>
            <a:p>
              <a:r>
                <a:rPr lang="en-US" sz="1400" dirty="0">
                  <a:latin typeface="Karla" pitchFamily="2" charset="0"/>
                </a:rPr>
                <a:t>due next week by the beginning of the lecture</a:t>
              </a:r>
              <a:endParaRPr lang="en-US" sz="1400" dirty="0"/>
            </a:p>
          </p:txBody>
        </p:sp>
      </p:grpSp>
      <p:sp>
        <p:nvSpPr>
          <p:cNvPr id="30" name="Rectangle 29">
            <a:extLst>
              <a:ext uri="{FF2B5EF4-FFF2-40B4-BE49-F238E27FC236}">
                <a16:creationId xmlns:a16="http://schemas.microsoft.com/office/drawing/2014/main" id="{141B7CC9-0A8F-4D7F-B181-FB0605322490}"/>
              </a:ext>
            </a:extLst>
          </p:cNvPr>
          <p:cNvSpPr/>
          <p:nvPr/>
        </p:nvSpPr>
        <p:spPr>
          <a:xfrm>
            <a:off x="1152811" y="2965365"/>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06997" y="2567791"/>
            <a:ext cx="286684" cy="369332"/>
          </a:xfrm>
          <a:prstGeom prst="rect">
            <a:avLst/>
          </a:prstGeom>
          <a:noFill/>
        </p:spPr>
        <p:txBody>
          <a:bodyPr wrap="square" rtlCol="0">
            <a:spAutoFit/>
          </a:bodyPr>
          <a:lstStyle/>
          <a:p>
            <a:r>
              <a:rPr lang="en-US" b="1" dirty="0">
                <a:latin typeface="Karla" charset="0"/>
                <a:ea typeface="Karla" charset="0"/>
                <a:cs typeface="Karla" charset="0"/>
              </a:rPr>
              <a:t>F</a:t>
            </a:r>
          </a:p>
        </p:txBody>
      </p:sp>
      <p:sp>
        <p:nvSpPr>
          <p:cNvPr id="10" name="Rectangle 9">
            <a:extLst>
              <a:ext uri="{FF2B5EF4-FFF2-40B4-BE49-F238E27FC236}">
                <a16:creationId xmlns:a16="http://schemas.microsoft.com/office/drawing/2014/main" id="{82CC7FA6-7925-4B60-8A9A-9F917CD51888}"/>
              </a:ext>
            </a:extLst>
          </p:cNvPr>
          <p:cNvSpPr/>
          <p:nvPr/>
        </p:nvSpPr>
        <p:spPr>
          <a:xfrm>
            <a:off x="6316817" y="4208002"/>
            <a:ext cx="902811" cy="369332"/>
          </a:xfrm>
          <a:prstGeom prst="rect">
            <a:avLst/>
          </a:prstGeom>
        </p:spPr>
        <p:txBody>
          <a:bodyPr wrap="none">
            <a:spAutoFit/>
          </a:bodyPr>
          <a:lstStyle/>
          <a:p>
            <a:r>
              <a:rPr lang="en-US" b="1" dirty="0">
                <a:latin typeface="Karla" pitchFamily="2" charset="0"/>
              </a:rPr>
              <a:t>Forum</a:t>
            </a:r>
          </a:p>
        </p:txBody>
      </p:sp>
    </p:spTree>
    <p:extLst>
      <p:ext uri="{BB962C8B-B14F-4D97-AF65-F5344CB8AC3E}">
        <p14:creationId xmlns:p14="http://schemas.microsoft.com/office/powerpoint/2010/main" val="1136361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DD40E0-632F-425B-B5E9-5E8CC8FCE6EF}"/>
              </a:ext>
            </a:extLst>
          </p:cNvPr>
          <p:cNvSpPr>
            <a:spLocks noGrp="1"/>
          </p:cNvSpPr>
          <p:nvPr>
            <p:ph type="body" sz="quarter" idx="13"/>
          </p:nvPr>
        </p:nvSpPr>
        <p:spPr>
          <a:xfrm>
            <a:off x="1769268" y="1754000"/>
            <a:ext cx="8867355" cy="4052791"/>
          </a:xfrm>
        </p:spPr>
        <p:txBody>
          <a:bodyPr>
            <a:normAutofit/>
          </a:bodyPr>
          <a:lstStyle/>
          <a:p>
            <a:pPr>
              <a:spcAft>
                <a:spcPts val="600"/>
              </a:spcAft>
            </a:pPr>
            <a:r>
              <a:rPr lang="en-US" sz="2600" dirty="0"/>
              <a:t>1 : Why you should take this class and why not?</a:t>
            </a:r>
          </a:p>
          <a:p>
            <a:pPr>
              <a:spcAft>
                <a:spcPts val="600"/>
              </a:spcAft>
            </a:pPr>
            <a:r>
              <a:rPr lang="en-US" sz="2600" dirty="0"/>
              <a:t>2: Who are we?</a:t>
            </a:r>
          </a:p>
          <a:p>
            <a:pPr>
              <a:spcAft>
                <a:spcPts val="600"/>
              </a:spcAft>
            </a:pPr>
            <a:r>
              <a:rPr lang="en-US" sz="2600" dirty="0"/>
              <a:t>3: Course structure and activities?</a:t>
            </a:r>
          </a:p>
          <a:p>
            <a:pPr>
              <a:spcAft>
                <a:spcPts val="600"/>
              </a:spcAft>
            </a:pPr>
            <a:r>
              <a:rPr lang="en-US" sz="2600" dirty="0"/>
              <a:t>4: Class organization (Workload, Logistics, Grades).</a:t>
            </a:r>
          </a:p>
          <a:p>
            <a:pPr>
              <a:spcAft>
                <a:spcPts val="600"/>
              </a:spcAft>
            </a:pPr>
            <a:endParaRPr lang="en-US" sz="2600" dirty="0"/>
          </a:p>
          <a:p>
            <a:pPr>
              <a:spcAft>
                <a:spcPts val="600"/>
              </a:spcAft>
            </a:pPr>
            <a:r>
              <a:rPr lang="en-US" sz="2600" dirty="0"/>
              <a:t>5: Virtual environments.</a:t>
            </a:r>
          </a:p>
          <a:p>
            <a:pPr>
              <a:spcAft>
                <a:spcPts val="600"/>
              </a:spcAft>
            </a:pPr>
            <a:r>
              <a:rPr lang="en-US" sz="2600" dirty="0"/>
              <a:t>6: Virtual machines.</a:t>
            </a:r>
          </a:p>
          <a:p>
            <a:pPr>
              <a:spcAft>
                <a:spcPts val="600"/>
              </a:spcAft>
            </a:pPr>
            <a:endParaRPr lang="en-US" sz="2600" dirty="0"/>
          </a:p>
        </p:txBody>
      </p:sp>
      <p:sp>
        <p:nvSpPr>
          <p:cNvPr id="3" name="Text Placeholder 2">
            <a:extLst>
              <a:ext uri="{FF2B5EF4-FFF2-40B4-BE49-F238E27FC236}">
                <a16:creationId xmlns:a16="http://schemas.microsoft.com/office/drawing/2014/main" id="{6DA12FB9-5FAE-4342-BE2F-559B191D9485}"/>
              </a:ext>
            </a:extLst>
          </p:cNvPr>
          <p:cNvSpPr>
            <a:spLocks noGrp="1"/>
          </p:cNvSpPr>
          <p:nvPr>
            <p:ph type="body" sz="quarter" idx="14"/>
          </p:nvPr>
        </p:nvSpPr>
        <p:spPr>
          <a:xfrm>
            <a:off x="861586" y="294031"/>
            <a:ext cx="10357954" cy="2407854"/>
          </a:xfrm>
        </p:spPr>
        <p:txBody>
          <a:bodyPr/>
          <a:lstStyle/>
          <a:p>
            <a:pPr marL="0" indent="0" algn="ctr">
              <a:buNone/>
            </a:pPr>
            <a:r>
              <a:rPr lang="en-US" b="1" dirty="0">
                <a:latin typeface="Karla" charset="0"/>
                <a:ea typeface="Karla" charset="0"/>
                <a:cs typeface="Karla" charset="0"/>
              </a:rPr>
              <a:t>Outline</a:t>
            </a:r>
          </a:p>
        </p:txBody>
      </p:sp>
      <p:cxnSp>
        <p:nvCxnSpPr>
          <p:cNvPr id="5" name="Straight Connector 4">
            <a:extLst>
              <a:ext uri="{FF2B5EF4-FFF2-40B4-BE49-F238E27FC236}">
                <a16:creationId xmlns:a16="http://schemas.microsoft.com/office/drawing/2014/main" id="{D1934256-7EE4-EE46-9842-1B3F6109A720}"/>
              </a:ext>
            </a:extLst>
          </p:cNvPr>
          <p:cNvCxnSpPr/>
          <p:nvPr/>
        </p:nvCxnSpPr>
        <p:spPr>
          <a:xfrm>
            <a:off x="4058292" y="4156116"/>
            <a:ext cx="4335695" cy="0"/>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239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DD40E0-632F-425B-B5E9-5E8CC8FCE6EF}"/>
              </a:ext>
            </a:extLst>
          </p:cNvPr>
          <p:cNvSpPr>
            <a:spLocks noGrp="1"/>
          </p:cNvSpPr>
          <p:nvPr>
            <p:ph type="body" sz="quarter" idx="13"/>
          </p:nvPr>
        </p:nvSpPr>
        <p:spPr>
          <a:xfrm>
            <a:off x="1769268" y="1754000"/>
            <a:ext cx="8867355" cy="4052791"/>
          </a:xfrm>
        </p:spPr>
        <p:txBody>
          <a:bodyPr>
            <a:normAutofit/>
          </a:bodyPr>
          <a:lstStyle/>
          <a:p>
            <a:pPr>
              <a:spcAft>
                <a:spcPts val="600"/>
              </a:spcAft>
            </a:pPr>
            <a:r>
              <a:rPr lang="en-US" sz="2600" dirty="0"/>
              <a:t>1 : Why you should take this class and why not?</a:t>
            </a:r>
          </a:p>
          <a:p>
            <a:pPr>
              <a:spcAft>
                <a:spcPts val="600"/>
              </a:spcAft>
            </a:pPr>
            <a:r>
              <a:rPr lang="en-US" sz="2600" dirty="0"/>
              <a:t>2: Who are we?</a:t>
            </a:r>
          </a:p>
          <a:p>
            <a:pPr>
              <a:spcAft>
                <a:spcPts val="600"/>
              </a:spcAft>
            </a:pPr>
            <a:r>
              <a:rPr lang="en-US" sz="2600" dirty="0"/>
              <a:t>3: Course structure and activities?</a:t>
            </a:r>
          </a:p>
          <a:p>
            <a:pPr>
              <a:spcAft>
                <a:spcPts val="600"/>
              </a:spcAft>
            </a:pPr>
            <a:r>
              <a:rPr lang="en-US" sz="2600" dirty="0"/>
              <a:t>4: </a:t>
            </a:r>
            <a:r>
              <a:rPr lang="en-US" sz="2600" b="1" dirty="0"/>
              <a:t>Class organization (Workload, Logistics, Grades).</a:t>
            </a:r>
          </a:p>
          <a:p>
            <a:pPr>
              <a:spcAft>
                <a:spcPts val="600"/>
              </a:spcAft>
            </a:pPr>
            <a:endParaRPr lang="en-US" sz="2600" b="1" dirty="0"/>
          </a:p>
          <a:p>
            <a:pPr>
              <a:spcAft>
                <a:spcPts val="600"/>
              </a:spcAft>
            </a:pPr>
            <a:r>
              <a:rPr lang="en-US" sz="2600" dirty="0"/>
              <a:t>5: Virtual environments.</a:t>
            </a:r>
          </a:p>
          <a:p>
            <a:pPr>
              <a:spcAft>
                <a:spcPts val="600"/>
              </a:spcAft>
            </a:pPr>
            <a:r>
              <a:rPr lang="en-US" sz="2600" dirty="0"/>
              <a:t>6: Virtual machines.</a:t>
            </a:r>
          </a:p>
          <a:p>
            <a:pPr>
              <a:spcAft>
                <a:spcPts val="600"/>
              </a:spcAft>
            </a:pPr>
            <a:endParaRPr lang="en-US" sz="2600" dirty="0"/>
          </a:p>
        </p:txBody>
      </p:sp>
      <p:sp>
        <p:nvSpPr>
          <p:cNvPr id="3" name="Text Placeholder 2">
            <a:extLst>
              <a:ext uri="{FF2B5EF4-FFF2-40B4-BE49-F238E27FC236}">
                <a16:creationId xmlns:a16="http://schemas.microsoft.com/office/drawing/2014/main" id="{6DA12FB9-5FAE-4342-BE2F-559B191D9485}"/>
              </a:ext>
            </a:extLst>
          </p:cNvPr>
          <p:cNvSpPr>
            <a:spLocks noGrp="1"/>
          </p:cNvSpPr>
          <p:nvPr>
            <p:ph type="body" sz="quarter" idx="14"/>
          </p:nvPr>
        </p:nvSpPr>
        <p:spPr>
          <a:xfrm>
            <a:off x="861586" y="294031"/>
            <a:ext cx="10357954" cy="2407854"/>
          </a:xfrm>
        </p:spPr>
        <p:txBody>
          <a:bodyPr/>
          <a:lstStyle/>
          <a:p>
            <a:pPr marL="0" indent="0" algn="ctr">
              <a:buNone/>
            </a:pPr>
            <a:r>
              <a:rPr lang="en-US" b="1" dirty="0">
                <a:latin typeface="Karla" charset="0"/>
                <a:ea typeface="Karla" charset="0"/>
                <a:cs typeface="Karla" charset="0"/>
              </a:rPr>
              <a:t>Outline</a:t>
            </a:r>
          </a:p>
        </p:txBody>
      </p:sp>
      <p:cxnSp>
        <p:nvCxnSpPr>
          <p:cNvPr id="5" name="Straight Connector 4">
            <a:extLst>
              <a:ext uri="{FF2B5EF4-FFF2-40B4-BE49-F238E27FC236}">
                <a16:creationId xmlns:a16="http://schemas.microsoft.com/office/drawing/2014/main" id="{D1934256-7EE4-EE46-9842-1B3F6109A720}"/>
              </a:ext>
            </a:extLst>
          </p:cNvPr>
          <p:cNvCxnSpPr/>
          <p:nvPr/>
        </p:nvCxnSpPr>
        <p:spPr>
          <a:xfrm>
            <a:off x="4058292" y="4156116"/>
            <a:ext cx="4335695" cy="0"/>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141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D2154C2-72B3-483A-82D3-87160E6142B4}"/>
              </a:ext>
            </a:extLst>
          </p:cNvPr>
          <p:cNvGrpSpPr/>
          <p:nvPr/>
        </p:nvGrpSpPr>
        <p:grpSpPr>
          <a:xfrm>
            <a:off x="6142074" y="1488559"/>
            <a:ext cx="1962815" cy="4455041"/>
            <a:chOff x="6181725" y="3429000"/>
            <a:chExt cx="1962815" cy="1820416"/>
          </a:xfrm>
        </p:grpSpPr>
        <p:sp>
          <p:nvSpPr>
            <p:cNvPr id="4" name="Rectangle 3">
              <a:extLst>
                <a:ext uri="{FF2B5EF4-FFF2-40B4-BE49-F238E27FC236}">
                  <a16:creationId xmlns:a16="http://schemas.microsoft.com/office/drawing/2014/main" id="{7D683D79-AC3B-4756-9682-E6BAB204C2CD}"/>
                </a:ext>
              </a:extLst>
            </p:cNvPr>
            <p:cNvSpPr/>
            <p:nvPr/>
          </p:nvSpPr>
          <p:spPr>
            <a:xfrm flipV="1">
              <a:off x="6181725" y="3507939"/>
              <a:ext cx="1106393" cy="1538677"/>
            </a:xfrm>
            <a:custGeom>
              <a:avLst/>
              <a:gdLst>
                <a:gd name="connsiteX0" fmla="*/ 0 w 1106393"/>
                <a:gd name="connsiteY0" fmla="*/ 0 h 1538677"/>
                <a:gd name="connsiteX1" fmla="*/ 542133 w 1106393"/>
                <a:gd name="connsiteY1" fmla="*/ 0 h 1538677"/>
                <a:gd name="connsiteX2" fmla="*/ 1106393 w 1106393"/>
                <a:gd name="connsiteY2" fmla="*/ 0 h 1538677"/>
                <a:gd name="connsiteX3" fmla="*/ 1106393 w 1106393"/>
                <a:gd name="connsiteY3" fmla="*/ 512892 h 1538677"/>
                <a:gd name="connsiteX4" fmla="*/ 1106393 w 1106393"/>
                <a:gd name="connsiteY4" fmla="*/ 1025785 h 1538677"/>
                <a:gd name="connsiteX5" fmla="*/ 1106393 w 1106393"/>
                <a:gd name="connsiteY5" fmla="*/ 1538677 h 1538677"/>
                <a:gd name="connsiteX6" fmla="*/ 553197 w 1106393"/>
                <a:gd name="connsiteY6" fmla="*/ 1538677 h 1538677"/>
                <a:gd name="connsiteX7" fmla="*/ 0 w 1106393"/>
                <a:gd name="connsiteY7" fmla="*/ 1538677 h 1538677"/>
                <a:gd name="connsiteX8" fmla="*/ 0 w 1106393"/>
                <a:gd name="connsiteY8" fmla="*/ 1056558 h 1538677"/>
                <a:gd name="connsiteX9" fmla="*/ 0 w 1106393"/>
                <a:gd name="connsiteY9" fmla="*/ 559053 h 1538677"/>
                <a:gd name="connsiteX10" fmla="*/ 0 w 1106393"/>
                <a:gd name="connsiteY10"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393" h="1538677" fill="none" extrusionOk="0">
                  <a:moveTo>
                    <a:pt x="0" y="0"/>
                  </a:moveTo>
                  <a:cubicBezTo>
                    <a:pt x="247253" y="9445"/>
                    <a:pt x="337473" y="20985"/>
                    <a:pt x="542133" y="0"/>
                  </a:cubicBezTo>
                  <a:cubicBezTo>
                    <a:pt x="746793" y="-20985"/>
                    <a:pt x="971064" y="1078"/>
                    <a:pt x="1106393" y="0"/>
                  </a:cubicBezTo>
                  <a:cubicBezTo>
                    <a:pt x="1098215" y="109815"/>
                    <a:pt x="1107781" y="371233"/>
                    <a:pt x="1106393" y="512892"/>
                  </a:cubicBezTo>
                  <a:cubicBezTo>
                    <a:pt x="1105005" y="654551"/>
                    <a:pt x="1089255" y="914124"/>
                    <a:pt x="1106393" y="1025785"/>
                  </a:cubicBezTo>
                  <a:cubicBezTo>
                    <a:pt x="1123531" y="1137446"/>
                    <a:pt x="1126524" y="1338947"/>
                    <a:pt x="1106393" y="1538677"/>
                  </a:cubicBezTo>
                  <a:cubicBezTo>
                    <a:pt x="871869" y="1527753"/>
                    <a:pt x="692261" y="1549936"/>
                    <a:pt x="553197" y="1538677"/>
                  </a:cubicBezTo>
                  <a:cubicBezTo>
                    <a:pt x="414133" y="1527418"/>
                    <a:pt x="224954" y="1520143"/>
                    <a:pt x="0" y="1538677"/>
                  </a:cubicBezTo>
                  <a:cubicBezTo>
                    <a:pt x="17365" y="1332347"/>
                    <a:pt x="-13554" y="1206720"/>
                    <a:pt x="0" y="1056558"/>
                  </a:cubicBezTo>
                  <a:cubicBezTo>
                    <a:pt x="13554" y="906396"/>
                    <a:pt x="-15468" y="703731"/>
                    <a:pt x="0" y="559053"/>
                  </a:cubicBezTo>
                  <a:cubicBezTo>
                    <a:pt x="15468" y="414375"/>
                    <a:pt x="-27273" y="186257"/>
                    <a:pt x="0" y="0"/>
                  </a:cubicBezTo>
                  <a:close/>
                </a:path>
                <a:path w="1106393" h="1538677" stroke="0" extrusionOk="0">
                  <a:moveTo>
                    <a:pt x="0" y="0"/>
                  </a:moveTo>
                  <a:cubicBezTo>
                    <a:pt x="238728" y="11683"/>
                    <a:pt x="340124" y="-14253"/>
                    <a:pt x="542133" y="0"/>
                  </a:cubicBezTo>
                  <a:cubicBezTo>
                    <a:pt x="744142" y="14253"/>
                    <a:pt x="960474" y="-15016"/>
                    <a:pt x="1106393" y="0"/>
                  </a:cubicBezTo>
                  <a:cubicBezTo>
                    <a:pt x="1095492" y="123125"/>
                    <a:pt x="1109382" y="358568"/>
                    <a:pt x="1106393" y="543666"/>
                  </a:cubicBezTo>
                  <a:cubicBezTo>
                    <a:pt x="1103404" y="728764"/>
                    <a:pt x="1127646" y="893148"/>
                    <a:pt x="1106393" y="1056558"/>
                  </a:cubicBezTo>
                  <a:cubicBezTo>
                    <a:pt x="1085140" y="1219968"/>
                    <a:pt x="1098008" y="1427262"/>
                    <a:pt x="1106393" y="1538677"/>
                  </a:cubicBezTo>
                  <a:cubicBezTo>
                    <a:pt x="918396" y="1546852"/>
                    <a:pt x="813844" y="1548329"/>
                    <a:pt x="575324" y="1538677"/>
                  </a:cubicBezTo>
                  <a:cubicBezTo>
                    <a:pt x="336804" y="1529025"/>
                    <a:pt x="118044" y="1555540"/>
                    <a:pt x="0" y="1538677"/>
                  </a:cubicBezTo>
                  <a:cubicBezTo>
                    <a:pt x="-13203" y="1281468"/>
                    <a:pt x="-6045" y="1131638"/>
                    <a:pt x="0" y="995011"/>
                  </a:cubicBezTo>
                  <a:cubicBezTo>
                    <a:pt x="6045" y="858384"/>
                    <a:pt x="-20292" y="703673"/>
                    <a:pt x="0" y="451345"/>
                  </a:cubicBezTo>
                  <a:cubicBezTo>
                    <a:pt x="20292" y="199017"/>
                    <a:pt x="18751" y="150196"/>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7" name="Rectangle 6">
              <a:extLst>
                <a:ext uri="{FF2B5EF4-FFF2-40B4-BE49-F238E27FC236}">
                  <a16:creationId xmlns:a16="http://schemas.microsoft.com/office/drawing/2014/main" id="{79CB1532-55A7-48D1-BDF4-C1C5A5181869}"/>
                </a:ext>
              </a:extLst>
            </p:cNvPr>
            <p:cNvSpPr/>
            <p:nvPr/>
          </p:nvSpPr>
          <p:spPr>
            <a:xfrm>
              <a:off x="6209414" y="3429000"/>
              <a:ext cx="1935126"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57DE6254-9013-4DEE-9CC3-5E0065E9F875}"/>
              </a:ext>
            </a:extLst>
          </p:cNvPr>
          <p:cNvSpPr/>
          <p:nvPr/>
        </p:nvSpPr>
        <p:spPr>
          <a:xfrm>
            <a:off x="6169764" y="1843950"/>
            <a:ext cx="5465910" cy="3077766"/>
          </a:xfrm>
          <a:prstGeom prst="rect">
            <a:avLst/>
          </a:prstGeom>
        </p:spPr>
        <p:txBody>
          <a:bodyPr wrap="square">
            <a:spAutoFit/>
          </a:bodyPr>
          <a:lstStyle/>
          <a:p>
            <a:pPr algn="ctr"/>
            <a:r>
              <a:rPr lang="en-US" sz="2400" b="1" dirty="0">
                <a:latin typeface="Karla" pitchFamily="2" charset="0"/>
              </a:rPr>
              <a:t>Practicum and Project Week</a:t>
            </a:r>
          </a:p>
          <a:p>
            <a:pPr algn="ctr"/>
            <a:endParaRPr lang="en-US" dirty="0">
              <a:latin typeface="Karla" pitchFamily="2" charset="0"/>
            </a:endParaRPr>
          </a:p>
          <a:p>
            <a:pPr algn="ctr"/>
            <a:r>
              <a:rPr lang="en-US" sz="2000" dirty="0">
                <a:latin typeface="Karla" pitchFamily="2" charset="0"/>
              </a:rPr>
              <a:t>~ 16 hours/week**</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spcBef>
                <a:spcPts val="1200"/>
              </a:spcBef>
            </a:pPr>
            <a:endParaRPr lang="en-US" dirty="0">
              <a:latin typeface="Karla" pitchFamily="2" charset="0"/>
            </a:endParaRPr>
          </a:p>
          <a:p>
            <a:pPr algn="ctr"/>
            <a:r>
              <a:rPr lang="en-US" sz="1400" dirty="0">
                <a:latin typeface="Karla" pitchFamily="2" charset="0"/>
              </a:rPr>
              <a:t>** 2 practicums and  1 final project  (2 weeks long)</a:t>
            </a:r>
          </a:p>
        </p:txBody>
      </p:sp>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3"/>
          </p:nvPr>
        </p:nvSpPr>
        <p:spPr>
          <a:xfrm>
            <a:off x="1162050" y="401607"/>
            <a:ext cx="10039350" cy="647700"/>
          </a:xfrm>
        </p:spPr>
        <p:txBody>
          <a:bodyPr>
            <a:normAutofit lnSpcReduction="10000"/>
          </a:bodyPr>
          <a:lstStyle/>
          <a:p>
            <a:pPr>
              <a:spcAft>
                <a:spcPts val="1800"/>
              </a:spcAft>
            </a:pPr>
            <a:r>
              <a:rPr lang="en-US" sz="3800" b="1" dirty="0"/>
              <a:t>Workload</a:t>
            </a:r>
          </a:p>
        </p:txBody>
      </p:sp>
      <p:sp>
        <p:nvSpPr>
          <p:cNvPr id="9" name="Rectangle 8">
            <a:extLst>
              <a:ext uri="{FF2B5EF4-FFF2-40B4-BE49-F238E27FC236}">
                <a16:creationId xmlns:a16="http://schemas.microsoft.com/office/drawing/2014/main" id="{5BB96268-19C2-489F-AA87-2D6A0808AD2E}"/>
              </a:ext>
            </a:extLst>
          </p:cNvPr>
          <p:cNvSpPr/>
          <p:nvPr/>
        </p:nvSpPr>
        <p:spPr>
          <a:xfrm>
            <a:off x="556326" y="1851476"/>
            <a:ext cx="5539674" cy="3385542"/>
          </a:xfrm>
          <a:prstGeom prst="rect">
            <a:avLst/>
          </a:prstGeom>
        </p:spPr>
        <p:txBody>
          <a:bodyPr wrap="square">
            <a:spAutoFit/>
          </a:bodyPr>
          <a:lstStyle/>
          <a:p>
            <a:pPr algn="ctr"/>
            <a:r>
              <a:rPr lang="en-US" sz="2400" b="1" dirty="0">
                <a:latin typeface="Karla" pitchFamily="2" charset="0"/>
              </a:rPr>
              <a:t>Regular Week</a:t>
            </a:r>
          </a:p>
          <a:p>
            <a:pPr algn="ctr"/>
            <a:endParaRPr lang="en-US" b="1" dirty="0">
              <a:latin typeface="Karla" pitchFamily="2" charset="0"/>
            </a:endParaRPr>
          </a:p>
          <a:p>
            <a:pPr algn="ctr"/>
            <a:r>
              <a:rPr lang="en-US" sz="2000" dirty="0">
                <a:latin typeface="Karla" pitchFamily="2" charset="0"/>
              </a:rPr>
              <a:t>3 hours in class</a:t>
            </a:r>
          </a:p>
          <a:p>
            <a:pPr algn="ctr"/>
            <a:r>
              <a:rPr lang="en-US" sz="2000" dirty="0">
                <a:latin typeface="Karla" pitchFamily="2" charset="0"/>
              </a:rPr>
              <a:t>5 hours reading</a:t>
            </a:r>
          </a:p>
          <a:p>
            <a:pPr algn="ctr"/>
            <a:r>
              <a:rPr lang="en-US" sz="2000" dirty="0">
                <a:latin typeface="Karla" pitchFamily="2" charset="0"/>
              </a:rPr>
              <a:t>5 hours exercise</a:t>
            </a:r>
          </a:p>
          <a:p>
            <a:pPr algn="ctr"/>
            <a:r>
              <a:rPr lang="en-US" sz="2000" dirty="0">
                <a:latin typeface="Karla" pitchFamily="2" charset="0"/>
              </a:rPr>
              <a:t>1 hour forum questions</a:t>
            </a:r>
          </a:p>
          <a:p>
            <a:pPr algn="ctr"/>
            <a:r>
              <a:rPr lang="en-US" sz="2000" dirty="0">
                <a:latin typeface="Karla" pitchFamily="2" charset="0"/>
              </a:rPr>
              <a:t>3 hours presentation*</a:t>
            </a:r>
          </a:p>
          <a:p>
            <a:pPr algn="ctr"/>
            <a:endParaRPr lang="en-US" sz="2000" dirty="0">
              <a:latin typeface="Karla" pitchFamily="2" charset="0"/>
            </a:endParaRPr>
          </a:p>
          <a:p>
            <a:pPr algn="ctr"/>
            <a:r>
              <a:rPr lang="en-US" sz="2000" dirty="0">
                <a:latin typeface="Karla" pitchFamily="2" charset="0"/>
              </a:rPr>
              <a:t>~ 16 hours/week</a:t>
            </a:r>
          </a:p>
          <a:p>
            <a:pPr algn="ctr"/>
            <a:endParaRPr lang="en-US" dirty="0">
              <a:latin typeface="Karla" pitchFamily="2" charset="0"/>
            </a:endParaRPr>
          </a:p>
          <a:p>
            <a:pPr algn="ctr"/>
            <a:r>
              <a:rPr lang="en-US" sz="1400" dirty="0">
                <a:latin typeface="Karla" pitchFamily="2" charset="0"/>
              </a:rPr>
              <a:t>* 1 presentation per module per group (2 total)</a:t>
            </a:r>
          </a:p>
        </p:txBody>
      </p:sp>
      <p:sp>
        <p:nvSpPr>
          <p:cNvPr id="10" name="TextBox 9"/>
          <p:cNvSpPr txBox="1"/>
          <p:nvPr/>
        </p:nvSpPr>
        <p:spPr>
          <a:xfrm>
            <a:off x="0" y="5633910"/>
            <a:ext cx="12192000" cy="461665"/>
          </a:xfrm>
          <a:prstGeom prst="rect">
            <a:avLst/>
          </a:prstGeom>
          <a:solidFill>
            <a:schemeClr val="bg2">
              <a:lumMod val="90000"/>
            </a:schemeClr>
          </a:solidFill>
        </p:spPr>
        <p:txBody>
          <a:bodyPr wrap="square" rtlCol="0">
            <a:spAutoFit/>
          </a:bodyPr>
          <a:lstStyle/>
          <a:p>
            <a:pPr algn="ctr"/>
            <a:r>
              <a:rPr lang="en-US" sz="2400" dirty="0"/>
              <a:t>We will be asking for your feedback on the workload</a:t>
            </a:r>
          </a:p>
        </p:txBody>
      </p:sp>
    </p:spTree>
    <p:extLst>
      <p:ext uri="{BB962C8B-B14F-4D97-AF65-F5344CB8AC3E}">
        <p14:creationId xmlns:p14="http://schemas.microsoft.com/office/powerpoint/2010/main" val="427512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90E545-4F5A-4706-9709-188CE2D94341}"/>
              </a:ext>
            </a:extLst>
          </p:cNvPr>
          <p:cNvSpPr>
            <a:spLocks noGrp="1"/>
          </p:cNvSpPr>
          <p:nvPr>
            <p:ph type="body" sz="quarter" idx="13"/>
          </p:nvPr>
        </p:nvSpPr>
        <p:spPr>
          <a:xfrm>
            <a:off x="1205688" y="1821235"/>
            <a:ext cx="9952074" cy="4074739"/>
          </a:xfrm>
        </p:spPr>
        <p:txBody>
          <a:bodyPr>
            <a:normAutofit/>
          </a:bodyPr>
          <a:lstStyle/>
          <a:p>
            <a:pPr>
              <a:spcAft>
                <a:spcPts val="1800"/>
              </a:spcAft>
            </a:pPr>
            <a:r>
              <a:rPr lang="en-US" b="1" dirty="0"/>
              <a:t>How to read and present class material</a:t>
            </a:r>
          </a:p>
          <a:p>
            <a:pPr>
              <a:spcAft>
                <a:spcPts val="1800"/>
              </a:spcAft>
            </a:pPr>
            <a:r>
              <a:rPr lang="en-US" i="1" dirty="0"/>
              <a:t>&gt; </a:t>
            </a:r>
            <a:r>
              <a:rPr lang="en-US" i="1" dirty="0">
                <a:hlinkClick r:id="rId2"/>
              </a:rPr>
              <a:t>Link to  Reading Guidelines </a:t>
            </a:r>
            <a:r>
              <a:rPr lang="en-US" dirty="0"/>
              <a:t>&lt;</a:t>
            </a:r>
          </a:p>
          <a:p>
            <a:pPr>
              <a:spcAft>
                <a:spcPts val="1800"/>
              </a:spcAft>
            </a:pPr>
            <a:r>
              <a:rPr lang="en-US" dirty="0"/>
              <a:t>&gt; </a:t>
            </a:r>
            <a:r>
              <a:rPr lang="en-US" i="1" dirty="0">
                <a:hlinkClick r:id="rId3"/>
              </a:rPr>
              <a:t>Link to  Presentation Guidelines </a:t>
            </a:r>
            <a:r>
              <a:rPr lang="en-US" dirty="0"/>
              <a:t>&lt;</a:t>
            </a:r>
          </a:p>
          <a:p>
            <a:pPr>
              <a:spcAft>
                <a:spcPts val="1800"/>
              </a:spcAft>
            </a:pPr>
            <a:endParaRPr lang="en-US" dirty="0"/>
          </a:p>
          <a:p>
            <a:pPr>
              <a:spcAft>
                <a:spcPts val="1800"/>
              </a:spcAft>
            </a:pPr>
            <a:endParaRPr lang="en-US" dirty="0"/>
          </a:p>
        </p:txBody>
      </p:sp>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a:t>Expectations</a:t>
            </a:r>
          </a:p>
        </p:txBody>
      </p:sp>
    </p:spTree>
    <p:extLst>
      <p:ext uri="{BB962C8B-B14F-4D97-AF65-F5344CB8AC3E}">
        <p14:creationId xmlns:p14="http://schemas.microsoft.com/office/powerpoint/2010/main" val="549422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90E545-4F5A-4706-9709-188CE2D94341}"/>
              </a:ext>
            </a:extLst>
          </p:cNvPr>
          <p:cNvSpPr>
            <a:spLocks noGrp="1"/>
          </p:cNvSpPr>
          <p:nvPr>
            <p:ph type="body" sz="quarter" idx="13"/>
          </p:nvPr>
        </p:nvSpPr>
        <p:spPr>
          <a:xfrm>
            <a:off x="2743200" y="1821235"/>
            <a:ext cx="6794500" cy="4074739"/>
          </a:xfrm>
        </p:spPr>
        <p:txBody>
          <a:bodyPr>
            <a:normAutofit fontScale="92500" lnSpcReduction="10000"/>
          </a:bodyPr>
          <a:lstStyle/>
          <a:p>
            <a:r>
              <a:rPr lang="en-US" b="1" dirty="0"/>
              <a:t>Fill up forms</a:t>
            </a:r>
          </a:p>
          <a:p>
            <a:endParaRPr lang="en-US" dirty="0"/>
          </a:p>
          <a:p>
            <a:r>
              <a:rPr lang="en-US" b="1" dirty="0">
                <a:hlinkClick r:id="rId2">
                  <a:extLst>
                    <a:ext uri="{A12FA001-AC4F-418D-AE19-62706E023703}">
                      <ahyp:hlinkClr xmlns:ahyp="http://schemas.microsoft.com/office/drawing/2018/hyperlinkcolor" val="tx"/>
                    </a:ext>
                  </a:extLst>
                </a:hlinkClick>
              </a:rPr>
              <a:t>TODO &gt;&gt; REVIEW FORMS</a:t>
            </a:r>
          </a:p>
          <a:p>
            <a:r>
              <a:rPr lang="en-US" dirty="0">
                <a:hlinkClick r:id="rId2"/>
              </a:rPr>
              <a:t>Make group </a:t>
            </a:r>
            <a:r>
              <a:rPr lang="en-US" dirty="0"/>
              <a:t>*</a:t>
            </a:r>
          </a:p>
          <a:p>
            <a:r>
              <a:rPr lang="en-US" dirty="0">
                <a:hlinkClick r:id="rId3"/>
              </a:rPr>
              <a:t>Sign-up presentation</a:t>
            </a:r>
            <a:r>
              <a:rPr lang="en-US" dirty="0"/>
              <a:t>**</a:t>
            </a:r>
          </a:p>
          <a:p>
            <a:endParaRPr lang="en-US" dirty="0"/>
          </a:p>
          <a:p>
            <a:endParaRPr lang="en-US" dirty="0"/>
          </a:p>
          <a:p>
            <a:pPr algn="l"/>
            <a:r>
              <a:rPr lang="en-US" sz="1400" dirty="0"/>
              <a:t>* Fill group components in each row</a:t>
            </a:r>
          </a:p>
          <a:p>
            <a:pPr algn="l"/>
            <a:r>
              <a:rPr lang="en-US" sz="1400" dirty="0"/>
              <a:t>** Each group should pick one slot (white background) in each module </a:t>
            </a:r>
          </a:p>
        </p:txBody>
      </p:sp>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4"/>
          </p:nvPr>
        </p:nvSpPr>
        <p:spPr>
          <a:xfrm>
            <a:off x="848139" y="342615"/>
            <a:ext cx="10357954" cy="1141801"/>
          </a:xfrm>
        </p:spPr>
        <p:txBody>
          <a:bodyPr/>
          <a:lstStyle/>
          <a:p>
            <a:r>
              <a:rPr lang="en-US" dirty="0"/>
              <a:t>Logistics</a:t>
            </a:r>
          </a:p>
        </p:txBody>
      </p:sp>
    </p:spTree>
    <p:extLst>
      <p:ext uri="{BB962C8B-B14F-4D97-AF65-F5344CB8AC3E}">
        <p14:creationId xmlns:p14="http://schemas.microsoft.com/office/powerpoint/2010/main" val="2342688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3"/>
          </p:nvPr>
        </p:nvSpPr>
        <p:spPr>
          <a:xfrm>
            <a:off x="848139" y="401607"/>
            <a:ext cx="10357954" cy="2407854"/>
          </a:xfrm>
        </p:spPr>
        <p:txBody>
          <a:bodyPr/>
          <a:lstStyle/>
          <a:p>
            <a:r>
              <a:rPr lang="en-US" sz="4000" b="1" dirty="0"/>
              <a:t>Grades</a:t>
            </a:r>
            <a:endParaRPr lang="en-US" b="1" dirty="0"/>
          </a:p>
        </p:txBody>
      </p:sp>
      <p:pic>
        <p:nvPicPr>
          <p:cNvPr id="5" name="Picture 4">
            <a:extLst>
              <a:ext uri="{FF2B5EF4-FFF2-40B4-BE49-F238E27FC236}">
                <a16:creationId xmlns:a16="http://schemas.microsoft.com/office/drawing/2014/main" id="{6FECF501-C46D-400C-875B-5F79AC73C372}"/>
              </a:ext>
            </a:extLst>
          </p:cNvPr>
          <p:cNvPicPr>
            <a:picLocks noChangeAspect="1"/>
          </p:cNvPicPr>
          <p:nvPr/>
        </p:nvPicPr>
        <p:blipFill>
          <a:blip r:embed="rId2"/>
          <a:stretch>
            <a:fillRect/>
          </a:stretch>
        </p:blipFill>
        <p:spPr>
          <a:xfrm>
            <a:off x="3924300" y="1362075"/>
            <a:ext cx="4343400" cy="4133850"/>
          </a:xfrm>
          <a:prstGeom prst="rect">
            <a:avLst/>
          </a:prstGeom>
        </p:spPr>
      </p:pic>
    </p:spTree>
    <p:extLst>
      <p:ext uri="{BB962C8B-B14F-4D97-AF65-F5344CB8AC3E}">
        <p14:creationId xmlns:p14="http://schemas.microsoft.com/office/powerpoint/2010/main" val="1255679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3"/>
          </p:nvPr>
        </p:nvSpPr>
        <p:spPr>
          <a:xfrm>
            <a:off x="848139" y="401607"/>
            <a:ext cx="10357954" cy="2407854"/>
          </a:xfrm>
        </p:spPr>
        <p:txBody>
          <a:bodyPr/>
          <a:lstStyle/>
          <a:p>
            <a:r>
              <a:rPr lang="en-US" sz="4000" b="1" dirty="0"/>
              <a:t>Final Details</a:t>
            </a:r>
            <a:endParaRPr lang="en-US" b="1" dirty="0"/>
          </a:p>
        </p:txBody>
      </p:sp>
      <p:sp>
        <p:nvSpPr>
          <p:cNvPr id="5" name="TextBox 4"/>
          <p:cNvSpPr txBox="1"/>
          <p:nvPr/>
        </p:nvSpPr>
        <p:spPr>
          <a:xfrm>
            <a:off x="1297859" y="1253613"/>
            <a:ext cx="10132142" cy="2677656"/>
          </a:xfrm>
          <a:prstGeom prst="rect">
            <a:avLst/>
          </a:prstGeom>
          <a:noFill/>
        </p:spPr>
        <p:txBody>
          <a:bodyPr wrap="square" rtlCol="0">
            <a:spAutoFit/>
          </a:bodyPr>
          <a:lstStyle/>
          <a:p>
            <a:pPr marL="342900" indent="-342900">
              <a:buFont typeface="Arial" charset="0"/>
              <a:buChar char="•"/>
            </a:pPr>
            <a:r>
              <a:rPr lang="en-US" sz="2400" dirty="0">
                <a:latin typeface="Karla" charset="0"/>
                <a:ea typeface="Karla" charset="0"/>
                <a:cs typeface="Karla" charset="0"/>
              </a:rPr>
              <a:t>We will be using ED for discussions, announcements and surveys.  </a:t>
            </a:r>
          </a:p>
          <a:p>
            <a:pPr marL="342900" indent="-342900">
              <a:buFont typeface="Arial" charset="0"/>
              <a:buChar char="•"/>
            </a:pPr>
            <a:endParaRPr lang="en-US" sz="2400" dirty="0">
              <a:latin typeface="Karla" charset="0"/>
              <a:ea typeface="Karla" charset="0"/>
              <a:cs typeface="Karla" charset="0"/>
            </a:endParaRPr>
          </a:p>
          <a:p>
            <a:pPr marL="342900" indent="-342900">
              <a:buFont typeface="Arial" charset="0"/>
              <a:buChar char="•"/>
            </a:pPr>
            <a:r>
              <a:rPr lang="en-US" sz="2400" dirty="0">
                <a:latin typeface="Karla" charset="0"/>
                <a:ea typeface="Karla" charset="0"/>
                <a:cs typeface="Karla" charset="0"/>
              </a:rPr>
              <a:t>Submissions for exercises, reports, presentations </a:t>
            </a:r>
            <a:r>
              <a:rPr lang="en-US" sz="2400" dirty="0" err="1">
                <a:latin typeface="Karla" charset="0"/>
                <a:ea typeface="Karla" charset="0"/>
                <a:cs typeface="Karla" charset="0"/>
              </a:rPr>
              <a:t>etc</a:t>
            </a:r>
            <a:r>
              <a:rPr lang="en-US" sz="2400" dirty="0">
                <a:latin typeface="Karla" charset="0"/>
                <a:ea typeface="Karla" charset="0"/>
                <a:cs typeface="Karla" charset="0"/>
              </a:rPr>
              <a:t> we will be using </a:t>
            </a:r>
            <a:r>
              <a:rPr lang="en-US" sz="2400" dirty="0" err="1">
                <a:latin typeface="Karla" charset="0"/>
                <a:ea typeface="Karla" charset="0"/>
                <a:cs typeface="Karla" charset="0"/>
              </a:rPr>
              <a:t>github</a:t>
            </a:r>
            <a:r>
              <a:rPr lang="en-US" sz="2400" dirty="0">
                <a:latin typeface="Karla" charset="0"/>
                <a:ea typeface="Karla" charset="0"/>
                <a:cs typeface="Karla" charset="0"/>
              </a:rPr>
              <a:t>  (details soon). </a:t>
            </a:r>
          </a:p>
          <a:p>
            <a:endParaRPr lang="en-US" sz="2400" dirty="0">
              <a:latin typeface="Karla" charset="0"/>
              <a:ea typeface="Karla" charset="0"/>
              <a:cs typeface="Karla" charset="0"/>
            </a:endParaRPr>
          </a:p>
          <a:p>
            <a:pPr marL="342900" indent="-342900">
              <a:buFont typeface="Arial" charset="0"/>
              <a:buChar char="•"/>
            </a:pPr>
            <a:endParaRPr lang="en-US" sz="2400" dirty="0">
              <a:latin typeface="Karla" charset="0"/>
              <a:ea typeface="Karla" charset="0"/>
              <a:cs typeface="Karla" charset="0"/>
            </a:endParaRPr>
          </a:p>
          <a:p>
            <a:endParaRPr lang="en-US" sz="2400" dirty="0"/>
          </a:p>
        </p:txBody>
      </p:sp>
    </p:spTree>
    <p:extLst>
      <p:ext uri="{BB962C8B-B14F-4D97-AF65-F5344CB8AC3E}">
        <p14:creationId xmlns:p14="http://schemas.microsoft.com/office/powerpoint/2010/main" val="206230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DD40E0-632F-425B-B5E9-5E8CC8FCE6EF}"/>
              </a:ext>
            </a:extLst>
          </p:cNvPr>
          <p:cNvSpPr>
            <a:spLocks noGrp="1"/>
          </p:cNvSpPr>
          <p:nvPr>
            <p:ph type="body" sz="quarter" idx="13"/>
          </p:nvPr>
        </p:nvSpPr>
        <p:spPr>
          <a:xfrm>
            <a:off x="1769268" y="1754000"/>
            <a:ext cx="8867355" cy="4052791"/>
          </a:xfrm>
        </p:spPr>
        <p:txBody>
          <a:bodyPr>
            <a:normAutofit/>
          </a:bodyPr>
          <a:lstStyle/>
          <a:p>
            <a:pPr>
              <a:spcAft>
                <a:spcPts val="600"/>
              </a:spcAft>
            </a:pPr>
            <a:r>
              <a:rPr lang="en-US" sz="2600" dirty="0"/>
              <a:t>1 : Why you should take this class and why not?</a:t>
            </a:r>
          </a:p>
          <a:p>
            <a:pPr>
              <a:spcAft>
                <a:spcPts val="600"/>
              </a:spcAft>
            </a:pPr>
            <a:r>
              <a:rPr lang="en-US" sz="2600" dirty="0"/>
              <a:t>2: Who are we?</a:t>
            </a:r>
          </a:p>
          <a:p>
            <a:pPr>
              <a:spcAft>
                <a:spcPts val="600"/>
              </a:spcAft>
            </a:pPr>
            <a:r>
              <a:rPr lang="en-US" sz="2600" dirty="0"/>
              <a:t>3: Course structure and activities?</a:t>
            </a:r>
          </a:p>
          <a:p>
            <a:pPr>
              <a:spcAft>
                <a:spcPts val="600"/>
              </a:spcAft>
            </a:pPr>
            <a:r>
              <a:rPr lang="en-US" sz="2600" dirty="0"/>
              <a:t>4: Class organization (Workload, Logistics, Grades).</a:t>
            </a:r>
          </a:p>
          <a:p>
            <a:pPr>
              <a:spcAft>
                <a:spcPts val="600"/>
              </a:spcAft>
            </a:pPr>
            <a:endParaRPr lang="en-US" sz="2600" b="1" dirty="0"/>
          </a:p>
          <a:p>
            <a:pPr>
              <a:spcAft>
                <a:spcPts val="600"/>
              </a:spcAft>
            </a:pPr>
            <a:r>
              <a:rPr lang="en-US" sz="2600" b="1" dirty="0"/>
              <a:t>5: Virtual environments.</a:t>
            </a:r>
          </a:p>
          <a:p>
            <a:pPr>
              <a:spcAft>
                <a:spcPts val="600"/>
              </a:spcAft>
            </a:pPr>
            <a:r>
              <a:rPr lang="en-US" sz="2600" dirty="0"/>
              <a:t>6: Virtual machines.</a:t>
            </a:r>
          </a:p>
          <a:p>
            <a:pPr>
              <a:spcAft>
                <a:spcPts val="600"/>
              </a:spcAft>
            </a:pPr>
            <a:endParaRPr lang="en-US" sz="2600" dirty="0"/>
          </a:p>
        </p:txBody>
      </p:sp>
      <p:sp>
        <p:nvSpPr>
          <p:cNvPr id="3" name="Text Placeholder 2">
            <a:extLst>
              <a:ext uri="{FF2B5EF4-FFF2-40B4-BE49-F238E27FC236}">
                <a16:creationId xmlns:a16="http://schemas.microsoft.com/office/drawing/2014/main" id="{6DA12FB9-5FAE-4342-BE2F-559B191D9485}"/>
              </a:ext>
            </a:extLst>
          </p:cNvPr>
          <p:cNvSpPr>
            <a:spLocks noGrp="1"/>
          </p:cNvSpPr>
          <p:nvPr>
            <p:ph type="body" sz="quarter" idx="14"/>
          </p:nvPr>
        </p:nvSpPr>
        <p:spPr>
          <a:xfrm>
            <a:off x="861586" y="294031"/>
            <a:ext cx="10357954" cy="2407854"/>
          </a:xfrm>
        </p:spPr>
        <p:txBody>
          <a:bodyPr/>
          <a:lstStyle/>
          <a:p>
            <a:pPr marL="0" indent="0" algn="ctr">
              <a:buNone/>
            </a:pPr>
            <a:r>
              <a:rPr lang="en-US" b="1" dirty="0">
                <a:latin typeface="Karla" charset="0"/>
                <a:ea typeface="Karla" charset="0"/>
                <a:cs typeface="Karla" charset="0"/>
              </a:rPr>
              <a:t>Outline</a:t>
            </a:r>
          </a:p>
        </p:txBody>
      </p:sp>
      <p:cxnSp>
        <p:nvCxnSpPr>
          <p:cNvPr id="5" name="Straight Connector 4">
            <a:extLst>
              <a:ext uri="{FF2B5EF4-FFF2-40B4-BE49-F238E27FC236}">
                <a16:creationId xmlns:a16="http://schemas.microsoft.com/office/drawing/2014/main" id="{D1934256-7EE4-EE46-9842-1B3F6109A720}"/>
              </a:ext>
            </a:extLst>
          </p:cNvPr>
          <p:cNvCxnSpPr/>
          <p:nvPr/>
        </p:nvCxnSpPr>
        <p:spPr>
          <a:xfrm>
            <a:off x="4058292" y="4156116"/>
            <a:ext cx="4335695" cy="0"/>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6027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Why should we use virtual environment?</a:t>
            </a:r>
          </a:p>
        </p:txBody>
      </p:sp>
      <p:sp>
        <p:nvSpPr>
          <p:cNvPr id="10" name="Rectangle 9">
            <a:extLst>
              <a:ext uri="{FF2B5EF4-FFF2-40B4-BE49-F238E27FC236}">
                <a16:creationId xmlns:a16="http://schemas.microsoft.com/office/drawing/2014/main" id="{2640D9DE-ACA1-40C5-9770-2BD1B3232BBF}"/>
              </a:ext>
            </a:extLst>
          </p:cNvPr>
          <p:cNvSpPr/>
          <p:nvPr/>
        </p:nvSpPr>
        <p:spPr>
          <a:xfrm>
            <a:off x="971550" y="1627466"/>
            <a:ext cx="10229850" cy="4431983"/>
          </a:xfrm>
          <a:prstGeom prst="rect">
            <a:avLst/>
          </a:prstGeom>
        </p:spPr>
        <p:txBody>
          <a:bodyPr wrap="square">
            <a:spAutoFit/>
          </a:bodyPr>
          <a:lstStyle/>
          <a:p>
            <a:pPr marL="342900" indent="-342900">
              <a:buFont typeface="Arial" panose="020B0604020202020204" pitchFamily="34" charset="0"/>
              <a:buChar char="•"/>
            </a:pPr>
            <a:r>
              <a:rPr lang="en-US" sz="2400" dirty="0">
                <a:latin typeface="Karla" pitchFamily="2" charset="0"/>
              </a:rPr>
              <a:t>Virtual environments help to make development and use of code more streamlined.</a:t>
            </a:r>
          </a:p>
          <a:p>
            <a:pPr marL="342900" indent="-342900">
              <a:buFont typeface="Arial" panose="020B0604020202020204" pitchFamily="34" charset="0"/>
              <a:buChar char="•"/>
            </a:pPr>
            <a:r>
              <a:rPr lang="en-US" sz="2400" dirty="0">
                <a:latin typeface="Karla" pitchFamily="2" charset="0"/>
              </a:rPr>
              <a:t>Virtual environments keep dependencies in separate “sandboxes” so you can switch between both applications easily and get them running.</a:t>
            </a:r>
          </a:p>
          <a:p>
            <a:pPr marL="342900" indent="-342900">
              <a:buFont typeface="Arial" panose="020B0604020202020204" pitchFamily="34" charset="0"/>
              <a:buChar char="•"/>
            </a:pPr>
            <a:r>
              <a:rPr lang="en-US" sz="2400" dirty="0">
                <a:latin typeface="Karla" pitchFamily="2" charset="0"/>
              </a:rPr>
              <a:t>Given an operating system and hardware, we can get the exact code environment set up using different technologies. This is key to understand the trade off among the different technologies presented in this class.</a:t>
            </a:r>
          </a:p>
          <a:p>
            <a:pPr marL="342900" indent="-342900">
              <a:buFontTx/>
              <a:buChar char="-"/>
            </a:pPr>
            <a:endParaRPr lang="en-US" sz="2400" dirty="0">
              <a:latin typeface="Karla" pitchFamily="2" charset="0"/>
            </a:endParaRPr>
          </a:p>
          <a:p>
            <a:pPr marL="285750" indent="-285750" algn="ctr">
              <a:buFontTx/>
              <a:buChar char="-"/>
            </a:pPr>
            <a:endParaRPr lang="en-US" sz="2400" dirty="0">
              <a:latin typeface="Karla" pitchFamily="2" charset="0"/>
            </a:endParaRPr>
          </a:p>
          <a:p>
            <a:pPr marL="285750" indent="-285750" algn="ctr">
              <a:buFontTx/>
              <a:buChar char="-"/>
            </a:pPr>
            <a:endParaRPr lang="en-US" sz="2000" dirty="0">
              <a:latin typeface="Karla" pitchFamily="2" charset="0"/>
            </a:endParaRPr>
          </a:p>
        </p:txBody>
      </p:sp>
    </p:spTree>
    <p:extLst>
      <p:ext uri="{BB962C8B-B14F-4D97-AF65-F5344CB8AC3E}">
        <p14:creationId xmlns:p14="http://schemas.microsoft.com/office/powerpoint/2010/main" val="42235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3"/>
          </p:nvPr>
        </p:nvSpPr>
        <p:spPr>
          <a:xfrm>
            <a:off x="1162050" y="296230"/>
            <a:ext cx="10039350" cy="647700"/>
          </a:xfrm>
        </p:spPr>
        <p:txBody>
          <a:bodyPr>
            <a:noAutofit/>
          </a:bodyPr>
          <a:lstStyle/>
          <a:p>
            <a:pPr>
              <a:spcAft>
                <a:spcPts val="1800"/>
              </a:spcAft>
            </a:pPr>
            <a:r>
              <a:rPr lang="en-US" sz="3800" b="1" dirty="0"/>
              <a:t>Why should we use virtual environment?</a:t>
            </a:r>
          </a:p>
        </p:txBody>
      </p:sp>
      <p:sp>
        <p:nvSpPr>
          <p:cNvPr id="85" name="Rectangle 84">
            <a:extLst>
              <a:ext uri="{FF2B5EF4-FFF2-40B4-BE49-F238E27FC236}">
                <a16:creationId xmlns:a16="http://schemas.microsoft.com/office/drawing/2014/main" id="{1636AC18-A69A-499B-BF3A-B3EC3EF71495}"/>
              </a:ext>
            </a:extLst>
          </p:cNvPr>
          <p:cNvSpPr/>
          <p:nvPr/>
        </p:nvSpPr>
        <p:spPr>
          <a:xfrm>
            <a:off x="971550" y="1268790"/>
            <a:ext cx="10229850" cy="1569660"/>
          </a:xfrm>
          <a:prstGeom prst="rect">
            <a:avLst/>
          </a:prstGeom>
        </p:spPr>
        <p:txBody>
          <a:bodyPr wrap="square">
            <a:spAutoFit/>
          </a:bodyPr>
          <a:lstStyle/>
          <a:p>
            <a:pPr marL="342900" indent="-342900">
              <a:buFont typeface="Arial" panose="020B0604020202020204" pitchFamily="34" charset="0"/>
              <a:buChar char="•"/>
            </a:pPr>
            <a:r>
              <a:rPr lang="en-US" sz="2400" dirty="0">
                <a:latin typeface="Karla" pitchFamily="2" charset="0"/>
              </a:rPr>
              <a:t>Maggie took cs109a, she used to run her </a:t>
            </a:r>
            <a:r>
              <a:rPr lang="en-US" sz="2400" dirty="0" err="1">
                <a:latin typeface="Karla" pitchFamily="2" charset="0"/>
              </a:rPr>
              <a:t>Jupyter</a:t>
            </a:r>
            <a:r>
              <a:rPr lang="en-US" sz="2400" dirty="0">
                <a:latin typeface="Karla" pitchFamily="2" charset="0"/>
              </a:rPr>
              <a:t> notebooks from anaconda prompt.  Every time she installed a module it was placed in the either of </a:t>
            </a:r>
            <a:r>
              <a:rPr lang="en-US" sz="2400" dirty="0">
                <a:latin typeface="Courier New" charset="0"/>
                <a:ea typeface="Courier New" charset="0"/>
                <a:cs typeface="Courier New" charset="0"/>
              </a:rPr>
              <a:t>bin, lib, share, include</a:t>
            </a:r>
            <a:r>
              <a:rPr lang="en-US" sz="2400" dirty="0">
                <a:latin typeface="Karla" pitchFamily="2" charset="0"/>
              </a:rPr>
              <a:t> folders and she could import it in and used it without any issue.</a:t>
            </a:r>
          </a:p>
        </p:txBody>
      </p:sp>
      <p:grpSp>
        <p:nvGrpSpPr>
          <p:cNvPr id="13" name="Group 12">
            <a:extLst>
              <a:ext uri="{FF2B5EF4-FFF2-40B4-BE49-F238E27FC236}">
                <a16:creationId xmlns:a16="http://schemas.microsoft.com/office/drawing/2014/main" id="{3AA2C9E3-0CA5-40B3-B78B-6A2D6804C5D9}"/>
              </a:ext>
            </a:extLst>
          </p:cNvPr>
          <p:cNvGrpSpPr/>
          <p:nvPr/>
        </p:nvGrpSpPr>
        <p:grpSpPr>
          <a:xfrm>
            <a:off x="1383188" y="3910184"/>
            <a:ext cx="4207975" cy="1767148"/>
            <a:chOff x="7877824" y="3117195"/>
            <a:chExt cx="4505694" cy="1892176"/>
          </a:xfrm>
        </p:grpSpPr>
        <p:sp>
          <p:nvSpPr>
            <p:cNvPr id="14" name="Rectangle 13">
              <a:extLst>
                <a:ext uri="{FF2B5EF4-FFF2-40B4-BE49-F238E27FC236}">
                  <a16:creationId xmlns:a16="http://schemas.microsoft.com/office/drawing/2014/main" id="{A1230355-1471-4951-A6F9-B893B9EF6F9D}"/>
                </a:ext>
              </a:extLst>
            </p:cNvPr>
            <p:cNvSpPr/>
            <p:nvPr/>
          </p:nvSpPr>
          <p:spPr>
            <a:xfrm>
              <a:off x="7877824" y="4200525"/>
              <a:ext cx="4505694"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Operating System</a:t>
              </a:r>
            </a:p>
          </p:txBody>
        </p:sp>
        <p:sp>
          <p:nvSpPr>
            <p:cNvPr id="16" name="Rectangle 15">
              <a:extLst>
                <a:ext uri="{FF2B5EF4-FFF2-40B4-BE49-F238E27FC236}">
                  <a16:creationId xmlns:a16="http://schemas.microsoft.com/office/drawing/2014/main" id="{92139AF0-26EB-4D56-8C27-EA97F1141B00}"/>
                </a:ext>
              </a:extLst>
            </p:cNvPr>
            <p:cNvSpPr/>
            <p:nvPr/>
          </p:nvSpPr>
          <p:spPr>
            <a:xfrm>
              <a:off x="7877825" y="4917582"/>
              <a:ext cx="4505693" cy="9178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Maggie</a:t>
              </a:r>
            </a:p>
          </p:txBody>
        </p:sp>
        <p:sp>
          <p:nvSpPr>
            <p:cNvPr id="17" name="Rectangle 16">
              <a:extLst>
                <a:ext uri="{FF2B5EF4-FFF2-40B4-BE49-F238E27FC236}">
                  <a16:creationId xmlns:a16="http://schemas.microsoft.com/office/drawing/2014/main" id="{7A736049-14F1-494F-AB47-333C3F575C0E}"/>
                </a:ext>
              </a:extLst>
            </p:cNvPr>
            <p:cNvSpPr/>
            <p:nvPr/>
          </p:nvSpPr>
          <p:spPr>
            <a:xfrm>
              <a:off x="7880009" y="3654550"/>
              <a:ext cx="2196615"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18" name="Rectangle 17">
              <a:extLst>
                <a:ext uri="{FF2B5EF4-FFF2-40B4-BE49-F238E27FC236}">
                  <a16:creationId xmlns:a16="http://schemas.microsoft.com/office/drawing/2014/main" id="{7CAAC141-0F0A-41EF-BC89-85216139C552}"/>
                </a:ext>
              </a:extLst>
            </p:cNvPr>
            <p:cNvSpPr/>
            <p:nvPr/>
          </p:nvSpPr>
          <p:spPr>
            <a:xfrm>
              <a:off x="788095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19" name="Rectangle 18">
              <a:extLst>
                <a:ext uri="{FF2B5EF4-FFF2-40B4-BE49-F238E27FC236}">
                  <a16:creationId xmlns:a16="http://schemas.microsoft.com/office/drawing/2014/main" id="{FF66A7D0-F22D-4717-BFBE-2D1E0A42A60C}"/>
                </a:ext>
              </a:extLst>
            </p:cNvPr>
            <p:cNvSpPr/>
            <p:nvPr/>
          </p:nvSpPr>
          <p:spPr>
            <a:xfrm>
              <a:off x="8594879"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sp>
          <p:nvSpPr>
            <p:cNvPr id="20" name="Rectangle 19">
              <a:extLst>
                <a:ext uri="{FF2B5EF4-FFF2-40B4-BE49-F238E27FC236}">
                  <a16:creationId xmlns:a16="http://schemas.microsoft.com/office/drawing/2014/main" id="{7BCCBF6D-09EF-45D5-9AA0-EA737C724BFD}"/>
                </a:ext>
              </a:extLst>
            </p:cNvPr>
            <p:cNvSpPr/>
            <p:nvPr/>
          </p:nvSpPr>
          <p:spPr>
            <a:xfrm>
              <a:off x="934036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grpSp>
      <p:sp>
        <p:nvSpPr>
          <p:cNvPr id="25" name="Rectangle 24">
            <a:extLst>
              <a:ext uri="{FF2B5EF4-FFF2-40B4-BE49-F238E27FC236}">
                <a16:creationId xmlns:a16="http://schemas.microsoft.com/office/drawing/2014/main" id="{802C4B5A-34AC-489F-AA75-5B5E2EA31E9B}"/>
              </a:ext>
            </a:extLst>
          </p:cNvPr>
          <p:cNvSpPr/>
          <p:nvPr/>
        </p:nvSpPr>
        <p:spPr>
          <a:xfrm>
            <a:off x="5694155" y="4868837"/>
            <a:ext cx="7600219" cy="584775"/>
          </a:xfrm>
          <a:prstGeom prst="rect">
            <a:avLst/>
          </a:prstGeom>
        </p:spPr>
        <p:txBody>
          <a:bodyPr wrap="square">
            <a:spAutoFit/>
          </a:bodyPr>
          <a:lstStyle/>
          <a:p>
            <a:r>
              <a:rPr lang="en-US" sz="1600" dirty="0">
                <a:solidFill>
                  <a:prstClr val="black"/>
                </a:solidFill>
                <a:latin typeface="Lucida Console" panose="020B0609040504020204" pitchFamily="49" charset="0"/>
              </a:rPr>
              <a:t>$ which python</a:t>
            </a:r>
          </a:p>
          <a:p>
            <a:r>
              <a:rPr lang="en-US" sz="1600" dirty="0">
                <a:solidFill>
                  <a:prstClr val="black"/>
                </a:solidFill>
                <a:latin typeface="Lucida Console" panose="020B0609040504020204" pitchFamily="49" charset="0"/>
              </a:rPr>
              <a:t>/c/Users/</a:t>
            </a:r>
            <a:r>
              <a:rPr lang="en-US" sz="1600" dirty="0" err="1">
                <a:solidFill>
                  <a:prstClr val="black"/>
                </a:solidFill>
                <a:latin typeface="Lucida Console" panose="020B0609040504020204" pitchFamily="49" charset="0"/>
              </a:rPr>
              <a:t>maggie</a:t>
            </a:r>
            <a:r>
              <a:rPr lang="en-US" sz="1600" dirty="0">
                <a:solidFill>
                  <a:prstClr val="black"/>
                </a:solidFill>
                <a:latin typeface="Lucida Console" panose="020B0609040504020204" pitchFamily="49" charset="0"/>
              </a:rPr>
              <a:t>/Anaconda3/python</a:t>
            </a:r>
          </a:p>
        </p:txBody>
      </p:sp>
    </p:spTree>
    <p:extLst>
      <p:ext uri="{BB962C8B-B14F-4D97-AF65-F5344CB8AC3E}">
        <p14:creationId xmlns:p14="http://schemas.microsoft.com/office/powerpoint/2010/main" val="85230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5EC3C66-110F-48FE-8A35-BF53CA4C967B}"/>
              </a:ext>
            </a:extLst>
          </p:cNvPr>
          <p:cNvSpPr/>
          <p:nvPr/>
        </p:nvSpPr>
        <p:spPr>
          <a:xfrm>
            <a:off x="5694156" y="4868838"/>
            <a:ext cx="12432230" cy="584775"/>
          </a:xfrm>
          <a:prstGeom prst="rect">
            <a:avLst/>
          </a:prstGeom>
        </p:spPr>
        <p:txBody>
          <a:bodyPr wrap="square">
            <a:spAutoFit/>
          </a:bodyPr>
          <a:lstStyle/>
          <a:p>
            <a:r>
              <a:rPr lang="en-US" sz="1600" dirty="0">
                <a:solidFill>
                  <a:prstClr val="black"/>
                </a:solidFill>
                <a:latin typeface="Lucida Console" panose="020B0609040504020204" pitchFamily="49" charset="0"/>
              </a:rPr>
              <a:t>$ which python</a:t>
            </a:r>
          </a:p>
          <a:p>
            <a:r>
              <a:rPr lang="pt-BR" sz="1600" dirty="0">
                <a:solidFill>
                  <a:prstClr val="black"/>
                </a:solidFill>
                <a:latin typeface="Lucida Console" panose="020B0609040504020204" pitchFamily="49" charset="0"/>
              </a:rPr>
              <a:t>/</a:t>
            </a:r>
            <a:r>
              <a:rPr lang="pt-BR" sz="1600" dirty="0" err="1">
                <a:solidFill>
                  <a:prstClr val="black"/>
                </a:solidFill>
                <a:latin typeface="Lucida Console" panose="020B0609040504020204" pitchFamily="49" charset="0"/>
              </a:rPr>
              <a:t>c</a:t>
            </a:r>
            <a:r>
              <a:rPr lang="pt-BR" sz="1600" dirty="0">
                <a:solidFill>
                  <a:prstClr val="black"/>
                </a:solidFill>
                <a:latin typeface="Lucida Console" panose="020B0609040504020204" pitchFamily="49" charset="0"/>
              </a:rPr>
              <a:t>/</a:t>
            </a:r>
            <a:r>
              <a:rPr lang="pt-BR" sz="1600" dirty="0" err="1">
                <a:solidFill>
                  <a:prstClr val="black"/>
                </a:solidFill>
                <a:latin typeface="Lucida Console" panose="020B0609040504020204" pitchFamily="49" charset="0"/>
              </a:rPr>
              <a:t>Users</a:t>
            </a:r>
            <a:r>
              <a:rPr lang="pt-BR" sz="1600" dirty="0">
                <a:solidFill>
                  <a:prstClr val="black"/>
                </a:solidFill>
                <a:latin typeface="Lucida Console" panose="020B0609040504020204" pitchFamily="49" charset="0"/>
              </a:rPr>
              <a:t>/</a:t>
            </a:r>
            <a:r>
              <a:rPr lang="pt-BR" sz="1600" dirty="0" err="1">
                <a:solidFill>
                  <a:prstClr val="black"/>
                </a:solidFill>
                <a:latin typeface="Lucida Console" panose="020B0609040504020204" pitchFamily="49" charset="0"/>
              </a:rPr>
              <a:t>maggie</a:t>
            </a:r>
            <a:r>
              <a:rPr lang="pt-BR" sz="1600" dirty="0">
                <a:solidFill>
                  <a:prstClr val="black"/>
                </a:solidFill>
                <a:latin typeface="Lucida Console" panose="020B0609040504020204" pitchFamily="49" charset="0"/>
              </a:rPr>
              <a:t>/Anaconda3/</a:t>
            </a:r>
            <a:r>
              <a:rPr lang="pt-BR" sz="1600" dirty="0" err="1">
                <a:solidFill>
                  <a:prstClr val="black"/>
                </a:solidFill>
                <a:latin typeface="Lucida Console" panose="020B0609040504020204" pitchFamily="49" charset="0"/>
              </a:rPr>
              <a:t>envs</a:t>
            </a:r>
            <a:r>
              <a:rPr lang="pt-BR" sz="1600" dirty="0">
                <a:solidFill>
                  <a:prstClr val="black"/>
                </a:solidFill>
                <a:latin typeface="Lucida Console" panose="020B0609040504020204" pitchFamily="49" charset="0"/>
              </a:rPr>
              <a:t>/env_ac295/</a:t>
            </a:r>
            <a:r>
              <a:rPr lang="pt-BR" sz="1600" dirty="0" err="1">
                <a:solidFill>
                  <a:prstClr val="black"/>
                </a:solidFill>
                <a:latin typeface="Lucida Console" panose="020B0609040504020204" pitchFamily="49" charset="0"/>
              </a:rPr>
              <a:t>python</a:t>
            </a:r>
            <a:endParaRPr lang="pt-BR" sz="1600" dirty="0">
              <a:solidFill>
                <a:prstClr val="black"/>
              </a:solidFill>
              <a:latin typeface="Lucida Console" panose="020B0609040504020204" pitchFamily="49" charset="0"/>
            </a:endParaRPr>
          </a:p>
        </p:txBody>
      </p:sp>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3"/>
          </p:nvPr>
        </p:nvSpPr>
        <p:spPr>
          <a:xfrm>
            <a:off x="1162050" y="296230"/>
            <a:ext cx="10039350" cy="647700"/>
          </a:xfrm>
        </p:spPr>
        <p:txBody>
          <a:bodyPr>
            <a:noAutofit/>
          </a:bodyPr>
          <a:lstStyle/>
          <a:p>
            <a:pPr>
              <a:spcAft>
                <a:spcPts val="1800"/>
              </a:spcAft>
            </a:pPr>
            <a:r>
              <a:rPr lang="en-US" sz="3800" b="1" dirty="0"/>
              <a:t>Why should we use virtual environment?</a:t>
            </a:r>
          </a:p>
        </p:txBody>
      </p:sp>
      <p:sp>
        <p:nvSpPr>
          <p:cNvPr id="85" name="Rectangle 84">
            <a:extLst>
              <a:ext uri="{FF2B5EF4-FFF2-40B4-BE49-F238E27FC236}">
                <a16:creationId xmlns:a16="http://schemas.microsoft.com/office/drawing/2014/main" id="{1636AC18-A69A-499B-BF3A-B3EC3EF71495}"/>
              </a:ext>
            </a:extLst>
          </p:cNvPr>
          <p:cNvSpPr/>
          <p:nvPr/>
        </p:nvSpPr>
        <p:spPr>
          <a:xfrm>
            <a:off x="971550" y="1268790"/>
            <a:ext cx="10950156" cy="1938992"/>
          </a:xfrm>
          <a:prstGeom prst="rect">
            <a:avLst/>
          </a:prstGeom>
        </p:spPr>
        <p:txBody>
          <a:bodyPr wrap="square">
            <a:spAutoFit/>
          </a:bodyPr>
          <a:lstStyle/>
          <a:p>
            <a:pPr marL="342900" indent="-342900">
              <a:buFont typeface="Arial" panose="020B0604020202020204" pitchFamily="34" charset="0"/>
              <a:buChar char="•"/>
            </a:pPr>
            <a:r>
              <a:rPr lang="en-US" sz="2400" dirty="0">
                <a:latin typeface="Karla" pitchFamily="2" charset="0"/>
              </a:rPr>
              <a:t>Maggie starts taking ac295 and she thinks that would be good to isolate the new environment from the previous </a:t>
            </a:r>
            <a:r>
              <a:rPr lang="en-US" sz="2400" dirty="0" err="1">
                <a:latin typeface="Karla" pitchFamily="2" charset="0"/>
              </a:rPr>
              <a:t>enviroments</a:t>
            </a:r>
            <a:r>
              <a:rPr lang="en-US" sz="2400" dirty="0">
                <a:latin typeface="Karla" pitchFamily="2" charset="0"/>
              </a:rPr>
              <a:t> avoiding any conflict with the installed packages. She adds a layer of abstraction called virtual environment that helps her keep the modules organized and avoid misbehaviors while developing a new project.</a:t>
            </a:r>
          </a:p>
        </p:txBody>
      </p:sp>
      <p:grpSp>
        <p:nvGrpSpPr>
          <p:cNvPr id="13" name="Group 12">
            <a:extLst>
              <a:ext uri="{FF2B5EF4-FFF2-40B4-BE49-F238E27FC236}">
                <a16:creationId xmlns:a16="http://schemas.microsoft.com/office/drawing/2014/main" id="{3AA2C9E3-0CA5-40B3-B78B-6A2D6804C5D9}"/>
              </a:ext>
            </a:extLst>
          </p:cNvPr>
          <p:cNvGrpSpPr/>
          <p:nvPr/>
        </p:nvGrpSpPr>
        <p:grpSpPr>
          <a:xfrm>
            <a:off x="1383188" y="3235357"/>
            <a:ext cx="4207976" cy="2441975"/>
            <a:chOff x="7877824" y="2394623"/>
            <a:chExt cx="4505695" cy="2614748"/>
          </a:xfrm>
        </p:grpSpPr>
        <p:sp>
          <p:nvSpPr>
            <p:cNvPr id="14" name="Rectangle 13">
              <a:extLst>
                <a:ext uri="{FF2B5EF4-FFF2-40B4-BE49-F238E27FC236}">
                  <a16:creationId xmlns:a16="http://schemas.microsoft.com/office/drawing/2014/main" id="{A1230355-1471-4951-A6F9-B893B9EF6F9D}"/>
                </a:ext>
              </a:extLst>
            </p:cNvPr>
            <p:cNvSpPr/>
            <p:nvPr/>
          </p:nvSpPr>
          <p:spPr>
            <a:xfrm>
              <a:off x="7877824" y="4200525"/>
              <a:ext cx="4505694"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Operating System</a:t>
              </a:r>
            </a:p>
          </p:txBody>
        </p:sp>
        <p:sp>
          <p:nvSpPr>
            <p:cNvPr id="16" name="Rectangle 15">
              <a:extLst>
                <a:ext uri="{FF2B5EF4-FFF2-40B4-BE49-F238E27FC236}">
                  <a16:creationId xmlns:a16="http://schemas.microsoft.com/office/drawing/2014/main" id="{92139AF0-26EB-4D56-8C27-EA97F1141B00}"/>
                </a:ext>
              </a:extLst>
            </p:cNvPr>
            <p:cNvSpPr/>
            <p:nvPr/>
          </p:nvSpPr>
          <p:spPr>
            <a:xfrm>
              <a:off x="7877825" y="4917582"/>
              <a:ext cx="4505693" cy="9178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Maggie</a:t>
              </a:r>
            </a:p>
          </p:txBody>
        </p:sp>
        <p:sp>
          <p:nvSpPr>
            <p:cNvPr id="17" name="Rectangle 16">
              <a:extLst>
                <a:ext uri="{FF2B5EF4-FFF2-40B4-BE49-F238E27FC236}">
                  <a16:creationId xmlns:a16="http://schemas.microsoft.com/office/drawing/2014/main" id="{7A736049-14F1-494F-AB47-333C3F575C0E}"/>
                </a:ext>
              </a:extLst>
            </p:cNvPr>
            <p:cNvSpPr/>
            <p:nvPr/>
          </p:nvSpPr>
          <p:spPr>
            <a:xfrm>
              <a:off x="7880009" y="3654550"/>
              <a:ext cx="2196615"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18" name="Rectangle 17">
              <a:extLst>
                <a:ext uri="{FF2B5EF4-FFF2-40B4-BE49-F238E27FC236}">
                  <a16:creationId xmlns:a16="http://schemas.microsoft.com/office/drawing/2014/main" id="{7CAAC141-0F0A-41EF-BC89-85216139C552}"/>
                </a:ext>
              </a:extLst>
            </p:cNvPr>
            <p:cNvSpPr/>
            <p:nvPr/>
          </p:nvSpPr>
          <p:spPr>
            <a:xfrm>
              <a:off x="788095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19" name="Rectangle 18">
              <a:extLst>
                <a:ext uri="{FF2B5EF4-FFF2-40B4-BE49-F238E27FC236}">
                  <a16:creationId xmlns:a16="http://schemas.microsoft.com/office/drawing/2014/main" id="{FF66A7D0-F22D-4717-BFBE-2D1E0A42A60C}"/>
                </a:ext>
              </a:extLst>
            </p:cNvPr>
            <p:cNvSpPr/>
            <p:nvPr/>
          </p:nvSpPr>
          <p:spPr>
            <a:xfrm>
              <a:off x="8594879"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sp>
          <p:nvSpPr>
            <p:cNvPr id="20" name="Rectangle 19">
              <a:extLst>
                <a:ext uri="{FF2B5EF4-FFF2-40B4-BE49-F238E27FC236}">
                  <a16:creationId xmlns:a16="http://schemas.microsoft.com/office/drawing/2014/main" id="{7BCCBF6D-09EF-45D5-9AA0-EA737C724BFD}"/>
                </a:ext>
              </a:extLst>
            </p:cNvPr>
            <p:cNvSpPr/>
            <p:nvPr/>
          </p:nvSpPr>
          <p:spPr>
            <a:xfrm>
              <a:off x="934036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sp>
          <p:nvSpPr>
            <p:cNvPr id="21" name="Rectangle 20">
              <a:extLst>
                <a:ext uri="{FF2B5EF4-FFF2-40B4-BE49-F238E27FC236}">
                  <a16:creationId xmlns:a16="http://schemas.microsoft.com/office/drawing/2014/main" id="{E8F43014-0C16-49FC-AB43-E06415D83822}"/>
                </a:ext>
              </a:extLst>
            </p:cNvPr>
            <p:cNvSpPr/>
            <p:nvPr/>
          </p:nvSpPr>
          <p:spPr>
            <a:xfrm>
              <a:off x="10186904" y="3469334"/>
              <a:ext cx="2196615" cy="67857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env_ac295</a:t>
              </a:r>
            </a:p>
          </p:txBody>
        </p:sp>
        <p:sp>
          <p:nvSpPr>
            <p:cNvPr id="22" name="Rectangle 21">
              <a:extLst>
                <a:ext uri="{FF2B5EF4-FFF2-40B4-BE49-F238E27FC236}">
                  <a16:creationId xmlns:a16="http://schemas.microsoft.com/office/drawing/2014/main" id="{36051214-7476-48CD-B2C9-36D2EAA5A923}"/>
                </a:ext>
              </a:extLst>
            </p:cNvPr>
            <p:cNvSpPr/>
            <p:nvPr/>
          </p:nvSpPr>
          <p:spPr>
            <a:xfrm>
              <a:off x="10186904" y="2925764"/>
              <a:ext cx="219661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23" name="Rectangle 22">
              <a:extLst>
                <a:ext uri="{FF2B5EF4-FFF2-40B4-BE49-F238E27FC236}">
                  <a16:creationId xmlns:a16="http://schemas.microsoft.com/office/drawing/2014/main" id="{79FDF016-8395-4EE4-A4B4-B34D733A86C4}"/>
                </a:ext>
              </a:extLst>
            </p:cNvPr>
            <p:cNvSpPr/>
            <p:nvPr/>
          </p:nvSpPr>
          <p:spPr>
            <a:xfrm>
              <a:off x="10187851"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24" name="Rectangle 23">
              <a:extLst>
                <a:ext uri="{FF2B5EF4-FFF2-40B4-BE49-F238E27FC236}">
                  <a16:creationId xmlns:a16="http://schemas.microsoft.com/office/drawing/2014/main" id="{90DF7AB1-63B0-4178-8F18-2C8A9498D8E8}"/>
                </a:ext>
              </a:extLst>
            </p:cNvPr>
            <p:cNvSpPr/>
            <p:nvPr/>
          </p:nvSpPr>
          <p:spPr>
            <a:xfrm>
              <a:off x="10901774"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grpSp>
    </p:spTree>
    <p:extLst>
      <p:ext uri="{BB962C8B-B14F-4D97-AF65-F5344CB8AC3E}">
        <p14:creationId xmlns:p14="http://schemas.microsoft.com/office/powerpoint/2010/main" val="459439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DD40E0-632F-425B-B5E9-5E8CC8FCE6EF}"/>
              </a:ext>
            </a:extLst>
          </p:cNvPr>
          <p:cNvSpPr>
            <a:spLocks noGrp="1"/>
          </p:cNvSpPr>
          <p:nvPr>
            <p:ph type="body" sz="quarter" idx="13"/>
          </p:nvPr>
        </p:nvSpPr>
        <p:spPr>
          <a:xfrm>
            <a:off x="1769268" y="1754000"/>
            <a:ext cx="8867355" cy="4052791"/>
          </a:xfrm>
        </p:spPr>
        <p:txBody>
          <a:bodyPr>
            <a:normAutofit/>
          </a:bodyPr>
          <a:lstStyle/>
          <a:p>
            <a:pPr>
              <a:spcAft>
                <a:spcPts val="600"/>
              </a:spcAft>
            </a:pPr>
            <a:r>
              <a:rPr lang="en-US" sz="2600" dirty="0"/>
              <a:t>1 : </a:t>
            </a:r>
            <a:r>
              <a:rPr lang="en-US" sz="2600" b="1" dirty="0"/>
              <a:t>Why you should take this class and why not?</a:t>
            </a:r>
          </a:p>
          <a:p>
            <a:pPr>
              <a:spcAft>
                <a:spcPts val="600"/>
              </a:spcAft>
            </a:pPr>
            <a:r>
              <a:rPr lang="en-US" sz="2600" dirty="0"/>
              <a:t>2: Who are we?</a:t>
            </a:r>
          </a:p>
          <a:p>
            <a:pPr>
              <a:spcAft>
                <a:spcPts val="600"/>
              </a:spcAft>
            </a:pPr>
            <a:r>
              <a:rPr lang="en-US" sz="2600" dirty="0"/>
              <a:t>3: Course structure and activities?</a:t>
            </a:r>
          </a:p>
          <a:p>
            <a:pPr>
              <a:spcAft>
                <a:spcPts val="600"/>
              </a:spcAft>
            </a:pPr>
            <a:r>
              <a:rPr lang="en-US" sz="2600" dirty="0"/>
              <a:t>4: Class organization (Workload, Logistics, Grades).</a:t>
            </a:r>
          </a:p>
          <a:p>
            <a:pPr>
              <a:spcAft>
                <a:spcPts val="600"/>
              </a:spcAft>
            </a:pPr>
            <a:endParaRPr lang="en-US" sz="2600" dirty="0"/>
          </a:p>
          <a:p>
            <a:pPr>
              <a:spcAft>
                <a:spcPts val="600"/>
              </a:spcAft>
            </a:pPr>
            <a:r>
              <a:rPr lang="en-US" sz="2600" dirty="0"/>
              <a:t>5: Virtual environments.</a:t>
            </a:r>
          </a:p>
          <a:p>
            <a:pPr>
              <a:spcAft>
                <a:spcPts val="600"/>
              </a:spcAft>
            </a:pPr>
            <a:r>
              <a:rPr lang="en-US" sz="2600" dirty="0"/>
              <a:t>6: Virtual machines.</a:t>
            </a:r>
          </a:p>
          <a:p>
            <a:pPr>
              <a:spcAft>
                <a:spcPts val="600"/>
              </a:spcAft>
            </a:pPr>
            <a:endParaRPr lang="en-US" sz="2600" dirty="0"/>
          </a:p>
        </p:txBody>
      </p:sp>
      <p:sp>
        <p:nvSpPr>
          <p:cNvPr id="3" name="Text Placeholder 2">
            <a:extLst>
              <a:ext uri="{FF2B5EF4-FFF2-40B4-BE49-F238E27FC236}">
                <a16:creationId xmlns:a16="http://schemas.microsoft.com/office/drawing/2014/main" id="{6DA12FB9-5FAE-4342-BE2F-559B191D9485}"/>
              </a:ext>
            </a:extLst>
          </p:cNvPr>
          <p:cNvSpPr>
            <a:spLocks noGrp="1"/>
          </p:cNvSpPr>
          <p:nvPr>
            <p:ph type="body" sz="quarter" idx="14"/>
          </p:nvPr>
        </p:nvSpPr>
        <p:spPr>
          <a:xfrm>
            <a:off x="861586" y="294031"/>
            <a:ext cx="10357954" cy="2407854"/>
          </a:xfrm>
        </p:spPr>
        <p:txBody>
          <a:bodyPr/>
          <a:lstStyle/>
          <a:p>
            <a:pPr marL="0" indent="0" algn="ctr">
              <a:buNone/>
            </a:pPr>
            <a:r>
              <a:rPr lang="en-US" b="1" dirty="0">
                <a:latin typeface="Karla" charset="0"/>
                <a:ea typeface="Karla" charset="0"/>
                <a:cs typeface="Karla" charset="0"/>
              </a:rPr>
              <a:t>Outline</a:t>
            </a:r>
          </a:p>
        </p:txBody>
      </p:sp>
      <p:cxnSp>
        <p:nvCxnSpPr>
          <p:cNvPr id="5" name="Straight Connector 4">
            <a:extLst>
              <a:ext uri="{FF2B5EF4-FFF2-40B4-BE49-F238E27FC236}">
                <a16:creationId xmlns:a16="http://schemas.microsoft.com/office/drawing/2014/main" id="{D1934256-7EE4-EE46-9842-1B3F6109A720}"/>
              </a:ext>
            </a:extLst>
          </p:cNvPr>
          <p:cNvCxnSpPr/>
          <p:nvPr/>
        </p:nvCxnSpPr>
        <p:spPr>
          <a:xfrm>
            <a:off x="4058292" y="4156116"/>
            <a:ext cx="4335695" cy="0"/>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2418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3"/>
          </p:nvPr>
        </p:nvSpPr>
        <p:spPr>
          <a:xfrm>
            <a:off x="1162050" y="296230"/>
            <a:ext cx="10039350" cy="647700"/>
          </a:xfrm>
        </p:spPr>
        <p:txBody>
          <a:bodyPr>
            <a:noAutofit/>
          </a:bodyPr>
          <a:lstStyle/>
          <a:p>
            <a:pPr>
              <a:spcAft>
                <a:spcPts val="1800"/>
              </a:spcAft>
            </a:pPr>
            <a:r>
              <a:rPr lang="en-US" sz="3800" b="1" dirty="0"/>
              <a:t>Why should we use virtual environment?</a:t>
            </a:r>
          </a:p>
        </p:txBody>
      </p:sp>
      <p:sp>
        <p:nvSpPr>
          <p:cNvPr id="85" name="Rectangle 84">
            <a:extLst>
              <a:ext uri="{FF2B5EF4-FFF2-40B4-BE49-F238E27FC236}">
                <a16:creationId xmlns:a16="http://schemas.microsoft.com/office/drawing/2014/main" id="{1636AC18-A69A-499B-BF3A-B3EC3EF71495}"/>
              </a:ext>
            </a:extLst>
          </p:cNvPr>
          <p:cNvSpPr/>
          <p:nvPr/>
        </p:nvSpPr>
        <p:spPr>
          <a:xfrm>
            <a:off x="971550" y="1268790"/>
            <a:ext cx="10229850" cy="830997"/>
          </a:xfrm>
          <a:prstGeom prst="rect">
            <a:avLst/>
          </a:prstGeom>
        </p:spPr>
        <p:txBody>
          <a:bodyPr wrap="square">
            <a:spAutoFit/>
          </a:bodyPr>
          <a:lstStyle/>
          <a:p>
            <a:pPr marL="342900" indent="-342900">
              <a:buFont typeface="Arial" panose="020B0604020202020204" pitchFamily="34" charset="0"/>
              <a:buChar char="•"/>
            </a:pPr>
            <a:r>
              <a:rPr lang="en-US" sz="2400" dirty="0">
                <a:latin typeface="Karla" pitchFamily="2" charset="0"/>
              </a:rPr>
              <a:t>Maggie collaborates with John for the final project and shares with him the environment she is working on through .</a:t>
            </a:r>
            <a:r>
              <a:rPr lang="en-US" sz="2400" dirty="0" err="1">
                <a:latin typeface="Karla" pitchFamily="2" charset="0"/>
              </a:rPr>
              <a:t>yml</a:t>
            </a:r>
            <a:r>
              <a:rPr lang="en-US" sz="2400" dirty="0">
                <a:latin typeface="Karla" pitchFamily="2" charset="0"/>
              </a:rPr>
              <a:t> file. </a:t>
            </a:r>
          </a:p>
        </p:txBody>
      </p:sp>
      <p:grpSp>
        <p:nvGrpSpPr>
          <p:cNvPr id="4" name="Group 3">
            <a:extLst>
              <a:ext uri="{FF2B5EF4-FFF2-40B4-BE49-F238E27FC236}">
                <a16:creationId xmlns:a16="http://schemas.microsoft.com/office/drawing/2014/main" id="{A8FDB85D-DA65-46DC-9CE5-689765485100}"/>
              </a:ext>
            </a:extLst>
          </p:cNvPr>
          <p:cNvGrpSpPr/>
          <p:nvPr/>
        </p:nvGrpSpPr>
        <p:grpSpPr>
          <a:xfrm>
            <a:off x="1383188" y="3084476"/>
            <a:ext cx="9725703" cy="2629677"/>
            <a:chOff x="1383188" y="3084476"/>
            <a:chExt cx="9725703" cy="2629677"/>
          </a:xfrm>
        </p:grpSpPr>
        <p:grpSp>
          <p:nvGrpSpPr>
            <p:cNvPr id="13" name="Group 12">
              <a:extLst>
                <a:ext uri="{FF2B5EF4-FFF2-40B4-BE49-F238E27FC236}">
                  <a16:creationId xmlns:a16="http://schemas.microsoft.com/office/drawing/2014/main" id="{3AA2C9E3-0CA5-40B3-B78B-6A2D6804C5D9}"/>
                </a:ext>
              </a:extLst>
            </p:cNvPr>
            <p:cNvGrpSpPr/>
            <p:nvPr/>
          </p:nvGrpSpPr>
          <p:grpSpPr>
            <a:xfrm>
              <a:off x="1383188" y="3235357"/>
              <a:ext cx="4207976" cy="2441975"/>
              <a:chOff x="7877824" y="2394623"/>
              <a:chExt cx="4505695" cy="2614748"/>
            </a:xfrm>
          </p:grpSpPr>
          <p:sp>
            <p:nvSpPr>
              <p:cNvPr id="14" name="Rectangle 13">
                <a:extLst>
                  <a:ext uri="{FF2B5EF4-FFF2-40B4-BE49-F238E27FC236}">
                    <a16:creationId xmlns:a16="http://schemas.microsoft.com/office/drawing/2014/main" id="{A1230355-1471-4951-A6F9-B893B9EF6F9D}"/>
                  </a:ext>
                </a:extLst>
              </p:cNvPr>
              <p:cNvSpPr/>
              <p:nvPr/>
            </p:nvSpPr>
            <p:spPr>
              <a:xfrm>
                <a:off x="7877824" y="4200525"/>
                <a:ext cx="4505694"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Operating System</a:t>
                </a:r>
              </a:p>
            </p:txBody>
          </p:sp>
          <p:sp>
            <p:nvSpPr>
              <p:cNvPr id="16" name="Rectangle 15">
                <a:extLst>
                  <a:ext uri="{FF2B5EF4-FFF2-40B4-BE49-F238E27FC236}">
                    <a16:creationId xmlns:a16="http://schemas.microsoft.com/office/drawing/2014/main" id="{92139AF0-26EB-4D56-8C27-EA97F1141B00}"/>
                  </a:ext>
                </a:extLst>
              </p:cNvPr>
              <p:cNvSpPr/>
              <p:nvPr/>
            </p:nvSpPr>
            <p:spPr>
              <a:xfrm>
                <a:off x="7877825" y="4917582"/>
                <a:ext cx="4505693" cy="9178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Maggie</a:t>
                </a:r>
              </a:p>
            </p:txBody>
          </p:sp>
          <p:sp>
            <p:nvSpPr>
              <p:cNvPr id="17" name="Rectangle 16">
                <a:extLst>
                  <a:ext uri="{FF2B5EF4-FFF2-40B4-BE49-F238E27FC236}">
                    <a16:creationId xmlns:a16="http://schemas.microsoft.com/office/drawing/2014/main" id="{7A736049-14F1-494F-AB47-333C3F575C0E}"/>
                  </a:ext>
                </a:extLst>
              </p:cNvPr>
              <p:cNvSpPr/>
              <p:nvPr/>
            </p:nvSpPr>
            <p:spPr>
              <a:xfrm>
                <a:off x="7880009" y="3654550"/>
                <a:ext cx="2196615"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18" name="Rectangle 17">
                <a:extLst>
                  <a:ext uri="{FF2B5EF4-FFF2-40B4-BE49-F238E27FC236}">
                    <a16:creationId xmlns:a16="http://schemas.microsoft.com/office/drawing/2014/main" id="{7CAAC141-0F0A-41EF-BC89-85216139C552}"/>
                  </a:ext>
                </a:extLst>
              </p:cNvPr>
              <p:cNvSpPr/>
              <p:nvPr/>
            </p:nvSpPr>
            <p:spPr>
              <a:xfrm>
                <a:off x="788095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19" name="Rectangle 18">
                <a:extLst>
                  <a:ext uri="{FF2B5EF4-FFF2-40B4-BE49-F238E27FC236}">
                    <a16:creationId xmlns:a16="http://schemas.microsoft.com/office/drawing/2014/main" id="{FF66A7D0-F22D-4717-BFBE-2D1E0A42A60C}"/>
                  </a:ext>
                </a:extLst>
              </p:cNvPr>
              <p:cNvSpPr/>
              <p:nvPr/>
            </p:nvSpPr>
            <p:spPr>
              <a:xfrm>
                <a:off x="8594879"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sp>
            <p:nvSpPr>
              <p:cNvPr id="20" name="Rectangle 19">
                <a:extLst>
                  <a:ext uri="{FF2B5EF4-FFF2-40B4-BE49-F238E27FC236}">
                    <a16:creationId xmlns:a16="http://schemas.microsoft.com/office/drawing/2014/main" id="{7BCCBF6D-09EF-45D5-9AA0-EA737C724BFD}"/>
                  </a:ext>
                </a:extLst>
              </p:cNvPr>
              <p:cNvSpPr/>
              <p:nvPr/>
            </p:nvSpPr>
            <p:spPr>
              <a:xfrm>
                <a:off x="934036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sp>
            <p:nvSpPr>
              <p:cNvPr id="21" name="Rectangle 20">
                <a:extLst>
                  <a:ext uri="{FF2B5EF4-FFF2-40B4-BE49-F238E27FC236}">
                    <a16:creationId xmlns:a16="http://schemas.microsoft.com/office/drawing/2014/main" id="{E8F43014-0C16-49FC-AB43-E06415D83822}"/>
                  </a:ext>
                </a:extLst>
              </p:cNvPr>
              <p:cNvSpPr/>
              <p:nvPr/>
            </p:nvSpPr>
            <p:spPr>
              <a:xfrm>
                <a:off x="10186904" y="3469334"/>
                <a:ext cx="2196615" cy="67857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env_ac295</a:t>
                </a:r>
              </a:p>
            </p:txBody>
          </p:sp>
          <p:sp>
            <p:nvSpPr>
              <p:cNvPr id="22" name="Rectangle 21">
                <a:extLst>
                  <a:ext uri="{FF2B5EF4-FFF2-40B4-BE49-F238E27FC236}">
                    <a16:creationId xmlns:a16="http://schemas.microsoft.com/office/drawing/2014/main" id="{36051214-7476-48CD-B2C9-36D2EAA5A923}"/>
                  </a:ext>
                </a:extLst>
              </p:cNvPr>
              <p:cNvSpPr/>
              <p:nvPr/>
            </p:nvSpPr>
            <p:spPr>
              <a:xfrm>
                <a:off x="10186904" y="2925764"/>
                <a:ext cx="219661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23" name="Rectangle 22">
                <a:extLst>
                  <a:ext uri="{FF2B5EF4-FFF2-40B4-BE49-F238E27FC236}">
                    <a16:creationId xmlns:a16="http://schemas.microsoft.com/office/drawing/2014/main" id="{79FDF016-8395-4EE4-A4B4-B34D733A86C4}"/>
                  </a:ext>
                </a:extLst>
              </p:cNvPr>
              <p:cNvSpPr/>
              <p:nvPr/>
            </p:nvSpPr>
            <p:spPr>
              <a:xfrm>
                <a:off x="10187851"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24" name="Rectangle 23">
                <a:extLst>
                  <a:ext uri="{FF2B5EF4-FFF2-40B4-BE49-F238E27FC236}">
                    <a16:creationId xmlns:a16="http://schemas.microsoft.com/office/drawing/2014/main" id="{90DF7AB1-63B0-4178-8F18-2C8A9498D8E8}"/>
                  </a:ext>
                </a:extLst>
              </p:cNvPr>
              <p:cNvSpPr/>
              <p:nvPr/>
            </p:nvSpPr>
            <p:spPr>
              <a:xfrm>
                <a:off x="10901774"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grpSp>
        <p:grpSp>
          <p:nvGrpSpPr>
            <p:cNvPr id="26" name="Group 25">
              <a:extLst>
                <a:ext uri="{FF2B5EF4-FFF2-40B4-BE49-F238E27FC236}">
                  <a16:creationId xmlns:a16="http://schemas.microsoft.com/office/drawing/2014/main" id="{18E43BDF-2330-46CB-8DAA-E5E506D6CCFF}"/>
                </a:ext>
              </a:extLst>
            </p:cNvPr>
            <p:cNvGrpSpPr/>
            <p:nvPr/>
          </p:nvGrpSpPr>
          <p:grpSpPr>
            <a:xfrm>
              <a:off x="6900916" y="3272178"/>
              <a:ext cx="4207975" cy="2441975"/>
              <a:chOff x="7877824" y="2394623"/>
              <a:chExt cx="4505694" cy="2614748"/>
            </a:xfrm>
          </p:grpSpPr>
          <p:sp>
            <p:nvSpPr>
              <p:cNvPr id="32" name="Rectangle 31">
                <a:extLst>
                  <a:ext uri="{FF2B5EF4-FFF2-40B4-BE49-F238E27FC236}">
                    <a16:creationId xmlns:a16="http://schemas.microsoft.com/office/drawing/2014/main" id="{1C714716-ADAB-4073-87A0-FEB14868116A}"/>
                  </a:ext>
                </a:extLst>
              </p:cNvPr>
              <p:cNvSpPr/>
              <p:nvPr/>
            </p:nvSpPr>
            <p:spPr>
              <a:xfrm>
                <a:off x="7877824" y="4200525"/>
                <a:ext cx="4505694"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Operating System</a:t>
                </a:r>
              </a:p>
            </p:txBody>
          </p:sp>
          <p:sp>
            <p:nvSpPr>
              <p:cNvPr id="33" name="Rectangle 32">
                <a:extLst>
                  <a:ext uri="{FF2B5EF4-FFF2-40B4-BE49-F238E27FC236}">
                    <a16:creationId xmlns:a16="http://schemas.microsoft.com/office/drawing/2014/main" id="{33849DF4-D4DE-4789-8FDA-E117FEA59C71}"/>
                  </a:ext>
                </a:extLst>
              </p:cNvPr>
              <p:cNvSpPr/>
              <p:nvPr/>
            </p:nvSpPr>
            <p:spPr>
              <a:xfrm>
                <a:off x="7877825" y="4917582"/>
                <a:ext cx="4505693" cy="91789"/>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John</a:t>
                </a:r>
              </a:p>
            </p:txBody>
          </p:sp>
          <p:sp>
            <p:nvSpPr>
              <p:cNvPr id="34" name="Rectangle 33">
                <a:extLst>
                  <a:ext uri="{FF2B5EF4-FFF2-40B4-BE49-F238E27FC236}">
                    <a16:creationId xmlns:a16="http://schemas.microsoft.com/office/drawing/2014/main" id="{60D6DBCD-A5C8-472B-9222-99A4D9FD485F}"/>
                  </a:ext>
                </a:extLst>
              </p:cNvPr>
              <p:cNvSpPr/>
              <p:nvPr/>
            </p:nvSpPr>
            <p:spPr>
              <a:xfrm>
                <a:off x="7897961" y="3469334"/>
                <a:ext cx="2196615" cy="67857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env_ac295</a:t>
                </a:r>
              </a:p>
            </p:txBody>
          </p:sp>
          <p:sp>
            <p:nvSpPr>
              <p:cNvPr id="35" name="Rectangle 34">
                <a:extLst>
                  <a:ext uri="{FF2B5EF4-FFF2-40B4-BE49-F238E27FC236}">
                    <a16:creationId xmlns:a16="http://schemas.microsoft.com/office/drawing/2014/main" id="{1B0C30D1-EEFF-4FEA-AA37-BBA74E8BCD65}"/>
                  </a:ext>
                </a:extLst>
              </p:cNvPr>
              <p:cNvSpPr/>
              <p:nvPr/>
            </p:nvSpPr>
            <p:spPr>
              <a:xfrm>
                <a:off x="7897961" y="2925764"/>
                <a:ext cx="219661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36" name="Rectangle 35">
                <a:extLst>
                  <a:ext uri="{FF2B5EF4-FFF2-40B4-BE49-F238E27FC236}">
                    <a16:creationId xmlns:a16="http://schemas.microsoft.com/office/drawing/2014/main" id="{4DC83DED-3784-4CE2-9A0A-E07FD4ECB38D}"/>
                  </a:ext>
                </a:extLst>
              </p:cNvPr>
              <p:cNvSpPr/>
              <p:nvPr/>
            </p:nvSpPr>
            <p:spPr>
              <a:xfrm>
                <a:off x="7898907"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37" name="Rectangle 36">
                <a:extLst>
                  <a:ext uri="{FF2B5EF4-FFF2-40B4-BE49-F238E27FC236}">
                    <a16:creationId xmlns:a16="http://schemas.microsoft.com/office/drawing/2014/main" id="{1B64D742-4586-4C52-835D-4033A1D7040F}"/>
                  </a:ext>
                </a:extLst>
              </p:cNvPr>
              <p:cNvSpPr/>
              <p:nvPr/>
            </p:nvSpPr>
            <p:spPr>
              <a:xfrm>
                <a:off x="8612830"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grpSp>
        <p:sp>
          <p:nvSpPr>
            <p:cNvPr id="2" name="Rectangle 1">
              <a:extLst>
                <a:ext uri="{FF2B5EF4-FFF2-40B4-BE49-F238E27FC236}">
                  <a16:creationId xmlns:a16="http://schemas.microsoft.com/office/drawing/2014/main" id="{E8006FCE-1F4E-4FD2-837A-79471870E647}"/>
                </a:ext>
              </a:extLst>
            </p:cNvPr>
            <p:cNvSpPr/>
            <p:nvPr/>
          </p:nvSpPr>
          <p:spPr>
            <a:xfrm>
              <a:off x="6890642" y="3133616"/>
              <a:ext cx="2150617" cy="1825137"/>
            </a:xfrm>
            <a:custGeom>
              <a:avLst/>
              <a:gdLst>
                <a:gd name="connsiteX0" fmla="*/ 0 w 2150617"/>
                <a:gd name="connsiteY0" fmla="*/ 0 h 1825137"/>
                <a:gd name="connsiteX1" fmla="*/ 473136 w 2150617"/>
                <a:gd name="connsiteY1" fmla="*/ 0 h 1825137"/>
                <a:gd name="connsiteX2" fmla="*/ 967778 w 2150617"/>
                <a:gd name="connsiteY2" fmla="*/ 0 h 1825137"/>
                <a:gd name="connsiteX3" fmla="*/ 1440913 w 2150617"/>
                <a:gd name="connsiteY3" fmla="*/ 0 h 1825137"/>
                <a:gd name="connsiteX4" fmla="*/ 2150617 w 2150617"/>
                <a:gd name="connsiteY4" fmla="*/ 0 h 1825137"/>
                <a:gd name="connsiteX5" fmla="*/ 2150617 w 2150617"/>
                <a:gd name="connsiteY5" fmla="*/ 456284 h 1825137"/>
                <a:gd name="connsiteX6" fmla="*/ 2150617 w 2150617"/>
                <a:gd name="connsiteY6" fmla="*/ 894317 h 1825137"/>
                <a:gd name="connsiteX7" fmla="*/ 2150617 w 2150617"/>
                <a:gd name="connsiteY7" fmla="*/ 1368853 h 1825137"/>
                <a:gd name="connsiteX8" fmla="*/ 2150617 w 2150617"/>
                <a:gd name="connsiteY8" fmla="*/ 1825137 h 1825137"/>
                <a:gd name="connsiteX9" fmla="*/ 1612963 w 2150617"/>
                <a:gd name="connsiteY9" fmla="*/ 1825137 h 1825137"/>
                <a:gd name="connsiteX10" fmla="*/ 1075309 w 2150617"/>
                <a:gd name="connsiteY10" fmla="*/ 1825137 h 1825137"/>
                <a:gd name="connsiteX11" fmla="*/ 580667 w 2150617"/>
                <a:gd name="connsiteY11" fmla="*/ 1825137 h 1825137"/>
                <a:gd name="connsiteX12" fmla="*/ 0 w 2150617"/>
                <a:gd name="connsiteY12" fmla="*/ 1825137 h 1825137"/>
                <a:gd name="connsiteX13" fmla="*/ 0 w 2150617"/>
                <a:gd name="connsiteY13" fmla="*/ 1423607 h 1825137"/>
                <a:gd name="connsiteX14" fmla="*/ 0 w 2150617"/>
                <a:gd name="connsiteY14" fmla="*/ 967323 h 1825137"/>
                <a:gd name="connsiteX15" fmla="*/ 0 w 2150617"/>
                <a:gd name="connsiteY15" fmla="*/ 547541 h 1825137"/>
                <a:gd name="connsiteX16" fmla="*/ 0 w 2150617"/>
                <a:gd name="connsiteY16" fmla="*/ 0 h 182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50617" h="1825137" extrusionOk="0">
                  <a:moveTo>
                    <a:pt x="0" y="0"/>
                  </a:moveTo>
                  <a:cubicBezTo>
                    <a:pt x="216048" y="-48133"/>
                    <a:pt x="268279" y="11591"/>
                    <a:pt x="473136" y="0"/>
                  </a:cubicBezTo>
                  <a:cubicBezTo>
                    <a:pt x="677993" y="-11591"/>
                    <a:pt x="839541" y="25314"/>
                    <a:pt x="967778" y="0"/>
                  </a:cubicBezTo>
                  <a:cubicBezTo>
                    <a:pt x="1096015" y="-25314"/>
                    <a:pt x="1236849" y="55169"/>
                    <a:pt x="1440913" y="0"/>
                  </a:cubicBezTo>
                  <a:cubicBezTo>
                    <a:pt x="1644977" y="-55169"/>
                    <a:pt x="1938390" y="4393"/>
                    <a:pt x="2150617" y="0"/>
                  </a:cubicBezTo>
                  <a:cubicBezTo>
                    <a:pt x="2173149" y="183444"/>
                    <a:pt x="2129993" y="264542"/>
                    <a:pt x="2150617" y="456284"/>
                  </a:cubicBezTo>
                  <a:cubicBezTo>
                    <a:pt x="2171241" y="648026"/>
                    <a:pt x="2119897" y="732180"/>
                    <a:pt x="2150617" y="894317"/>
                  </a:cubicBezTo>
                  <a:cubicBezTo>
                    <a:pt x="2181337" y="1056454"/>
                    <a:pt x="2113239" y="1137383"/>
                    <a:pt x="2150617" y="1368853"/>
                  </a:cubicBezTo>
                  <a:cubicBezTo>
                    <a:pt x="2187995" y="1600323"/>
                    <a:pt x="2106949" y="1623207"/>
                    <a:pt x="2150617" y="1825137"/>
                  </a:cubicBezTo>
                  <a:cubicBezTo>
                    <a:pt x="1898536" y="1877462"/>
                    <a:pt x="1834515" y="1768100"/>
                    <a:pt x="1612963" y="1825137"/>
                  </a:cubicBezTo>
                  <a:cubicBezTo>
                    <a:pt x="1391411" y="1882174"/>
                    <a:pt x="1200644" y="1769329"/>
                    <a:pt x="1075309" y="1825137"/>
                  </a:cubicBezTo>
                  <a:cubicBezTo>
                    <a:pt x="949974" y="1880945"/>
                    <a:pt x="740695" y="1815897"/>
                    <a:pt x="580667" y="1825137"/>
                  </a:cubicBezTo>
                  <a:cubicBezTo>
                    <a:pt x="420639" y="1834377"/>
                    <a:pt x="256879" y="1801681"/>
                    <a:pt x="0" y="1825137"/>
                  </a:cubicBezTo>
                  <a:cubicBezTo>
                    <a:pt x="-31715" y="1658920"/>
                    <a:pt x="17651" y="1599554"/>
                    <a:pt x="0" y="1423607"/>
                  </a:cubicBezTo>
                  <a:cubicBezTo>
                    <a:pt x="-17651" y="1247660"/>
                    <a:pt x="32625" y="1098064"/>
                    <a:pt x="0" y="967323"/>
                  </a:cubicBezTo>
                  <a:cubicBezTo>
                    <a:pt x="-32625" y="836582"/>
                    <a:pt x="4103" y="649511"/>
                    <a:pt x="0" y="547541"/>
                  </a:cubicBezTo>
                  <a:cubicBezTo>
                    <a:pt x="-4103" y="445571"/>
                    <a:pt x="13729" y="153146"/>
                    <a:pt x="0" y="0"/>
                  </a:cubicBezTo>
                  <a:close/>
                </a:path>
              </a:pathLst>
            </a:custGeom>
            <a:noFill/>
            <a:ln w="19050">
              <a:prstDash val="dash"/>
              <a:extLst>
                <a:ext uri="{C807C97D-BFC1-408E-A445-0C87EB9F89A2}">
                  <ask:lineSketchStyleProps xmlns:ask="http://schemas.microsoft.com/office/drawing/2018/sketchyshapes" sd="333870983">
                    <a:prstGeom prst="rect">
                      <a:avLst/>
                    </a:prstGeom>
                    <ask:type>
                      <ask:lineSketchScribbl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9D36D5F-B85D-4561-88D6-8F5C109E6FC5}"/>
                </a:ext>
              </a:extLst>
            </p:cNvPr>
            <p:cNvSpPr/>
            <p:nvPr/>
          </p:nvSpPr>
          <p:spPr>
            <a:xfrm>
              <a:off x="3475822" y="3084476"/>
              <a:ext cx="2150617" cy="1825137"/>
            </a:xfrm>
            <a:custGeom>
              <a:avLst/>
              <a:gdLst>
                <a:gd name="connsiteX0" fmla="*/ 0 w 2150617"/>
                <a:gd name="connsiteY0" fmla="*/ 0 h 1825137"/>
                <a:gd name="connsiteX1" fmla="*/ 473136 w 2150617"/>
                <a:gd name="connsiteY1" fmla="*/ 0 h 1825137"/>
                <a:gd name="connsiteX2" fmla="*/ 967778 w 2150617"/>
                <a:gd name="connsiteY2" fmla="*/ 0 h 1825137"/>
                <a:gd name="connsiteX3" fmla="*/ 1440913 w 2150617"/>
                <a:gd name="connsiteY3" fmla="*/ 0 h 1825137"/>
                <a:gd name="connsiteX4" fmla="*/ 2150617 w 2150617"/>
                <a:gd name="connsiteY4" fmla="*/ 0 h 1825137"/>
                <a:gd name="connsiteX5" fmla="*/ 2150617 w 2150617"/>
                <a:gd name="connsiteY5" fmla="*/ 456284 h 1825137"/>
                <a:gd name="connsiteX6" fmla="*/ 2150617 w 2150617"/>
                <a:gd name="connsiteY6" fmla="*/ 894317 h 1825137"/>
                <a:gd name="connsiteX7" fmla="*/ 2150617 w 2150617"/>
                <a:gd name="connsiteY7" fmla="*/ 1368853 h 1825137"/>
                <a:gd name="connsiteX8" fmla="*/ 2150617 w 2150617"/>
                <a:gd name="connsiteY8" fmla="*/ 1825137 h 1825137"/>
                <a:gd name="connsiteX9" fmla="*/ 1612963 w 2150617"/>
                <a:gd name="connsiteY9" fmla="*/ 1825137 h 1825137"/>
                <a:gd name="connsiteX10" fmla="*/ 1075309 w 2150617"/>
                <a:gd name="connsiteY10" fmla="*/ 1825137 h 1825137"/>
                <a:gd name="connsiteX11" fmla="*/ 580667 w 2150617"/>
                <a:gd name="connsiteY11" fmla="*/ 1825137 h 1825137"/>
                <a:gd name="connsiteX12" fmla="*/ 0 w 2150617"/>
                <a:gd name="connsiteY12" fmla="*/ 1825137 h 1825137"/>
                <a:gd name="connsiteX13" fmla="*/ 0 w 2150617"/>
                <a:gd name="connsiteY13" fmla="*/ 1423607 h 1825137"/>
                <a:gd name="connsiteX14" fmla="*/ 0 w 2150617"/>
                <a:gd name="connsiteY14" fmla="*/ 967323 h 1825137"/>
                <a:gd name="connsiteX15" fmla="*/ 0 w 2150617"/>
                <a:gd name="connsiteY15" fmla="*/ 547541 h 1825137"/>
                <a:gd name="connsiteX16" fmla="*/ 0 w 2150617"/>
                <a:gd name="connsiteY16" fmla="*/ 0 h 182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50617" h="1825137" extrusionOk="0">
                  <a:moveTo>
                    <a:pt x="0" y="0"/>
                  </a:moveTo>
                  <a:cubicBezTo>
                    <a:pt x="216048" y="-48133"/>
                    <a:pt x="268279" y="11591"/>
                    <a:pt x="473136" y="0"/>
                  </a:cubicBezTo>
                  <a:cubicBezTo>
                    <a:pt x="677993" y="-11591"/>
                    <a:pt x="839541" y="25314"/>
                    <a:pt x="967778" y="0"/>
                  </a:cubicBezTo>
                  <a:cubicBezTo>
                    <a:pt x="1096015" y="-25314"/>
                    <a:pt x="1236849" y="55169"/>
                    <a:pt x="1440913" y="0"/>
                  </a:cubicBezTo>
                  <a:cubicBezTo>
                    <a:pt x="1644977" y="-55169"/>
                    <a:pt x="1938390" y="4393"/>
                    <a:pt x="2150617" y="0"/>
                  </a:cubicBezTo>
                  <a:cubicBezTo>
                    <a:pt x="2173149" y="183444"/>
                    <a:pt x="2129993" y="264542"/>
                    <a:pt x="2150617" y="456284"/>
                  </a:cubicBezTo>
                  <a:cubicBezTo>
                    <a:pt x="2171241" y="648026"/>
                    <a:pt x="2119897" y="732180"/>
                    <a:pt x="2150617" y="894317"/>
                  </a:cubicBezTo>
                  <a:cubicBezTo>
                    <a:pt x="2181337" y="1056454"/>
                    <a:pt x="2113239" y="1137383"/>
                    <a:pt x="2150617" y="1368853"/>
                  </a:cubicBezTo>
                  <a:cubicBezTo>
                    <a:pt x="2187995" y="1600323"/>
                    <a:pt x="2106949" y="1623207"/>
                    <a:pt x="2150617" y="1825137"/>
                  </a:cubicBezTo>
                  <a:cubicBezTo>
                    <a:pt x="1898536" y="1877462"/>
                    <a:pt x="1834515" y="1768100"/>
                    <a:pt x="1612963" y="1825137"/>
                  </a:cubicBezTo>
                  <a:cubicBezTo>
                    <a:pt x="1391411" y="1882174"/>
                    <a:pt x="1200644" y="1769329"/>
                    <a:pt x="1075309" y="1825137"/>
                  </a:cubicBezTo>
                  <a:cubicBezTo>
                    <a:pt x="949974" y="1880945"/>
                    <a:pt x="740695" y="1815897"/>
                    <a:pt x="580667" y="1825137"/>
                  </a:cubicBezTo>
                  <a:cubicBezTo>
                    <a:pt x="420639" y="1834377"/>
                    <a:pt x="256879" y="1801681"/>
                    <a:pt x="0" y="1825137"/>
                  </a:cubicBezTo>
                  <a:cubicBezTo>
                    <a:pt x="-31715" y="1658920"/>
                    <a:pt x="17651" y="1599554"/>
                    <a:pt x="0" y="1423607"/>
                  </a:cubicBezTo>
                  <a:cubicBezTo>
                    <a:pt x="-17651" y="1247660"/>
                    <a:pt x="32625" y="1098064"/>
                    <a:pt x="0" y="967323"/>
                  </a:cubicBezTo>
                  <a:cubicBezTo>
                    <a:pt x="-32625" y="836582"/>
                    <a:pt x="4103" y="649511"/>
                    <a:pt x="0" y="547541"/>
                  </a:cubicBezTo>
                  <a:cubicBezTo>
                    <a:pt x="-4103" y="445571"/>
                    <a:pt x="13729" y="153146"/>
                    <a:pt x="0" y="0"/>
                  </a:cubicBezTo>
                  <a:close/>
                </a:path>
              </a:pathLst>
            </a:custGeom>
            <a:noFill/>
            <a:ln w="19050">
              <a:prstDash val="dash"/>
              <a:extLst>
                <a:ext uri="{C807C97D-BFC1-408E-A445-0C87EB9F89A2}">
                  <ask:lineSketchStyleProps xmlns:ask="http://schemas.microsoft.com/office/drawing/2018/sketchyshapes" sd="333870983">
                    <a:prstGeom prst="rect">
                      <a:avLst/>
                    </a:prstGeom>
                    <ask:type>
                      <ask:lineSketchScribbl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BA24DF72-CE51-46A0-B07E-0F5D608FEE6E}"/>
                </a:ext>
              </a:extLst>
            </p:cNvPr>
            <p:cNvGrpSpPr/>
            <p:nvPr/>
          </p:nvGrpSpPr>
          <p:grpSpPr>
            <a:xfrm>
              <a:off x="5665561" y="4106136"/>
              <a:ext cx="1155015" cy="454849"/>
              <a:chOff x="5044597" y="3278242"/>
              <a:chExt cx="2185670" cy="477457"/>
            </a:xfrm>
          </p:grpSpPr>
          <p:grpSp>
            <p:nvGrpSpPr>
              <p:cNvPr id="44" name="Group 43">
                <a:extLst>
                  <a:ext uri="{FF2B5EF4-FFF2-40B4-BE49-F238E27FC236}">
                    <a16:creationId xmlns:a16="http://schemas.microsoft.com/office/drawing/2014/main" id="{68D0DA09-2256-4C08-80AD-EE191811B7F1}"/>
                  </a:ext>
                </a:extLst>
              </p:cNvPr>
              <p:cNvGrpSpPr/>
              <p:nvPr/>
            </p:nvGrpSpPr>
            <p:grpSpPr>
              <a:xfrm rot="5400000">
                <a:off x="5899875" y="2553023"/>
                <a:ext cx="347398" cy="2057953"/>
                <a:chOff x="6181724" y="3429000"/>
                <a:chExt cx="287543" cy="1820416"/>
              </a:xfrm>
            </p:grpSpPr>
            <p:sp>
              <p:nvSpPr>
                <p:cNvPr id="48" name="Rectangle 47">
                  <a:extLst>
                    <a:ext uri="{FF2B5EF4-FFF2-40B4-BE49-F238E27FC236}">
                      <a16:creationId xmlns:a16="http://schemas.microsoft.com/office/drawing/2014/main" id="{2306B1AE-954F-4217-8068-514FC839DEFC}"/>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49" name="Rectangle 48">
                  <a:extLst>
                    <a:ext uri="{FF2B5EF4-FFF2-40B4-BE49-F238E27FC236}">
                      <a16:creationId xmlns:a16="http://schemas.microsoft.com/office/drawing/2014/main" id="{007EEF83-03CC-4BC4-8028-1A6DBE7E0421}"/>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F51EC3BB-26B0-4435-86B6-975C0AB07F27}"/>
                  </a:ext>
                </a:extLst>
              </p:cNvPr>
              <p:cNvGrpSpPr/>
              <p:nvPr/>
            </p:nvGrpSpPr>
            <p:grpSpPr>
              <a:xfrm>
                <a:off x="6955269" y="3278242"/>
                <a:ext cx="274998" cy="260137"/>
                <a:chOff x="7078425" y="3164512"/>
                <a:chExt cx="274998" cy="260137"/>
              </a:xfrm>
            </p:grpSpPr>
            <p:sp>
              <p:nvSpPr>
                <p:cNvPr id="46" name="Isosceles Triangle 45">
                  <a:extLst>
                    <a:ext uri="{FF2B5EF4-FFF2-40B4-BE49-F238E27FC236}">
                      <a16:creationId xmlns:a16="http://schemas.microsoft.com/office/drawing/2014/main" id="{6069BAE9-0079-4490-8659-673AE01FEB51}"/>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Isosceles Triangle 46">
                  <a:extLst>
                    <a:ext uri="{FF2B5EF4-FFF2-40B4-BE49-F238E27FC236}">
                      <a16:creationId xmlns:a16="http://schemas.microsoft.com/office/drawing/2014/main" id="{1CB84D83-B4BE-4E04-8951-EE17B7AFF84A}"/>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spTree>
    <p:extLst>
      <p:ext uri="{BB962C8B-B14F-4D97-AF65-F5344CB8AC3E}">
        <p14:creationId xmlns:p14="http://schemas.microsoft.com/office/powerpoint/2010/main" val="4191638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3"/>
          </p:nvPr>
        </p:nvSpPr>
        <p:spPr>
          <a:xfrm>
            <a:off x="1162050" y="296230"/>
            <a:ext cx="10039350" cy="647700"/>
          </a:xfrm>
        </p:spPr>
        <p:txBody>
          <a:bodyPr>
            <a:noAutofit/>
          </a:bodyPr>
          <a:lstStyle/>
          <a:p>
            <a:pPr>
              <a:spcAft>
                <a:spcPts val="1800"/>
              </a:spcAft>
            </a:pPr>
            <a:r>
              <a:rPr lang="en-US" sz="3800" b="1" dirty="0"/>
              <a:t>Why should we use virtual environment?</a:t>
            </a:r>
          </a:p>
        </p:txBody>
      </p:sp>
      <p:grpSp>
        <p:nvGrpSpPr>
          <p:cNvPr id="13" name="Group 12">
            <a:extLst>
              <a:ext uri="{FF2B5EF4-FFF2-40B4-BE49-F238E27FC236}">
                <a16:creationId xmlns:a16="http://schemas.microsoft.com/office/drawing/2014/main" id="{3AA2C9E3-0CA5-40B3-B78B-6A2D6804C5D9}"/>
              </a:ext>
            </a:extLst>
          </p:cNvPr>
          <p:cNvGrpSpPr/>
          <p:nvPr/>
        </p:nvGrpSpPr>
        <p:grpSpPr>
          <a:xfrm>
            <a:off x="1383188" y="3235357"/>
            <a:ext cx="4207976" cy="2441975"/>
            <a:chOff x="7877824" y="2394623"/>
            <a:chExt cx="4505695" cy="2614748"/>
          </a:xfrm>
        </p:grpSpPr>
        <p:sp>
          <p:nvSpPr>
            <p:cNvPr id="14" name="Rectangle 13">
              <a:extLst>
                <a:ext uri="{FF2B5EF4-FFF2-40B4-BE49-F238E27FC236}">
                  <a16:creationId xmlns:a16="http://schemas.microsoft.com/office/drawing/2014/main" id="{A1230355-1471-4951-A6F9-B893B9EF6F9D}"/>
                </a:ext>
              </a:extLst>
            </p:cNvPr>
            <p:cNvSpPr/>
            <p:nvPr/>
          </p:nvSpPr>
          <p:spPr>
            <a:xfrm>
              <a:off x="7877824" y="4200525"/>
              <a:ext cx="4505694"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Operating System</a:t>
              </a:r>
            </a:p>
          </p:txBody>
        </p:sp>
        <p:sp>
          <p:nvSpPr>
            <p:cNvPr id="16" name="Rectangle 15">
              <a:extLst>
                <a:ext uri="{FF2B5EF4-FFF2-40B4-BE49-F238E27FC236}">
                  <a16:creationId xmlns:a16="http://schemas.microsoft.com/office/drawing/2014/main" id="{92139AF0-26EB-4D56-8C27-EA97F1141B00}"/>
                </a:ext>
              </a:extLst>
            </p:cNvPr>
            <p:cNvSpPr/>
            <p:nvPr/>
          </p:nvSpPr>
          <p:spPr>
            <a:xfrm>
              <a:off x="7877825" y="4917582"/>
              <a:ext cx="4505693" cy="9178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Maggie</a:t>
              </a:r>
            </a:p>
          </p:txBody>
        </p:sp>
        <p:sp>
          <p:nvSpPr>
            <p:cNvPr id="17" name="Rectangle 16">
              <a:extLst>
                <a:ext uri="{FF2B5EF4-FFF2-40B4-BE49-F238E27FC236}">
                  <a16:creationId xmlns:a16="http://schemas.microsoft.com/office/drawing/2014/main" id="{7A736049-14F1-494F-AB47-333C3F575C0E}"/>
                </a:ext>
              </a:extLst>
            </p:cNvPr>
            <p:cNvSpPr/>
            <p:nvPr/>
          </p:nvSpPr>
          <p:spPr>
            <a:xfrm>
              <a:off x="7880009" y="3654550"/>
              <a:ext cx="2196615"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18" name="Rectangle 17">
              <a:extLst>
                <a:ext uri="{FF2B5EF4-FFF2-40B4-BE49-F238E27FC236}">
                  <a16:creationId xmlns:a16="http://schemas.microsoft.com/office/drawing/2014/main" id="{7CAAC141-0F0A-41EF-BC89-85216139C552}"/>
                </a:ext>
              </a:extLst>
            </p:cNvPr>
            <p:cNvSpPr/>
            <p:nvPr/>
          </p:nvSpPr>
          <p:spPr>
            <a:xfrm>
              <a:off x="788095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19" name="Rectangle 18">
              <a:extLst>
                <a:ext uri="{FF2B5EF4-FFF2-40B4-BE49-F238E27FC236}">
                  <a16:creationId xmlns:a16="http://schemas.microsoft.com/office/drawing/2014/main" id="{FF66A7D0-F22D-4717-BFBE-2D1E0A42A60C}"/>
                </a:ext>
              </a:extLst>
            </p:cNvPr>
            <p:cNvSpPr/>
            <p:nvPr/>
          </p:nvSpPr>
          <p:spPr>
            <a:xfrm>
              <a:off x="8594879"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sp>
          <p:nvSpPr>
            <p:cNvPr id="20" name="Rectangle 19">
              <a:extLst>
                <a:ext uri="{FF2B5EF4-FFF2-40B4-BE49-F238E27FC236}">
                  <a16:creationId xmlns:a16="http://schemas.microsoft.com/office/drawing/2014/main" id="{7BCCBF6D-09EF-45D5-9AA0-EA737C724BFD}"/>
                </a:ext>
              </a:extLst>
            </p:cNvPr>
            <p:cNvSpPr/>
            <p:nvPr/>
          </p:nvSpPr>
          <p:spPr>
            <a:xfrm>
              <a:off x="934036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sp>
          <p:nvSpPr>
            <p:cNvPr id="21" name="Rectangle 20">
              <a:extLst>
                <a:ext uri="{FF2B5EF4-FFF2-40B4-BE49-F238E27FC236}">
                  <a16:creationId xmlns:a16="http://schemas.microsoft.com/office/drawing/2014/main" id="{E8F43014-0C16-49FC-AB43-E06415D83822}"/>
                </a:ext>
              </a:extLst>
            </p:cNvPr>
            <p:cNvSpPr/>
            <p:nvPr/>
          </p:nvSpPr>
          <p:spPr>
            <a:xfrm>
              <a:off x="10186904" y="3469334"/>
              <a:ext cx="2196615" cy="67857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env_ac295</a:t>
              </a:r>
            </a:p>
          </p:txBody>
        </p:sp>
        <p:sp>
          <p:nvSpPr>
            <p:cNvPr id="22" name="Rectangle 21">
              <a:extLst>
                <a:ext uri="{FF2B5EF4-FFF2-40B4-BE49-F238E27FC236}">
                  <a16:creationId xmlns:a16="http://schemas.microsoft.com/office/drawing/2014/main" id="{36051214-7476-48CD-B2C9-36D2EAA5A923}"/>
                </a:ext>
              </a:extLst>
            </p:cNvPr>
            <p:cNvSpPr/>
            <p:nvPr/>
          </p:nvSpPr>
          <p:spPr>
            <a:xfrm>
              <a:off x="10186904" y="2925764"/>
              <a:ext cx="219661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23" name="Rectangle 22">
              <a:extLst>
                <a:ext uri="{FF2B5EF4-FFF2-40B4-BE49-F238E27FC236}">
                  <a16:creationId xmlns:a16="http://schemas.microsoft.com/office/drawing/2014/main" id="{79FDF016-8395-4EE4-A4B4-B34D733A86C4}"/>
                </a:ext>
              </a:extLst>
            </p:cNvPr>
            <p:cNvSpPr/>
            <p:nvPr/>
          </p:nvSpPr>
          <p:spPr>
            <a:xfrm>
              <a:off x="10187851"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24" name="Rectangle 23">
              <a:extLst>
                <a:ext uri="{FF2B5EF4-FFF2-40B4-BE49-F238E27FC236}">
                  <a16:creationId xmlns:a16="http://schemas.microsoft.com/office/drawing/2014/main" id="{90DF7AB1-63B0-4178-8F18-2C8A9498D8E8}"/>
                </a:ext>
              </a:extLst>
            </p:cNvPr>
            <p:cNvSpPr/>
            <p:nvPr/>
          </p:nvSpPr>
          <p:spPr>
            <a:xfrm>
              <a:off x="10901774"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grpSp>
      <p:grpSp>
        <p:nvGrpSpPr>
          <p:cNvPr id="26" name="Group 25">
            <a:extLst>
              <a:ext uri="{FF2B5EF4-FFF2-40B4-BE49-F238E27FC236}">
                <a16:creationId xmlns:a16="http://schemas.microsoft.com/office/drawing/2014/main" id="{18E43BDF-2330-46CB-8DAA-E5E506D6CCFF}"/>
              </a:ext>
            </a:extLst>
          </p:cNvPr>
          <p:cNvGrpSpPr/>
          <p:nvPr/>
        </p:nvGrpSpPr>
        <p:grpSpPr>
          <a:xfrm>
            <a:off x="6900916" y="3272178"/>
            <a:ext cx="4207975" cy="2441975"/>
            <a:chOff x="7877824" y="2394623"/>
            <a:chExt cx="4505694" cy="2614748"/>
          </a:xfrm>
        </p:grpSpPr>
        <p:sp>
          <p:nvSpPr>
            <p:cNvPr id="32" name="Rectangle 31">
              <a:extLst>
                <a:ext uri="{FF2B5EF4-FFF2-40B4-BE49-F238E27FC236}">
                  <a16:creationId xmlns:a16="http://schemas.microsoft.com/office/drawing/2014/main" id="{1C714716-ADAB-4073-87A0-FEB14868116A}"/>
                </a:ext>
              </a:extLst>
            </p:cNvPr>
            <p:cNvSpPr/>
            <p:nvPr/>
          </p:nvSpPr>
          <p:spPr>
            <a:xfrm>
              <a:off x="7877824" y="4200525"/>
              <a:ext cx="4505694"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Operating System</a:t>
              </a:r>
            </a:p>
          </p:txBody>
        </p:sp>
        <p:sp>
          <p:nvSpPr>
            <p:cNvPr id="33" name="Rectangle 32">
              <a:extLst>
                <a:ext uri="{FF2B5EF4-FFF2-40B4-BE49-F238E27FC236}">
                  <a16:creationId xmlns:a16="http://schemas.microsoft.com/office/drawing/2014/main" id="{33849DF4-D4DE-4789-8FDA-E117FEA59C71}"/>
                </a:ext>
              </a:extLst>
            </p:cNvPr>
            <p:cNvSpPr/>
            <p:nvPr/>
          </p:nvSpPr>
          <p:spPr>
            <a:xfrm>
              <a:off x="7877825" y="4917582"/>
              <a:ext cx="4505693" cy="91789"/>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John</a:t>
              </a:r>
            </a:p>
          </p:txBody>
        </p:sp>
        <p:sp>
          <p:nvSpPr>
            <p:cNvPr id="34" name="Rectangle 33">
              <a:extLst>
                <a:ext uri="{FF2B5EF4-FFF2-40B4-BE49-F238E27FC236}">
                  <a16:creationId xmlns:a16="http://schemas.microsoft.com/office/drawing/2014/main" id="{60D6DBCD-A5C8-472B-9222-99A4D9FD485F}"/>
                </a:ext>
              </a:extLst>
            </p:cNvPr>
            <p:cNvSpPr/>
            <p:nvPr/>
          </p:nvSpPr>
          <p:spPr>
            <a:xfrm>
              <a:off x="7897961" y="3469334"/>
              <a:ext cx="2196615" cy="67857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env_ac295</a:t>
              </a:r>
            </a:p>
          </p:txBody>
        </p:sp>
        <p:sp>
          <p:nvSpPr>
            <p:cNvPr id="35" name="Rectangle 34">
              <a:extLst>
                <a:ext uri="{FF2B5EF4-FFF2-40B4-BE49-F238E27FC236}">
                  <a16:creationId xmlns:a16="http://schemas.microsoft.com/office/drawing/2014/main" id="{1B0C30D1-EEFF-4FEA-AA37-BBA74E8BCD65}"/>
                </a:ext>
              </a:extLst>
            </p:cNvPr>
            <p:cNvSpPr/>
            <p:nvPr/>
          </p:nvSpPr>
          <p:spPr>
            <a:xfrm>
              <a:off x="7897961" y="2925764"/>
              <a:ext cx="219661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36" name="Rectangle 35">
              <a:extLst>
                <a:ext uri="{FF2B5EF4-FFF2-40B4-BE49-F238E27FC236}">
                  <a16:creationId xmlns:a16="http://schemas.microsoft.com/office/drawing/2014/main" id="{4DC83DED-3784-4CE2-9A0A-E07FD4ECB38D}"/>
                </a:ext>
              </a:extLst>
            </p:cNvPr>
            <p:cNvSpPr/>
            <p:nvPr/>
          </p:nvSpPr>
          <p:spPr>
            <a:xfrm>
              <a:off x="7898907"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37" name="Rectangle 36">
              <a:extLst>
                <a:ext uri="{FF2B5EF4-FFF2-40B4-BE49-F238E27FC236}">
                  <a16:creationId xmlns:a16="http://schemas.microsoft.com/office/drawing/2014/main" id="{1B64D742-4586-4C52-835D-4033A1D7040F}"/>
                </a:ext>
              </a:extLst>
            </p:cNvPr>
            <p:cNvSpPr/>
            <p:nvPr/>
          </p:nvSpPr>
          <p:spPr>
            <a:xfrm>
              <a:off x="8612830"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grpSp>
      <p:grpSp>
        <p:nvGrpSpPr>
          <p:cNvPr id="43" name="Group 42">
            <a:extLst>
              <a:ext uri="{FF2B5EF4-FFF2-40B4-BE49-F238E27FC236}">
                <a16:creationId xmlns:a16="http://schemas.microsoft.com/office/drawing/2014/main" id="{BA24DF72-CE51-46A0-B07E-0F5D608FEE6E}"/>
              </a:ext>
            </a:extLst>
          </p:cNvPr>
          <p:cNvGrpSpPr/>
          <p:nvPr/>
        </p:nvGrpSpPr>
        <p:grpSpPr>
          <a:xfrm rot="10800000">
            <a:off x="8465479" y="2646674"/>
            <a:ext cx="1155015" cy="454849"/>
            <a:chOff x="5044597" y="3278242"/>
            <a:chExt cx="2185670" cy="477457"/>
          </a:xfrm>
        </p:grpSpPr>
        <p:grpSp>
          <p:nvGrpSpPr>
            <p:cNvPr id="44" name="Group 43">
              <a:extLst>
                <a:ext uri="{FF2B5EF4-FFF2-40B4-BE49-F238E27FC236}">
                  <a16:creationId xmlns:a16="http://schemas.microsoft.com/office/drawing/2014/main" id="{68D0DA09-2256-4C08-80AD-EE191811B7F1}"/>
                </a:ext>
              </a:extLst>
            </p:cNvPr>
            <p:cNvGrpSpPr/>
            <p:nvPr/>
          </p:nvGrpSpPr>
          <p:grpSpPr>
            <a:xfrm rot="5400000">
              <a:off x="5899875" y="2553023"/>
              <a:ext cx="347398" cy="2057953"/>
              <a:chOff x="6181724" y="3429000"/>
              <a:chExt cx="287543" cy="1820416"/>
            </a:xfrm>
          </p:grpSpPr>
          <p:sp>
            <p:nvSpPr>
              <p:cNvPr id="48" name="Rectangle 47">
                <a:extLst>
                  <a:ext uri="{FF2B5EF4-FFF2-40B4-BE49-F238E27FC236}">
                    <a16:creationId xmlns:a16="http://schemas.microsoft.com/office/drawing/2014/main" id="{2306B1AE-954F-4217-8068-514FC839DEFC}"/>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49" name="Rectangle 48">
                <a:extLst>
                  <a:ext uri="{FF2B5EF4-FFF2-40B4-BE49-F238E27FC236}">
                    <a16:creationId xmlns:a16="http://schemas.microsoft.com/office/drawing/2014/main" id="{007EEF83-03CC-4BC4-8028-1A6DBE7E0421}"/>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F51EC3BB-26B0-4435-86B6-975C0AB07F27}"/>
                </a:ext>
              </a:extLst>
            </p:cNvPr>
            <p:cNvGrpSpPr/>
            <p:nvPr/>
          </p:nvGrpSpPr>
          <p:grpSpPr>
            <a:xfrm>
              <a:off x="6955269" y="3278242"/>
              <a:ext cx="274998" cy="260137"/>
              <a:chOff x="7078425" y="3164512"/>
              <a:chExt cx="274998" cy="260137"/>
            </a:xfrm>
          </p:grpSpPr>
          <p:sp>
            <p:nvSpPr>
              <p:cNvPr id="46" name="Isosceles Triangle 45">
                <a:extLst>
                  <a:ext uri="{FF2B5EF4-FFF2-40B4-BE49-F238E27FC236}">
                    <a16:creationId xmlns:a16="http://schemas.microsoft.com/office/drawing/2014/main" id="{6069BAE9-0079-4490-8659-673AE01FEB51}"/>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Isosceles Triangle 46">
                <a:extLst>
                  <a:ext uri="{FF2B5EF4-FFF2-40B4-BE49-F238E27FC236}">
                    <a16:creationId xmlns:a16="http://schemas.microsoft.com/office/drawing/2014/main" id="{1CB84D83-B4BE-4E04-8951-EE17B7AFF84A}"/>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59" name="Rectangle 58">
            <a:extLst>
              <a:ext uri="{FF2B5EF4-FFF2-40B4-BE49-F238E27FC236}">
                <a16:creationId xmlns:a16="http://schemas.microsoft.com/office/drawing/2014/main" id="{C4B6A8A1-0694-4C4C-870F-C85DE0F2CF6D}"/>
              </a:ext>
            </a:extLst>
          </p:cNvPr>
          <p:cNvSpPr/>
          <p:nvPr/>
        </p:nvSpPr>
        <p:spPr>
          <a:xfrm>
            <a:off x="9049791" y="4296308"/>
            <a:ext cx="2051471" cy="633737"/>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env_am207</a:t>
            </a:r>
          </a:p>
        </p:txBody>
      </p:sp>
      <p:sp>
        <p:nvSpPr>
          <p:cNvPr id="60" name="Rectangle 59">
            <a:extLst>
              <a:ext uri="{FF2B5EF4-FFF2-40B4-BE49-F238E27FC236}">
                <a16:creationId xmlns:a16="http://schemas.microsoft.com/office/drawing/2014/main" id="{4059CE3C-A1DA-47EF-9049-87FDDD90FE5A}"/>
              </a:ext>
            </a:extLst>
          </p:cNvPr>
          <p:cNvSpPr/>
          <p:nvPr/>
        </p:nvSpPr>
        <p:spPr>
          <a:xfrm>
            <a:off x="9049791" y="3788655"/>
            <a:ext cx="2051471" cy="457925"/>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62" name="Rectangle 61">
            <a:extLst>
              <a:ext uri="{FF2B5EF4-FFF2-40B4-BE49-F238E27FC236}">
                <a16:creationId xmlns:a16="http://schemas.microsoft.com/office/drawing/2014/main" id="{7A0E289B-F1EF-4CB4-A28A-52A7F0D4FBC0}"/>
              </a:ext>
            </a:extLst>
          </p:cNvPr>
          <p:cNvSpPr/>
          <p:nvPr/>
        </p:nvSpPr>
        <p:spPr>
          <a:xfrm>
            <a:off x="9717425" y="3292610"/>
            <a:ext cx="687609" cy="457925"/>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sp>
        <p:nvSpPr>
          <p:cNvPr id="63" name="Rectangle 62">
            <a:extLst>
              <a:ext uri="{FF2B5EF4-FFF2-40B4-BE49-F238E27FC236}">
                <a16:creationId xmlns:a16="http://schemas.microsoft.com/office/drawing/2014/main" id="{43A6FD8A-64A8-4551-B58E-C9721CBDEF92}"/>
              </a:ext>
            </a:extLst>
          </p:cNvPr>
          <p:cNvSpPr/>
          <p:nvPr/>
        </p:nvSpPr>
        <p:spPr>
          <a:xfrm>
            <a:off x="10413653" y="3292610"/>
            <a:ext cx="687609" cy="457925"/>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grpSp>
        <p:nvGrpSpPr>
          <p:cNvPr id="5" name="Group 4"/>
          <p:cNvGrpSpPr/>
          <p:nvPr/>
        </p:nvGrpSpPr>
        <p:grpSpPr>
          <a:xfrm>
            <a:off x="9042987" y="3245631"/>
            <a:ext cx="715845" cy="521723"/>
            <a:chOff x="9042987" y="3245631"/>
            <a:chExt cx="715845" cy="521723"/>
          </a:xfrm>
        </p:grpSpPr>
        <p:sp>
          <p:nvSpPr>
            <p:cNvPr id="61" name="Rectangle 60">
              <a:extLst>
                <a:ext uri="{FF2B5EF4-FFF2-40B4-BE49-F238E27FC236}">
                  <a16:creationId xmlns:a16="http://schemas.microsoft.com/office/drawing/2014/main" id="{2FD9C09C-1515-4D38-938A-DC4CFF364F5D}"/>
                </a:ext>
              </a:extLst>
            </p:cNvPr>
            <p:cNvSpPr/>
            <p:nvPr/>
          </p:nvSpPr>
          <p:spPr>
            <a:xfrm>
              <a:off x="9050675" y="3292610"/>
              <a:ext cx="687609" cy="457925"/>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2" name="Rectangle 1">
              <a:extLst>
                <a:ext uri="{FF2B5EF4-FFF2-40B4-BE49-F238E27FC236}">
                  <a16:creationId xmlns:a16="http://schemas.microsoft.com/office/drawing/2014/main" id="{E8006FCE-1F4E-4FD2-837A-79471870E647}"/>
                </a:ext>
              </a:extLst>
            </p:cNvPr>
            <p:cNvSpPr/>
            <p:nvPr/>
          </p:nvSpPr>
          <p:spPr>
            <a:xfrm>
              <a:off x="9042987" y="3245631"/>
              <a:ext cx="715845" cy="521723"/>
            </a:xfrm>
            <a:custGeom>
              <a:avLst/>
              <a:gdLst>
                <a:gd name="connsiteX0" fmla="*/ 0 w 715845"/>
                <a:gd name="connsiteY0" fmla="*/ 0 h 521723"/>
                <a:gd name="connsiteX1" fmla="*/ 336447 w 715845"/>
                <a:gd name="connsiteY1" fmla="*/ 0 h 521723"/>
                <a:gd name="connsiteX2" fmla="*/ 715845 w 715845"/>
                <a:gd name="connsiteY2" fmla="*/ 0 h 521723"/>
                <a:gd name="connsiteX3" fmla="*/ 715845 w 715845"/>
                <a:gd name="connsiteY3" fmla="*/ 521723 h 521723"/>
                <a:gd name="connsiteX4" fmla="*/ 350764 w 715845"/>
                <a:gd name="connsiteY4" fmla="*/ 521723 h 521723"/>
                <a:gd name="connsiteX5" fmla="*/ 0 w 715845"/>
                <a:gd name="connsiteY5" fmla="*/ 521723 h 521723"/>
                <a:gd name="connsiteX6" fmla="*/ 0 w 715845"/>
                <a:gd name="connsiteY6" fmla="*/ 0 h 52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5845" h="521723" extrusionOk="0">
                  <a:moveTo>
                    <a:pt x="0" y="0"/>
                  </a:moveTo>
                  <a:cubicBezTo>
                    <a:pt x="160247" y="-34037"/>
                    <a:pt x="219444" y="38877"/>
                    <a:pt x="336447" y="0"/>
                  </a:cubicBezTo>
                  <a:cubicBezTo>
                    <a:pt x="453450" y="-38877"/>
                    <a:pt x="621225" y="2741"/>
                    <a:pt x="715845" y="0"/>
                  </a:cubicBezTo>
                  <a:cubicBezTo>
                    <a:pt x="719180" y="213647"/>
                    <a:pt x="708847" y="396799"/>
                    <a:pt x="715845" y="521723"/>
                  </a:cubicBezTo>
                  <a:cubicBezTo>
                    <a:pt x="555751" y="546495"/>
                    <a:pt x="449891" y="492459"/>
                    <a:pt x="350764" y="521723"/>
                  </a:cubicBezTo>
                  <a:cubicBezTo>
                    <a:pt x="251637" y="550987"/>
                    <a:pt x="136982" y="486008"/>
                    <a:pt x="0" y="521723"/>
                  </a:cubicBezTo>
                  <a:cubicBezTo>
                    <a:pt x="-40520" y="316414"/>
                    <a:pt x="24728" y="114881"/>
                    <a:pt x="0" y="0"/>
                  </a:cubicBezTo>
                  <a:close/>
                </a:path>
              </a:pathLst>
            </a:custGeom>
            <a:noFill/>
            <a:ln w="19050">
              <a:prstDash val="dash"/>
              <a:extLst>
                <a:ext uri="{C807C97D-BFC1-408E-A445-0C87EB9F89A2}">
                  <ask:lineSketchStyleProps xmlns:ask="http://schemas.microsoft.com/office/drawing/2018/sketchyshapes" sd="333870983">
                    <a:prstGeom prst="rect">
                      <a:avLst/>
                    </a:prstGeom>
                    <ask:type>
                      <ask:lineSketchScribbl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8243832" y="3216470"/>
            <a:ext cx="717087" cy="521723"/>
            <a:chOff x="8243832" y="3216470"/>
            <a:chExt cx="717087" cy="521723"/>
          </a:xfrm>
        </p:grpSpPr>
        <p:sp>
          <p:nvSpPr>
            <p:cNvPr id="64" name="Rectangle 63">
              <a:extLst>
                <a:ext uri="{FF2B5EF4-FFF2-40B4-BE49-F238E27FC236}">
                  <a16:creationId xmlns:a16="http://schemas.microsoft.com/office/drawing/2014/main" id="{CB99FA32-2B52-4AF3-82E5-ED2058ECE154}"/>
                </a:ext>
              </a:extLst>
            </p:cNvPr>
            <p:cNvSpPr/>
            <p:nvPr/>
          </p:nvSpPr>
          <p:spPr>
            <a:xfrm>
              <a:off x="8254106" y="3272177"/>
              <a:ext cx="687609" cy="45792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sp>
          <p:nvSpPr>
            <p:cNvPr id="42" name="Rectangle 41">
              <a:extLst>
                <a:ext uri="{FF2B5EF4-FFF2-40B4-BE49-F238E27FC236}">
                  <a16:creationId xmlns:a16="http://schemas.microsoft.com/office/drawing/2014/main" id="{B9D36D5F-B85D-4561-88D6-8F5C109E6FC5}"/>
                </a:ext>
              </a:extLst>
            </p:cNvPr>
            <p:cNvSpPr/>
            <p:nvPr/>
          </p:nvSpPr>
          <p:spPr>
            <a:xfrm>
              <a:off x="8243832" y="3216470"/>
              <a:ext cx="717087" cy="521723"/>
            </a:xfrm>
            <a:custGeom>
              <a:avLst/>
              <a:gdLst>
                <a:gd name="connsiteX0" fmla="*/ 0 w 717087"/>
                <a:gd name="connsiteY0" fmla="*/ 0 h 521723"/>
                <a:gd name="connsiteX1" fmla="*/ 337031 w 717087"/>
                <a:gd name="connsiteY1" fmla="*/ 0 h 521723"/>
                <a:gd name="connsiteX2" fmla="*/ 717087 w 717087"/>
                <a:gd name="connsiteY2" fmla="*/ 0 h 521723"/>
                <a:gd name="connsiteX3" fmla="*/ 717087 w 717087"/>
                <a:gd name="connsiteY3" fmla="*/ 521723 h 521723"/>
                <a:gd name="connsiteX4" fmla="*/ 351373 w 717087"/>
                <a:gd name="connsiteY4" fmla="*/ 521723 h 521723"/>
                <a:gd name="connsiteX5" fmla="*/ 0 w 717087"/>
                <a:gd name="connsiteY5" fmla="*/ 521723 h 521723"/>
                <a:gd name="connsiteX6" fmla="*/ 0 w 717087"/>
                <a:gd name="connsiteY6" fmla="*/ 0 h 52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7087" h="521723" extrusionOk="0">
                  <a:moveTo>
                    <a:pt x="0" y="0"/>
                  </a:moveTo>
                  <a:cubicBezTo>
                    <a:pt x="123380" y="-27194"/>
                    <a:pt x="194511" y="15064"/>
                    <a:pt x="337031" y="0"/>
                  </a:cubicBezTo>
                  <a:cubicBezTo>
                    <a:pt x="479551" y="-15064"/>
                    <a:pt x="634604" y="10671"/>
                    <a:pt x="717087" y="0"/>
                  </a:cubicBezTo>
                  <a:cubicBezTo>
                    <a:pt x="720422" y="213647"/>
                    <a:pt x="710089" y="396799"/>
                    <a:pt x="717087" y="521723"/>
                  </a:cubicBezTo>
                  <a:cubicBezTo>
                    <a:pt x="614354" y="534422"/>
                    <a:pt x="515931" y="488231"/>
                    <a:pt x="351373" y="521723"/>
                  </a:cubicBezTo>
                  <a:cubicBezTo>
                    <a:pt x="186815" y="555215"/>
                    <a:pt x="104533" y="514997"/>
                    <a:pt x="0" y="521723"/>
                  </a:cubicBezTo>
                  <a:cubicBezTo>
                    <a:pt x="-40520" y="316414"/>
                    <a:pt x="24728" y="114881"/>
                    <a:pt x="0" y="0"/>
                  </a:cubicBezTo>
                  <a:close/>
                </a:path>
              </a:pathLst>
            </a:custGeom>
            <a:noFill/>
            <a:ln w="19050">
              <a:prstDash val="dash"/>
              <a:extLst>
                <a:ext uri="{C807C97D-BFC1-408E-A445-0C87EB9F89A2}">
                  <ask:lineSketchStyleProps xmlns:ask="http://schemas.microsoft.com/office/drawing/2018/sketchyshapes" sd="333870983">
                    <a:prstGeom prst="rect">
                      <a:avLst/>
                    </a:prstGeom>
                    <ask:type>
                      <ask:lineSketchScribbl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5698AD14-5FDB-4806-9A67-97CE6F5D22C8}"/>
              </a:ext>
            </a:extLst>
          </p:cNvPr>
          <p:cNvGrpSpPr/>
          <p:nvPr/>
        </p:nvGrpSpPr>
        <p:grpSpPr>
          <a:xfrm rot="10800000">
            <a:off x="5725408" y="4296308"/>
            <a:ext cx="1155015" cy="454849"/>
            <a:chOff x="5044597" y="3278242"/>
            <a:chExt cx="2185670" cy="477457"/>
          </a:xfrm>
        </p:grpSpPr>
        <p:grpSp>
          <p:nvGrpSpPr>
            <p:cNvPr id="66" name="Group 65">
              <a:extLst>
                <a:ext uri="{FF2B5EF4-FFF2-40B4-BE49-F238E27FC236}">
                  <a16:creationId xmlns:a16="http://schemas.microsoft.com/office/drawing/2014/main" id="{99D5B0E1-E6EF-4BC5-A191-DF3864B764E8}"/>
                </a:ext>
              </a:extLst>
            </p:cNvPr>
            <p:cNvGrpSpPr/>
            <p:nvPr/>
          </p:nvGrpSpPr>
          <p:grpSpPr>
            <a:xfrm rot="5400000">
              <a:off x="5899875" y="2553023"/>
              <a:ext cx="347398" cy="2057953"/>
              <a:chOff x="6181724" y="3429000"/>
              <a:chExt cx="287543" cy="1820416"/>
            </a:xfrm>
          </p:grpSpPr>
          <p:sp>
            <p:nvSpPr>
              <p:cNvPr id="70" name="Rectangle 69">
                <a:extLst>
                  <a:ext uri="{FF2B5EF4-FFF2-40B4-BE49-F238E27FC236}">
                    <a16:creationId xmlns:a16="http://schemas.microsoft.com/office/drawing/2014/main" id="{D6E8B754-2CD0-40E4-9B4B-CA2A60A4FA5F}"/>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71" name="Rectangle 70">
                <a:extLst>
                  <a:ext uri="{FF2B5EF4-FFF2-40B4-BE49-F238E27FC236}">
                    <a16:creationId xmlns:a16="http://schemas.microsoft.com/office/drawing/2014/main" id="{D2D76A16-1CC2-447E-9791-CB9E30744DA1}"/>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7D201322-3D89-491A-ADDD-746E8974F201}"/>
                </a:ext>
              </a:extLst>
            </p:cNvPr>
            <p:cNvGrpSpPr/>
            <p:nvPr/>
          </p:nvGrpSpPr>
          <p:grpSpPr>
            <a:xfrm>
              <a:off x="6955269" y="3278242"/>
              <a:ext cx="274998" cy="260137"/>
              <a:chOff x="7078425" y="3164512"/>
              <a:chExt cx="274998" cy="260137"/>
            </a:xfrm>
          </p:grpSpPr>
          <p:sp>
            <p:nvSpPr>
              <p:cNvPr id="68" name="Isosceles Triangle 67">
                <a:extLst>
                  <a:ext uri="{FF2B5EF4-FFF2-40B4-BE49-F238E27FC236}">
                    <a16:creationId xmlns:a16="http://schemas.microsoft.com/office/drawing/2014/main" id="{8615F96F-A25B-4729-A3A9-E41F5314208A}"/>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Isosceles Triangle 68">
                <a:extLst>
                  <a:ext uri="{FF2B5EF4-FFF2-40B4-BE49-F238E27FC236}">
                    <a16:creationId xmlns:a16="http://schemas.microsoft.com/office/drawing/2014/main" id="{BD754819-4C9F-43BF-BA5E-54449485E804}"/>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72" name="Rectangle 71">
            <a:extLst>
              <a:ext uri="{FF2B5EF4-FFF2-40B4-BE49-F238E27FC236}">
                <a16:creationId xmlns:a16="http://schemas.microsoft.com/office/drawing/2014/main" id="{BF09FFB7-0DF8-4123-9DE4-798B481D03AB}"/>
              </a:ext>
            </a:extLst>
          </p:cNvPr>
          <p:cNvSpPr/>
          <p:nvPr/>
        </p:nvSpPr>
        <p:spPr>
          <a:xfrm>
            <a:off x="4899287" y="3191934"/>
            <a:ext cx="717087" cy="538167"/>
          </a:xfrm>
          <a:custGeom>
            <a:avLst/>
            <a:gdLst>
              <a:gd name="connsiteX0" fmla="*/ 0 w 717087"/>
              <a:gd name="connsiteY0" fmla="*/ 0 h 538167"/>
              <a:gd name="connsiteX1" fmla="*/ 337031 w 717087"/>
              <a:gd name="connsiteY1" fmla="*/ 0 h 538167"/>
              <a:gd name="connsiteX2" fmla="*/ 717087 w 717087"/>
              <a:gd name="connsiteY2" fmla="*/ 0 h 538167"/>
              <a:gd name="connsiteX3" fmla="*/ 717087 w 717087"/>
              <a:gd name="connsiteY3" fmla="*/ 538167 h 538167"/>
              <a:gd name="connsiteX4" fmla="*/ 351373 w 717087"/>
              <a:gd name="connsiteY4" fmla="*/ 538167 h 538167"/>
              <a:gd name="connsiteX5" fmla="*/ 0 w 717087"/>
              <a:gd name="connsiteY5" fmla="*/ 538167 h 538167"/>
              <a:gd name="connsiteX6" fmla="*/ 0 w 717087"/>
              <a:gd name="connsiteY6" fmla="*/ 0 h 5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7087" h="538167" extrusionOk="0">
                <a:moveTo>
                  <a:pt x="0" y="0"/>
                </a:moveTo>
                <a:cubicBezTo>
                  <a:pt x="123380" y="-27194"/>
                  <a:pt x="194511" y="15064"/>
                  <a:pt x="337031" y="0"/>
                </a:cubicBezTo>
                <a:cubicBezTo>
                  <a:pt x="479551" y="-15064"/>
                  <a:pt x="634604" y="10671"/>
                  <a:pt x="717087" y="0"/>
                </a:cubicBezTo>
                <a:cubicBezTo>
                  <a:pt x="775893" y="226914"/>
                  <a:pt x="702922" y="276990"/>
                  <a:pt x="717087" y="538167"/>
                </a:cubicBezTo>
                <a:cubicBezTo>
                  <a:pt x="614354" y="550866"/>
                  <a:pt x="515931" y="504675"/>
                  <a:pt x="351373" y="538167"/>
                </a:cubicBezTo>
                <a:cubicBezTo>
                  <a:pt x="186815" y="571659"/>
                  <a:pt x="104533" y="531441"/>
                  <a:pt x="0" y="538167"/>
                </a:cubicBezTo>
                <a:cubicBezTo>
                  <a:pt x="-40722" y="348049"/>
                  <a:pt x="14859" y="208828"/>
                  <a:pt x="0" y="0"/>
                </a:cubicBezTo>
                <a:close/>
              </a:path>
            </a:pathLst>
          </a:custGeom>
          <a:noFill/>
          <a:ln w="19050">
            <a:prstDash val="dash"/>
            <a:extLst>
              <a:ext uri="{C807C97D-BFC1-408E-A445-0C87EB9F89A2}">
                <ask:lineSketchStyleProps xmlns:ask="http://schemas.microsoft.com/office/drawing/2018/sketchyshapes" sd="333870983">
                  <a:prstGeom prst="rect">
                    <a:avLst/>
                  </a:prstGeom>
                  <ask:type>
                    <ask:lineSketchScribbl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77FA065E-6E6D-4F63-9997-EC420E26F2D7}"/>
              </a:ext>
            </a:extLst>
          </p:cNvPr>
          <p:cNvSpPr/>
          <p:nvPr/>
        </p:nvSpPr>
        <p:spPr>
          <a:xfrm>
            <a:off x="4914414" y="3241663"/>
            <a:ext cx="687609" cy="45792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sp>
        <p:nvSpPr>
          <p:cNvPr id="85" name="Rectangle 84">
            <a:extLst>
              <a:ext uri="{FF2B5EF4-FFF2-40B4-BE49-F238E27FC236}">
                <a16:creationId xmlns:a16="http://schemas.microsoft.com/office/drawing/2014/main" id="{1636AC18-A69A-499B-BF3A-B3EC3EF71495}"/>
              </a:ext>
            </a:extLst>
          </p:cNvPr>
          <p:cNvSpPr/>
          <p:nvPr/>
        </p:nvSpPr>
        <p:spPr>
          <a:xfrm>
            <a:off x="971550" y="1268790"/>
            <a:ext cx="10229850" cy="1938992"/>
          </a:xfrm>
          <a:prstGeom prst="rect">
            <a:avLst/>
          </a:prstGeom>
        </p:spPr>
        <p:txBody>
          <a:bodyPr wrap="square">
            <a:spAutoFit/>
          </a:bodyPr>
          <a:lstStyle/>
          <a:p>
            <a:pPr marL="342900" indent="-342900">
              <a:buFont typeface="Arial" panose="020B0604020202020204" pitchFamily="34" charset="0"/>
              <a:buChar char="•"/>
            </a:pPr>
            <a:r>
              <a:rPr lang="en-US" sz="2400" dirty="0">
                <a:latin typeface="Karla" pitchFamily="2" charset="0"/>
              </a:rPr>
              <a:t>John experiments a new method he learned in another class and adds a new library to the working environment. After seeing a tremendous improvements he sends Maggie back his code and a new .</a:t>
            </a:r>
            <a:r>
              <a:rPr lang="en-US" sz="2400" dirty="0" err="1">
                <a:latin typeface="Karla" pitchFamily="2" charset="0"/>
              </a:rPr>
              <a:t>yml</a:t>
            </a:r>
            <a:r>
              <a:rPr lang="en-US" sz="2400" dirty="0">
                <a:latin typeface="Karla" pitchFamily="2" charset="0"/>
              </a:rPr>
              <a:t> file. She can now update her environment and replicate the experiment. </a:t>
            </a:r>
          </a:p>
        </p:txBody>
      </p:sp>
    </p:spTree>
    <p:extLst>
      <p:ext uri="{BB962C8B-B14F-4D97-AF65-F5344CB8AC3E}">
        <p14:creationId xmlns:p14="http://schemas.microsoft.com/office/powerpoint/2010/main" val="13829363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3"/>
          </p:nvPr>
        </p:nvSpPr>
        <p:spPr>
          <a:xfrm>
            <a:off x="1162050" y="296230"/>
            <a:ext cx="10039350" cy="647700"/>
          </a:xfrm>
        </p:spPr>
        <p:txBody>
          <a:bodyPr>
            <a:noAutofit/>
          </a:bodyPr>
          <a:lstStyle/>
          <a:p>
            <a:pPr>
              <a:spcAft>
                <a:spcPts val="1800"/>
              </a:spcAft>
            </a:pPr>
            <a:r>
              <a:rPr lang="en-US" sz="3800" b="1" dirty="0"/>
              <a:t>Why should we use virtual environment?</a:t>
            </a:r>
          </a:p>
        </p:txBody>
      </p:sp>
      <p:sp>
        <p:nvSpPr>
          <p:cNvPr id="85" name="Rectangle 84">
            <a:extLst>
              <a:ext uri="{FF2B5EF4-FFF2-40B4-BE49-F238E27FC236}">
                <a16:creationId xmlns:a16="http://schemas.microsoft.com/office/drawing/2014/main" id="{1636AC18-A69A-499B-BF3A-B3EC3EF71495}"/>
              </a:ext>
            </a:extLst>
          </p:cNvPr>
          <p:cNvSpPr/>
          <p:nvPr/>
        </p:nvSpPr>
        <p:spPr>
          <a:xfrm>
            <a:off x="971550" y="1268790"/>
            <a:ext cx="10229850" cy="1200329"/>
          </a:xfrm>
          <a:prstGeom prst="rect">
            <a:avLst/>
          </a:prstGeom>
        </p:spPr>
        <p:txBody>
          <a:bodyPr wrap="square">
            <a:spAutoFit/>
          </a:bodyPr>
          <a:lstStyle/>
          <a:p>
            <a:pPr marL="342900" indent="-342900">
              <a:buFont typeface="Arial" panose="020B0604020202020204" pitchFamily="34" charset="0"/>
              <a:buChar char="•"/>
            </a:pPr>
            <a:r>
              <a:rPr lang="en-US" sz="2400" dirty="0">
                <a:latin typeface="Karla" pitchFamily="2" charset="0"/>
              </a:rPr>
              <a:t>What could go wrong? Unfortunately, Maggie and John reproduce different results and they think the issue relates to their operating systems. Indeed while Maggie has a MacOS, John uses a Win10.   </a:t>
            </a:r>
          </a:p>
        </p:txBody>
      </p:sp>
      <p:grpSp>
        <p:nvGrpSpPr>
          <p:cNvPr id="7" name="Group 6">
            <a:extLst>
              <a:ext uri="{FF2B5EF4-FFF2-40B4-BE49-F238E27FC236}">
                <a16:creationId xmlns:a16="http://schemas.microsoft.com/office/drawing/2014/main" id="{4E3C9EA7-6221-4C7A-9C9A-4191B3C18F7C}"/>
              </a:ext>
            </a:extLst>
          </p:cNvPr>
          <p:cNvGrpSpPr/>
          <p:nvPr/>
        </p:nvGrpSpPr>
        <p:grpSpPr>
          <a:xfrm>
            <a:off x="1287344" y="3226439"/>
            <a:ext cx="9864143" cy="2487714"/>
            <a:chOff x="1287344" y="3226439"/>
            <a:chExt cx="9864143" cy="2487714"/>
          </a:xfrm>
        </p:grpSpPr>
        <p:grpSp>
          <p:nvGrpSpPr>
            <p:cNvPr id="6" name="Group 5">
              <a:extLst>
                <a:ext uri="{FF2B5EF4-FFF2-40B4-BE49-F238E27FC236}">
                  <a16:creationId xmlns:a16="http://schemas.microsoft.com/office/drawing/2014/main" id="{52AAA153-1C92-4568-849C-CB8D85E80388}"/>
                </a:ext>
              </a:extLst>
            </p:cNvPr>
            <p:cNvGrpSpPr/>
            <p:nvPr/>
          </p:nvGrpSpPr>
          <p:grpSpPr>
            <a:xfrm>
              <a:off x="6770351" y="3272177"/>
              <a:ext cx="4381136" cy="2441976"/>
              <a:chOff x="6770351" y="3272177"/>
              <a:chExt cx="4381136" cy="2441976"/>
            </a:xfrm>
          </p:grpSpPr>
          <p:grpSp>
            <p:nvGrpSpPr>
              <p:cNvPr id="26" name="Group 25">
                <a:extLst>
                  <a:ext uri="{FF2B5EF4-FFF2-40B4-BE49-F238E27FC236}">
                    <a16:creationId xmlns:a16="http://schemas.microsoft.com/office/drawing/2014/main" id="{18E43BDF-2330-46CB-8DAA-E5E506D6CCFF}"/>
                  </a:ext>
                </a:extLst>
              </p:cNvPr>
              <p:cNvGrpSpPr/>
              <p:nvPr/>
            </p:nvGrpSpPr>
            <p:grpSpPr>
              <a:xfrm>
                <a:off x="6900916" y="3272178"/>
                <a:ext cx="4207975" cy="2441975"/>
                <a:chOff x="7877824" y="2394623"/>
                <a:chExt cx="4505694" cy="2614748"/>
              </a:xfrm>
            </p:grpSpPr>
            <p:sp>
              <p:nvSpPr>
                <p:cNvPr id="32" name="Rectangle 31">
                  <a:extLst>
                    <a:ext uri="{FF2B5EF4-FFF2-40B4-BE49-F238E27FC236}">
                      <a16:creationId xmlns:a16="http://schemas.microsoft.com/office/drawing/2014/main" id="{1C714716-ADAB-4073-87A0-FEB14868116A}"/>
                    </a:ext>
                  </a:extLst>
                </p:cNvPr>
                <p:cNvSpPr/>
                <p:nvPr/>
              </p:nvSpPr>
              <p:spPr>
                <a:xfrm>
                  <a:off x="7877824" y="4200525"/>
                  <a:ext cx="4505694"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Operating System (Win10)</a:t>
                  </a:r>
                </a:p>
              </p:txBody>
            </p:sp>
            <p:sp>
              <p:nvSpPr>
                <p:cNvPr id="33" name="Rectangle 32">
                  <a:extLst>
                    <a:ext uri="{FF2B5EF4-FFF2-40B4-BE49-F238E27FC236}">
                      <a16:creationId xmlns:a16="http://schemas.microsoft.com/office/drawing/2014/main" id="{33849DF4-D4DE-4789-8FDA-E117FEA59C71}"/>
                    </a:ext>
                  </a:extLst>
                </p:cNvPr>
                <p:cNvSpPr/>
                <p:nvPr/>
              </p:nvSpPr>
              <p:spPr>
                <a:xfrm>
                  <a:off x="7877825" y="4917582"/>
                  <a:ext cx="4505693" cy="91789"/>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John</a:t>
                  </a:r>
                </a:p>
              </p:txBody>
            </p:sp>
            <p:sp>
              <p:nvSpPr>
                <p:cNvPr id="34" name="Rectangle 33">
                  <a:extLst>
                    <a:ext uri="{FF2B5EF4-FFF2-40B4-BE49-F238E27FC236}">
                      <a16:creationId xmlns:a16="http://schemas.microsoft.com/office/drawing/2014/main" id="{60D6DBCD-A5C8-472B-9222-99A4D9FD485F}"/>
                    </a:ext>
                  </a:extLst>
                </p:cNvPr>
                <p:cNvSpPr/>
                <p:nvPr/>
              </p:nvSpPr>
              <p:spPr>
                <a:xfrm>
                  <a:off x="7897961" y="3469334"/>
                  <a:ext cx="2196615" cy="67857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env_ac295</a:t>
                  </a:r>
                </a:p>
              </p:txBody>
            </p:sp>
            <p:sp>
              <p:nvSpPr>
                <p:cNvPr id="35" name="Rectangle 34">
                  <a:extLst>
                    <a:ext uri="{FF2B5EF4-FFF2-40B4-BE49-F238E27FC236}">
                      <a16:creationId xmlns:a16="http://schemas.microsoft.com/office/drawing/2014/main" id="{1B0C30D1-EEFF-4FEA-AA37-BBA74E8BCD65}"/>
                    </a:ext>
                  </a:extLst>
                </p:cNvPr>
                <p:cNvSpPr/>
                <p:nvPr/>
              </p:nvSpPr>
              <p:spPr>
                <a:xfrm>
                  <a:off x="7897961" y="2925764"/>
                  <a:ext cx="219661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36" name="Rectangle 35">
                  <a:extLst>
                    <a:ext uri="{FF2B5EF4-FFF2-40B4-BE49-F238E27FC236}">
                      <a16:creationId xmlns:a16="http://schemas.microsoft.com/office/drawing/2014/main" id="{4DC83DED-3784-4CE2-9A0A-E07FD4ECB38D}"/>
                    </a:ext>
                  </a:extLst>
                </p:cNvPr>
                <p:cNvSpPr/>
                <p:nvPr/>
              </p:nvSpPr>
              <p:spPr>
                <a:xfrm>
                  <a:off x="7898907"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37" name="Rectangle 36">
                  <a:extLst>
                    <a:ext uri="{FF2B5EF4-FFF2-40B4-BE49-F238E27FC236}">
                      <a16:creationId xmlns:a16="http://schemas.microsoft.com/office/drawing/2014/main" id="{1B64D742-4586-4C52-835D-4033A1D7040F}"/>
                    </a:ext>
                  </a:extLst>
                </p:cNvPr>
                <p:cNvSpPr/>
                <p:nvPr/>
              </p:nvSpPr>
              <p:spPr>
                <a:xfrm>
                  <a:off x="8612830"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grpSp>
          <p:grpSp>
            <p:nvGrpSpPr>
              <p:cNvPr id="4" name="Group 3">
                <a:extLst>
                  <a:ext uri="{FF2B5EF4-FFF2-40B4-BE49-F238E27FC236}">
                    <a16:creationId xmlns:a16="http://schemas.microsoft.com/office/drawing/2014/main" id="{D356C266-3826-4247-B760-EA4CDE7661A3}"/>
                  </a:ext>
                </a:extLst>
              </p:cNvPr>
              <p:cNvGrpSpPr/>
              <p:nvPr/>
            </p:nvGrpSpPr>
            <p:grpSpPr>
              <a:xfrm>
                <a:off x="9049791" y="3292610"/>
                <a:ext cx="2051471" cy="1637435"/>
                <a:chOff x="9070339" y="3251514"/>
                <a:chExt cx="2051471" cy="1637435"/>
              </a:xfrm>
            </p:grpSpPr>
            <p:sp>
              <p:nvSpPr>
                <p:cNvPr id="59" name="Rectangle 58">
                  <a:extLst>
                    <a:ext uri="{FF2B5EF4-FFF2-40B4-BE49-F238E27FC236}">
                      <a16:creationId xmlns:a16="http://schemas.microsoft.com/office/drawing/2014/main" id="{C4B6A8A1-0694-4C4C-870F-C85DE0F2CF6D}"/>
                    </a:ext>
                  </a:extLst>
                </p:cNvPr>
                <p:cNvSpPr/>
                <p:nvPr/>
              </p:nvSpPr>
              <p:spPr>
                <a:xfrm>
                  <a:off x="9070339" y="4255212"/>
                  <a:ext cx="2051471" cy="633737"/>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env_am207</a:t>
                  </a:r>
                </a:p>
              </p:txBody>
            </p:sp>
            <p:sp>
              <p:nvSpPr>
                <p:cNvPr id="60" name="Rectangle 59">
                  <a:extLst>
                    <a:ext uri="{FF2B5EF4-FFF2-40B4-BE49-F238E27FC236}">
                      <a16:creationId xmlns:a16="http://schemas.microsoft.com/office/drawing/2014/main" id="{4059CE3C-A1DA-47EF-9049-87FDDD90FE5A}"/>
                    </a:ext>
                  </a:extLst>
                </p:cNvPr>
                <p:cNvSpPr/>
                <p:nvPr/>
              </p:nvSpPr>
              <p:spPr>
                <a:xfrm>
                  <a:off x="9070339" y="3747559"/>
                  <a:ext cx="2051471" cy="457925"/>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61" name="Rectangle 60">
                  <a:extLst>
                    <a:ext uri="{FF2B5EF4-FFF2-40B4-BE49-F238E27FC236}">
                      <a16:creationId xmlns:a16="http://schemas.microsoft.com/office/drawing/2014/main" id="{2FD9C09C-1515-4D38-938A-DC4CFF364F5D}"/>
                    </a:ext>
                  </a:extLst>
                </p:cNvPr>
                <p:cNvSpPr/>
                <p:nvPr/>
              </p:nvSpPr>
              <p:spPr>
                <a:xfrm>
                  <a:off x="9071223" y="3251514"/>
                  <a:ext cx="687609" cy="457925"/>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62" name="Rectangle 61">
                  <a:extLst>
                    <a:ext uri="{FF2B5EF4-FFF2-40B4-BE49-F238E27FC236}">
                      <a16:creationId xmlns:a16="http://schemas.microsoft.com/office/drawing/2014/main" id="{7A0E289B-F1EF-4CB4-A28A-52A7F0D4FBC0}"/>
                    </a:ext>
                  </a:extLst>
                </p:cNvPr>
                <p:cNvSpPr/>
                <p:nvPr/>
              </p:nvSpPr>
              <p:spPr>
                <a:xfrm>
                  <a:off x="9737973" y="3251514"/>
                  <a:ext cx="687609" cy="457925"/>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sp>
              <p:nvSpPr>
                <p:cNvPr id="63" name="Rectangle 62">
                  <a:extLst>
                    <a:ext uri="{FF2B5EF4-FFF2-40B4-BE49-F238E27FC236}">
                      <a16:creationId xmlns:a16="http://schemas.microsoft.com/office/drawing/2014/main" id="{43A6FD8A-64A8-4551-B58E-C9721CBDEF92}"/>
                    </a:ext>
                  </a:extLst>
                </p:cNvPr>
                <p:cNvSpPr/>
                <p:nvPr/>
              </p:nvSpPr>
              <p:spPr>
                <a:xfrm>
                  <a:off x="10434201" y="3251514"/>
                  <a:ext cx="687609" cy="457925"/>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grpSp>
          <p:sp>
            <p:nvSpPr>
              <p:cNvPr id="64" name="Rectangle 63">
                <a:extLst>
                  <a:ext uri="{FF2B5EF4-FFF2-40B4-BE49-F238E27FC236}">
                    <a16:creationId xmlns:a16="http://schemas.microsoft.com/office/drawing/2014/main" id="{CB99FA32-2B52-4AF3-82E5-ED2058ECE154}"/>
                  </a:ext>
                </a:extLst>
              </p:cNvPr>
              <p:cNvSpPr/>
              <p:nvPr/>
            </p:nvSpPr>
            <p:spPr>
              <a:xfrm>
                <a:off x="8254106" y="3272177"/>
                <a:ext cx="687609" cy="45792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sp>
            <p:nvSpPr>
              <p:cNvPr id="50" name="Rectangle 49">
                <a:extLst>
                  <a:ext uri="{FF2B5EF4-FFF2-40B4-BE49-F238E27FC236}">
                    <a16:creationId xmlns:a16="http://schemas.microsoft.com/office/drawing/2014/main" id="{B3A3AC81-55FB-4A32-88ED-09ADBFD93C1F}"/>
                  </a:ext>
                </a:extLst>
              </p:cNvPr>
              <p:cNvSpPr/>
              <p:nvPr/>
            </p:nvSpPr>
            <p:spPr>
              <a:xfrm>
                <a:off x="6770351" y="4937185"/>
                <a:ext cx="4381136" cy="521723"/>
              </a:xfrm>
              <a:custGeom>
                <a:avLst/>
                <a:gdLst>
                  <a:gd name="connsiteX0" fmla="*/ 0 w 4381136"/>
                  <a:gd name="connsiteY0" fmla="*/ 0 h 521723"/>
                  <a:gd name="connsiteX1" fmla="*/ 416208 w 4381136"/>
                  <a:gd name="connsiteY1" fmla="*/ 0 h 521723"/>
                  <a:gd name="connsiteX2" fmla="*/ 876227 w 4381136"/>
                  <a:gd name="connsiteY2" fmla="*/ 0 h 521723"/>
                  <a:gd name="connsiteX3" fmla="*/ 1292435 w 4381136"/>
                  <a:gd name="connsiteY3" fmla="*/ 0 h 521723"/>
                  <a:gd name="connsiteX4" fmla="*/ 1840077 w 4381136"/>
                  <a:gd name="connsiteY4" fmla="*/ 0 h 521723"/>
                  <a:gd name="connsiteX5" fmla="*/ 2387719 w 4381136"/>
                  <a:gd name="connsiteY5" fmla="*/ 0 h 521723"/>
                  <a:gd name="connsiteX6" fmla="*/ 2935361 w 4381136"/>
                  <a:gd name="connsiteY6" fmla="*/ 0 h 521723"/>
                  <a:gd name="connsiteX7" fmla="*/ 3526814 w 4381136"/>
                  <a:gd name="connsiteY7" fmla="*/ 0 h 521723"/>
                  <a:gd name="connsiteX8" fmla="*/ 4381136 w 4381136"/>
                  <a:gd name="connsiteY8" fmla="*/ 0 h 521723"/>
                  <a:gd name="connsiteX9" fmla="*/ 4381136 w 4381136"/>
                  <a:gd name="connsiteY9" fmla="*/ 521723 h 521723"/>
                  <a:gd name="connsiteX10" fmla="*/ 3789683 w 4381136"/>
                  <a:gd name="connsiteY10" fmla="*/ 521723 h 521723"/>
                  <a:gd name="connsiteX11" fmla="*/ 3329663 w 4381136"/>
                  <a:gd name="connsiteY11" fmla="*/ 521723 h 521723"/>
                  <a:gd name="connsiteX12" fmla="*/ 2738210 w 4381136"/>
                  <a:gd name="connsiteY12" fmla="*/ 521723 h 521723"/>
                  <a:gd name="connsiteX13" fmla="*/ 2322002 w 4381136"/>
                  <a:gd name="connsiteY13" fmla="*/ 521723 h 521723"/>
                  <a:gd name="connsiteX14" fmla="*/ 1818171 w 4381136"/>
                  <a:gd name="connsiteY14" fmla="*/ 521723 h 521723"/>
                  <a:gd name="connsiteX15" fmla="*/ 1358152 w 4381136"/>
                  <a:gd name="connsiteY15" fmla="*/ 521723 h 521723"/>
                  <a:gd name="connsiteX16" fmla="*/ 898133 w 4381136"/>
                  <a:gd name="connsiteY16" fmla="*/ 521723 h 521723"/>
                  <a:gd name="connsiteX17" fmla="*/ 481925 w 4381136"/>
                  <a:gd name="connsiteY17" fmla="*/ 521723 h 521723"/>
                  <a:gd name="connsiteX18" fmla="*/ 0 w 4381136"/>
                  <a:gd name="connsiteY18" fmla="*/ 521723 h 521723"/>
                  <a:gd name="connsiteX19" fmla="*/ 0 w 4381136"/>
                  <a:gd name="connsiteY19" fmla="*/ 0 h 52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381136" h="521723" extrusionOk="0">
                    <a:moveTo>
                      <a:pt x="0" y="0"/>
                    </a:moveTo>
                    <a:cubicBezTo>
                      <a:pt x="149011" y="-13688"/>
                      <a:pt x="265317" y="33687"/>
                      <a:pt x="416208" y="0"/>
                    </a:cubicBezTo>
                    <a:cubicBezTo>
                      <a:pt x="567099" y="-33687"/>
                      <a:pt x="752567" y="22964"/>
                      <a:pt x="876227" y="0"/>
                    </a:cubicBezTo>
                    <a:cubicBezTo>
                      <a:pt x="999887" y="-22964"/>
                      <a:pt x="1119291" y="8662"/>
                      <a:pt x="1292435" y="0"/>
                    </a:cubicBezTo>
                    <a:cubicBezTo>
                      <a:pt x="1465579" y="-8662"/>
                      <a:pt x="1636301" y="28101"/>
                      <a:pt x="1840077" y="0"/>
                    </a:cubicBezTo>
                    <a:cubicBezTo>
                      <a:pt x="2043853" y="-28101"/>
                      <a:pt x="2260144" y="3545"/>
                      <a:pt x="2387719" y="0"/>
                    </a:cubicBezTo>
                    <a:cubicBezTo>
                      <a:pt x="2515294" y="-3545"/>
                      <a:pt x="2812556" y="15211"/>
                      <a:pt x="2935361" y="0"/>
                    </a:cubicBezTo>
                    <a:cubicBezTo>
                      <a:pt x="3058166" y="-15211"/>
                      <a:pt x="3241478" y="57558"/>
                      <a:pt x="3526814" y="0"/>
                    </a:cubicBezTo>
                    <a:cubicBezTo>
                      <a:pt x="3812150" y="-57558"/>
                      <a:pt x="4074448" y="23054"/>
                      <a:pt x="4381136" y="0"/>
                    </a:cubicBezTo>
                    <a:cubicBezTo>
                      <a:pt x="4419427" y="222708"/>
                      <a:pt x="4378153" y="275208"/>
                      <a:pt x="4381136" y="521723"/>
                    </a:cubicBezTo>
                    <a:cubicBezTo>
                      <a:pt x="4130906" y="534187"/>
                      <a:pt x="4023769" y="463523"/>
                      <a:pt x="3789683" y="521723"/>
                    </a:cubicBezTo>
                    <a:cubicBezTo>
                      <a:pt x="3555597" y="579923"/>
                      <a:pt x="3545983" y="473535"/>
                      <a:pt x="3329663" y="521723"/>
                    </a:cubicBezTo>
                    <a:cubicBezTo>
                      <a:pt x="3113343" y="569911"/>
                      <a:pt x="2990961" y="504069"/>
                      <a:pt x="2738210" y="521723"/>
                    </a:cubicBezTo>
                    <a:cubicBezTo>
                      <a:pt x="2485459" y="539377"/>
                      <a:pt x="2460162" y="511827"/>
                      <a:pt x="2322002" y="521723"/>
                    </a:cubicBezTo>
                    <a:cubicBezTo>
                      <a:pt x="2183842" y="531619"/>
                      <a:pt x="2044606" y="492452"/>
                      <a:pt x="1818171" y="521723"/>
                    </a:cubicBezTo>
                    <a:cubicBezTo>
                      <a:pt x="1591736" y="550994"/>
                      <a:pt x="1496252" y="479581"/>
                      <a:pt x="1358152" y="521723"/>
                    </a:cubicBezTo>
                    <a:cubicBezTo>
                      <a:pt x="1220052" y="563865"/>
                      <a:pt x="1081805" y="486146"/>
                      <a:pt x="898133" y="521723"/>
                    </a:cubicBezTo>
                    <a:cubicBezTo>
                      <a:pt x="714461" y="557300"/>
                      <a:pt x="568006" y="501301"/>
                      <a:pt x="481925" y="521723"/>
                    </a:cubicBezTo>
                    <a:cubicBezTo>
                      <a:pt x="395844" y="542145"/>
                      <a:pt x="168102" y="468174"/>
                      <a:pt x="0" y="521723"/>
                    </a:cubicBezTo>
                    <a:cubicBezTo>
                      <a:pt x="-32773" y="279436"/>
                      <a:pt x="16443" y="258713"/>
                      <a:pt x="0" y="0"/>
                    </a:cubicBezTo>
                    <a:close/>
                  </a:path>
                </a:pathLst>
              </a:custGeom>
              <a:noFill/>
              <a:ln w="19050">
                <a:prstDash val="dash"/>
                <a:extLst>
                  <a:ext uri="{C807C97D-BFC1-408E-A445-0C87EB9F89A2}">
                    <ask:lineSketchStyleProps xmlns:ask="http://schemas.microsoft.com/office/drawing/2018/sketchyshapes" sd="333870983">
                      <a:prstGeom prst="rect">
                        <a:avLst/>
                      </a:prstGeom>
                      <ask:type>
                        <ask:lineSketchScribbl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F929AE1A-E0AC-4B45-89C6-F873104AB5AC}"/>
                </a:ext>
              </a:extLst>
            </p:cNvPr>
            <p:cNvGrpSpPr/>
            <p:nvPr/>
          </p:nvGrpSpPr>
          <p:grpSpPr>
            <a:xfrm>
              <a:off x="1287344" y="3226439"/>
              <a:ext cx="4381136" cy="2450893"/>
              <a:chOff x="1287344" y="3226439"/>
              <a:chExt cx="4381136" cy="2450893"/>
            </a:xfrm>
          </p:grpSpPr>
          <p:grpSp>
            <p:nvGrpSpPr>
              <p:cNvPr id="13" name="Group 12">
                <a:extLst>
                  <a:ext uri="{FF2B5EF4-FFF2-40B4-BE49-F238E27FC236}">
                    <a16:creationId xmlns:a16="http://schemas.microsoft.com/office/drawing/2014/main" id="{3AA2C9E3-0CA5-40B3-B78B-6A2D6804C5D9}"/>
                  </a:ext>
                </a:extLst>
              </p:cNvPr>
              <p:cNvGrpSpPr/>
              <p:nvPr/>
            </p:nvGrpSpPr>
            <p:grpSpPr>
              <a:xfrm>
                <a:off x="1383188" y="3235357"/>
                <a:ext cx="4207976" cy="2441975"/>
                <a:chOff x="7877824" y="2394623"/>
                <a:chExt cx="4505695" cy="2614748"/>
              </a:xfrm>
            </p:grpSpPr>
            <p:sp>
              <p:nvSpPr>
                <p:cNvPr id="14" name="Rectangle 13">
                  <a:extLst>
                    <a:ext uri="{FF2B5EF4-FFF2-40B4-BE49-F238E27FC236}">
                      <a16:creationId xmlns:a16="http://schemas.microsoft.com/office/drawing/2014/main" id="{A1230355-1471-4951-A6F9-B893B9EF6F9D}"/>
                    </a:ext>
                  </a:extLst>
                </p:cNvPr>
                <p:cNvSpPr/>
                <p:nvPr/>
              </p:nvSpPr>
              <p:spPr>
                <a:xfrm>
                  <a:off x="7877824" y="4200525"/>
                  <a:ext cx="4505694"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Operating System (</a:t>
                  </a:r>
                  <a:r>
                    <a:rPr lang="en-US" b="1" dirty="0" err="1">
                      <a:latin typeface="Karla" pitchFamily="2" charset="0"/>
                    </a:rPr>
                    <a:t>MacOs</a:t>
                  </a:r>
                  <a:r>
                    <a:rPr lang="en-US" b="1" dirty="0">
                      <a:latin typeface="Karla" pitchFamily="2" charset="0"/>
                    </a:rPr>
                    <a:t>)</a:t>
                  </a:r>
                </a:p>
              </p:txBody>
            </p:sp>
            <p:sp>
              <p:nvSpPr>
                <p:cNvPr id="16" name="Rectangle 15">
                  <a:extLst>
                    <a:ext uri="{FF2B5EF4-FFF2-40B4-BE49-F238E27FC236}">
                      <a16:creationId xmlns:a16="http://schemas.microsoft.com/office/drawing/2014/main" id="{92139AF0-26EB-4D56-8C27-EA97F1141B00}"/>
                    </a:ext>
                  </a:extLst>
                </p:cNvPr>
                <p:cNvSpPr/>
                <p:nvPr/>
              </p:nvSpPr>
              <p:spPr>
                <a:xfrm>
                  <a:off x="7877825" y="4917582"/>
                  <a:ext cx="4505693" cy="9178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Maggie</a:t>
                  </a:r>
                </a:p>
              </p:txBody>
            </p:sp>
            <p:sp>
              <p:nvSpPr>
                <p:cNvPr id="17" name="Rectangle 16">
                  <a:extLst>
                    <a:ext uri="{FF2B5EF4-FFF2-40B4-BE49-F238E27FC236}">
                      <a16:creationId xmlns:a16="http://schemas.microsoft.com/office/drawing/2014/main" id="{7A736049-14F1-494F-AB47-333C3F575C0E}"/>
                    </a:ext>
                  </a:extLst>
                </p:cNvPr>
                <p:cNvSpPr/>
                <p:nvPr/>
              </p:nvSpPr>
              <p:spPr>
                <a:xfrm>
                  <a:off x="7880009" y="3654550"/>
                  <a:ext cx="2196615"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18" name="Rectangle 17">
                  <a:extLst>
                    <a:ext uri="{FF2B5EF4-FFF2-40B4-BE49-F238E27FC236}">
                      <a16:creationId xmlns:a16="http://schemas.microsoft.com/office/drawing/2014/main" id="{7CAAC141-0F0A-41EF-BC89-85216139C552}"/>
                    </a:ext>
                  </a:extLst>
                </p:cNvPr>
                <p:cNvSpPr/>
                <p:nvPr/>
              </p:nvSpPr>
              <p:spPr>
                <a:xfrm>
                  <a:off x="788095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19" name="Rectangle 18">
                  <a:extLst>
                    <a:ext uri="{FF2B5EF4-FFF2-40B4-BE49-F238E27FC236}">
                      <a16:creationId xmlns:a16="http://schemas.microsoft.com/office/drawing/2014/main" id="{FF66A7D0-F22D-4717-BFBE-2D1E0A42A60C}"/>
                    </a:ext>
                  </a:extLst>
                </p:cNvPr>
                <p:cNvSpPr/>
                <p:nvPr/>
              </p:nvSpPr>
              <p:spPr>
                <a:xfrm>
                  <a:off x="8594879"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sp>
              <p:nvSpPr>
                <p:cNvPr id="20" name="Rectangle 19">
                  <a:extLst>
                    <a:ext uri="{FF2B5EF4-FFF2-40B4-BE49-F238E27FC236}">
                      <a16:creationId xmlns:a16="http://schemas.microsoft.com/office/drawing/2014/main" id="{7BCCBF6D-09EF-45D5-9AA0-EA737C724BFD}"/>
                    </a:ext>
                  </a:extLst>
                </p:cNvPr>
                <p:cNvSpPr/>
                <p:nvPr/>
              </p:nvSpPr>
              <p:spPr>
                <a:xfrm>
                  <a:off x="934036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sp>
              <p:nvSpPr>
                <p:cNvPr id="21" name="Rectangle 20">
                  <a:extLst>
                    <a:ext uri="{FF2B5EF4-FFF2-40B4-BE49-F238E27FC236}">
                      <a16:creationId xmlns:a16="http://schemas.microsoft.com/office/drawing/2014/main" id="{E8F43014-0C16-49FC-AB43-E06415D83822}"/>
                    </a:ext>
                  </a:extLst>
                </p:cNvPr>
                <p:cNvSpPr/>
                <p:nvPr/>
              </p:nvSpPr>
              <p:spPr>
                <a:xfrm>
                  <a:off x="10186904" y="3469334"/>
                  <a:ext cx="2196615" cy="67857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env_ac295</a:t>
                  </a:r>
                </a:p>
              </p:txBody>
            </p:sp>
            <p:sp>
              <p:nvSpPr>
                <p:cNvPr id="22" name="Rectangle 21">
                  <a:extLst>
                    <a:ext uri="{FF2B5EF4-FFF2-40B4-BE49-F238E27FC236}">
                      <a16:creationId xmlns:a16="http://schemas.microsoft.com/office/drawing/2014/main" id="{36051214-7476-48CD-B2C9-36D2EAA5A923}"/>
                    </a:ext>
                  </a:extLst>
                </p:cNvPr>
                <p:cNvSpPr/>
                <p:nvPr/>
              </p:nvSpPr>
              <p:spPr>
                <a:xfrm>
                  <a:off x="10186904" y="2925764"/>
                  <a:ext cx="219661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23" name="Rectangle 22">
                  <a:extLst>
                    <a:ext uri="{FF2B5EF4-FFF2-40B4-BE49-F238E27FC236}">
                      <a16:creationId xmlns:a16="http://schemas.microsoft.com/office/drawing/2014/main" id="{79FDF016-8395-4EE4-A4B4-B34D733A86C4}"/>
                    </a:ext>
                  </a:extLst>
                </p:cNvPr>
                <p:cNvSpPr/>
                <p:nvPr/>
              </p:nvSpPr>
              <p:spPr>
                <a:xfrm>
                  <a:off x="10187851"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24" name="Rectangle 23">
                  <a:extLst>
                    <a:ext uri="{FF2B5EF4-FFF2-40B4-BE49-F238E27FC236}">
                      <a16:creationId xmlns:a16="http://schemas.microsoft.com/office/drawing/2014/main" id="{90DF7AB1-63B0-4178-8F18-2C8A9498D8E8}"/>
                    </a:ext>
                  </a:extLst>
                </p:cNvPr>
                <p:cNvSpPr/>
                <p:nvPr/>
              </p:nvSpPr>
              <p:spPr>
                <a:xfrm>
                  <a:off x="10901774"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grpSp>
          <p:sp>
            <p:nvSpPr>
              <p:cNvPr id="72" name="Rectangle 71">
                <a:extLst>
                  <a:ext uri="{FF2B5EF4-FFF2-40B4-BE49-F238E27FC236}">
                    <a16:creationId xmlns:a16="http://schemas.microsoft.com/office/drawing/2014/main" id="{BF09FFB7-0DF8-4123-9DE4-798B481D03AB}"/>
                  </a:ext>
                </a:extLst>
              </p:cNvPr>
              <p:cNvSpPr/>
              <p:nvPr/>
            </p:nvSpPr>
            <p:spPr>
              <a:xfrm>
                <a:off x="1287344" y="4900364"/>
                <a:ext cx="4381136" cy="521723"/>
              </a:xfrm>
              <a:custGeom>
                <a:avLst/>
                <a:gdLst>
                  <a:gd name="connsiteX0" fmla="*/ 0 w 4381136"/>
                  <a:gd name="connsiteY0" fmla="*/ 0 h 521723"/>
                  <a:gd name="connsiteX1" fmla="*/ 416208 w 4381136"/>
                  <a:gd name="connsiteY1" fmla="*/ 0 h 521723"/>
                  <a:gd name="connsiteX2" fmla="*/ 876227 w 4381136"/>
                  <a:gd name="connsiteY2" fmla="*/ 0 h 521723"/>
                  <a:gd name="connsiteX3" fmla="*/ 1292435 w 4381136"/>
                  <a:gd name="connsiteY3" fmla="*/ 0 h 521723"/>
                  <a:gd name="connsiteX4" fmla="*/ 1840077 w 4381136"/>
                  <a:gd name="connsiteY4" fmla="*/ 0 h 521723"/>
                  <a:gd name="connsiteX5" fmla="*/ 2387719 w 4381136"/>
                  <a:gd name="connsiteY5" fmla="*/ 0 h 521723"/>
                  <a:gd name="connsiteX6" fmla="*/ 2935361 w 4381136"/>
                  <a:gd name="connsiteY6" fmla="*/ 0 h 521723"/>
                  <a:gd name="connsiteX7" fmla="*/ 3526814 w 4381136"/>
                  <a:gd name="connsiteY7" fmla="*/ 0 h 521723"/>
                  <a:gd name="connsiteX8" fmla="*/ 4381136 w 4381136"/>
                  <a:gd name="connsiteY8" fmla="*/ 0 h 521723"/>
                  <a:gd name="connsiteX9" fmla="*/ 4381136 w 4381136"/>
                  <a:gd name="connsiteY9" fmla="*/ 521723 h 521723"/>
                  <a:gd name="connsiteX10" fmla="*/ 3789683 w 4381136"/>
                  <a:gd name="connsiteY10" fmla="*/ 521723 h 521723"/>
                  <a:gd name="connsiteX11" fmla="*/ 3329663 w 4381136"/>
                  <a:gd name="connsiteY11" fmla="*/ 521723 h 521723"/>
                  <a:gd name="connsiteX12" fmla="*/ 2738210 w 4381136"/>
                  <a:gd name="connsiteY12" fmla="*/ 521723 h 521723"/>
                  <a:gd name="connsiteX13" fmla="*/ 2322002 w 4381136"/>
                  <a:gd name="connsiteY13" fmla="*/ 521723 h 521723"/>
                  <a:gd name="connsiteX14" fmla="*/ 1818171 w 4381136"/>
                  <a:gd name="connsiteY14" fmla="*/ 521723 h 521723"/>
                  <a:gd name="connsiteX15" fmla="*/ 1358152 w 4381136"/>
                  <a:gd name="connsiteY15" fmla="*/ 521723 h 521723"/>
                  <a:gd name="connsiteX16" fmla="*/ 898133 w 4381136"/>
                  <a:gd name="connsiteY16" fmla="*/ 521723 h 521723"/>
                  <a:gd name="connsiteX17" fmla="*/ 481925 w 4381136"/>
                  <a:gd name="connsiteY17" fmla="*/ 521723 h 521723"/>
                  <a:gd name="connsiteX18" fmla="*/ 0 w 4381136"/>
                  <a:gd name="connsiteY18" fmla="*/ 521723 h 521723"/>
                  <a:gd name="connsiteX19" fmla="*/ 0 w 4381136"/>
                  <a:gd name="connsiteY19" fmla="*/ 0 h 52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381136" h="521723" extrusionOk="0">
                    <a:moveTo>
                      <a:pt x="0" y="0"/>
                    </a:moveTo>
                    <a:cubicBezTo>
                      <a:pt x="149011" y="-13688"/>
                      <a:pt x="265317" y="33687"/>
                      <a:pt x="416208" y="0"/>
                    </a:cubicBezTo>
                    <a:cubicBezTo>
                      <a:pt x="567099" y="-33687"/>
                      <a:pt x="752567" y="22964"/>
                      <a:pt x="876227" y="0"/>
                    </a:cubicBezTo>
                    <a:cubicBezTo>
                      <a:pt x="999887" y="-22964"/>
                      <a:pt x="1119291" y="8662"/>
                      <a:pt x="1292435" y="0"/>
                    </a:cubicBezTo>
                    <a:cubicBezTo>
                      <a:pt x="1465579" y="-8662"/>
                      <a:pt x="1636301" y="28101"/>
                      <a:pt x="1840077" y="0"/>
                    </a:cubicBezTo>
                    <a:cubicBezTo>
                      <a:pt x="2043853" y="-28101"/>
                      <a:pt x="2260144" y="3545"/>
                      <a:pt x="2387719" y="0"/>
                    </a:cubicBezTo>
                    <a:cubicBezTo>
                      <a:pt x="2515294" y="-3545"/>
                      <a:pt x="2812556" y="15211"/>
                      <a:pt x="2935361" y="0"/>
                    </a:cubicBezTo>
                    <a:cubicBezTo>
                      <a:pt x="3058166" y="-15211"/>
                      <a:pt x="3241478" y="57558"/>
                      <a:pt x="3526814" y="0"/>
                    </a:cubicBezTo>
                    <a:cubicBezTo>
                      <a:pt x="3812150" y="-57558"/>
                      <a:pt x="4074448" y="23054"/>
                      <a:pt x="4381136" y="0"/>
                    </a:cubicBezTo>
                    <a:cubicBezTo>
                      <a:pt x="4419427" y="222708"/>
                      <a:pt x="4378153" y="275208"/>
                      <a:pt x="4381136" y="521723"/>
                    </a:cubicBezTo>
                    <a:cubicBezTo>
                      <a:pt x="4130906" y="534187"/>
                      <a:pt x="4023769" y="463523"/>
                      <a:pt x="3789683" y="521723"/>
                    </a:cubicBezTo>
                    <a:cubicBezTo>
                      <a:pt x="3555597" y="579923"/>
                      <a:pt x="3545983" y="473535"/>
                      <a:pt x="3329663" y="521723"/>
                    </a:cubicBezTo>
                    <a:cubicBezTo>
                      <a:pt x="3113343" y="569911"/>
                      <a:pt x="2990961" y="504069"/>
                      <a:pt x="2738210" y="521723"/>
                    </a:cubicBezTo>
                    <a:cubicBezTo>
                      <a:pt x="2485459" y="539377"/>
                      <a:pt x="2460162" y="511827"/>
                      <a:pt x="2322002" y="521723"/>
                    </a:cubicBezTo>
                    <a:cubicBezTo>
                      <a:pt x="2183842" y="531619"/>
                      <a:pt x="2044606" y="492452"/>
                      <a:pt x="1818171" y="521723"/>
                    </a:cubicBezTo>
                    <a:cubicBezTo>
                      <a:pt x="1591736" y="550994"/>
                      <a:pt x="1496252" y="479581"/>
                      <a:pt x="1358152" y="521723"/>
                    </a:cubicBezTo>
                    <a:cubicBezTo>
                      <a:pt x="1220052" y="563865"/>
                      <a:pt x="1081805" y="486146"/>
                      <a:pt x="898133" y="521723"/>
                    </a:cubicBezTo>
                    <a:cubicBezTo>
                      <a:pt x="714461" y="557300"/>
                      <a:pt x="568006" y="501301"/>
                      <a:pt x="481925" y="521723"/>
                    </a:cubicBezTo>
                    <a:cubicBezTo>
                      <a:pt x="395844" y="542145"/>
                      <a:pt x="168102" y="468174"/>
                      <a:pt x="0" y="521723"/>
                    </a:cubicBezTo>
                    <a:cubicBezTo>
                      <a:pt x="-32773" y="279436"/>
                      <a:pt x="16443" y="258713"/>
                      <a:pt x="0" y="0"/>
                    </a:cubicBezTo>
                    <a:close/>
                  </a:path>
                </a:pathLst>
              </a:custGeom>
              <a:noFill/>
              <a:ln w="19050">
                <a:prstDash val="dash"/>
                <a:extLst>
                  <a:ext uri="{C807C97D-BFC1-408E-A445-0C87EB9F89A2}">
                    <ask:lineSketchStyleProps xmlns:ask="http://schemas.microsoft.com/office/drawing/2018/sketchyshapes" sd="333870983">
                      <a:prstGeom prst="rect">
                        <a:avLst/>
                      </a:prstGeom>
                      <ask:type>
                        <ask:lineSketchScribbl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DFD520B0-8C78-4BC1-9F4A-0B868CC5DA58}"/>
                  </a:ext>
                </a:extLst>
              </p:cNvPr>
              <p:cNvSpPr/>
              <p:nvPr/>
            </p:nvSpPr>
            <p:spPr>
              <a:xfrm>
                <a:off x="4903555" y="3226439"/>
                <a:ext cx="687609" cy="45792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grpSp>
      </p:grpSp>
    </p:spTree>
    <p:extLst>
      <p:ext uri="{BB962C8B-B14F-4D97-AF65-F5344CB8AC3E}">
        <p14:creationId xmlns:p14="http://schemas.microsoft.com/office/powerpoint/2010/main" val="3472426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D2154C2-72B3-483A-82D3-87160E6142B4}"/>
              </a:ext>
            </a:extLst>
          </p:cNvPr>
          <p:cNvGrpSpPr/>
          <p:nvPr/>
        </p:nvGrpSpPr>
        <p:grpSpPr>
          <a:xfrm>
            <a:off x="6142074" y="1488559"/>
            <a:ext cx="1962815" cy="4455041"/>
            <a:chOff x="6181725" y="3429000"/>
            <a:chExt cx="1962815" cy="1820416"/>
          </a:xfrm>
        </p:grpSpPr>
        <p:sp>
          <p:nvSpPr>
            <p:cNvPr id="4" name="Rectangle 3">
              <a:extLst>
                <a:ext uri="{FF2B5EF4-FFF2-40B4-BE49-F238E27FC236}">
                  <a16:creationId xmlns:a16="http://schemas.microsoft.com/office/drawing/2014/main" id="{7D683D79-AC3B-4756-9682-E6BAB204C2CD}"/>
                </a:ext>
              </a:extLst>
            </p:cNvPr>
            <p:cNvSpPr/>
            <p:nvPr/>
          </p:nvSpPr>
          <p:spPr>
            <a:xfrm flipV="1">
              <a:off x="6181725" y="3507939"/>
              <a:ext cx="1106393" cy="1538677"/>
            </a:xfrm>
            <a:custGeom>
              <a:avLst/>
              <a:gdLst>
                <a:gd name="connsiteX0" fmla="*/ 0 w 1106393"/>
                <a:gd name="connsiteY0" fmla="*/ 0 h 1538677"/>
                <a:gd name="connsiteX1" fmla="*/ 542133 w 1106393"/>
                <a:gd name="connsiteY1" fmla="*/ 0 h 1538677"/>
                <a:gd name="connsiteX2" fmla="*/ 1106393 w 1106393"/>
                <a:gd name="connsiteY2" fmla="*/ 0 h 1538677"/>
                <a:gd name="connsiteX3" fmla="*/ 1106393 w 1106393"/>
                <a:gd name="connsiteY3" fmla="*/ 512892 h 1538677"/>
                <a:gd name="connsiteX4" fmla="*/ 1106393 w 1106393"/>
                <a:gd name="connsiteY4" fmla="*/ 1025785 h 1538677"/>
                <a:gd name="connsiteX5" fmla="*/ 1106393 w 1106393"/>
                <a:gd name="connsiteY5" fmla="*/ 1538677 h 1538677"/>
                <a:gd name="connsiteX6" fmla="*/ 553197 w 1106393"/>
                <a:gd name="connsiteY6" fmla="*/ 1538677 h 1538677"/>
                <a:gd name="connsiteX7" fmla="*/ 0 w 1106393"/>
                <a:gd name="connsiteY7" fmla="*/ 1538677 h 1538677"/>
                <a:gd name="connsiteX8" fmla="*/ 0 w 1106393"/>
                <a:gd name="connsiteY8" fmla="*/ 1056558 h 1538677"/>
                <a:gd name="connsiteX9" fmla="*/ 0 w 1106393"/>
                <a:gd name="connsiteY9" fmla="*/ 559053 h 1538677"/>
                <a:gd name="connsiteX10" fmla="*/ 0 w 1106393"/>
                <a:gd name="connsiteY10"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393" h="1538677" fill="none" extrusionOk="0">
                  <a:moveTo>
                    <a:pt x="0" y="0"/>
                  </a:moveTo>
                  <a:cubicBezTo>
                    <a:pt x="247253" y="9445"/>
                    <a:pt x="337473" y="20985"/>
                    <a:pt x="542133" y="0"/>
                  </a:cubicBezTo>
                  <a:cubicBezTo>
                    <a:pt x="746793" y="-20985"/>
                    <a:pt x="971064" y="1078"/>
                    <a:pt x="1106393" y="0"/>
                  </a:cubicBezTo>
                  <a:cubicBezTo>
                    <a:pt x="1098215" y="109815"/>
                    <a:pt x="1107781" y="371233"/>
                    <a:pt x="1106393" y="512892"/>
                  </a:cubicBezTo>
                  <a:cubicBezTo>
                    <a:pt x="1105005" y="654551"/>
                    <a:pt x="1089255" y="914124"/>
                    <a:pt x="1106393" y="1025785"/>
                  </a:cubicBezTo>
                  <a:cubicBezTo>
                    <a:pt x="1123531" y="1137446"/>
                    <a:pt x="1126524" y="1338947"/>
                    <a:pt x="1106393" y="1538677"/>
                  </a:cubicBezTo>
                  <a:cubicBezTo>
                    <a:pt x="871869" y="1527753"/>
                    <a:pt x="692261" y="1549936"/>
                    <a:pt x="553197" y="1538677"/>
                  </a:cubicBezTo>
                  <a:cubicBezTo>
                    <a:pt x="414133" y="1527418"/>
                    <a:pt x="224954" y="1520143"/>
                    <a:pt x="0" y="1538677"/>
                  </a:cubicBezTo>
                  <a:cubicBezTo>
                    <a:pt x="17365" y="1332347"/>
                    <a:pt x="-13554" y="1206720"/>
                    <a:pt x="0" y="1056558"/>
                  </a:cubicBezTo>
                  <a:cubicBezTo>
                    <a:pt x="13554" y="906396"/>
                    <a:pt x="-15468" y="703731"/>
                    <a:pt x="0" y="559053"/>
                  </a:cubicBezTo>
                  <a:cubicBezTo>
                    <a:pt x="15468" y="414375"/>
                    <a:pt x="-27273" y="186257"/>
                    <a:pt x="0" y="0"/>
                  </a:cubicBezTo>
                  <a:close/>
                </a:path>
                <a:path w="1106393" h="1538677" stroke="0" extrusionOk="0">
                  <a:moveTo>
                    <a:pt x="0" y="0"/>
                  </a:moveTo>
                  <a:cubicBezTo>
                    <a:pt x="238728" y="11683"/>
                    <a:pt x="340124" y="-14253"/>
                    <a:pt x="542133" y="0"/>
                  </a:cubicBezTo>
                  <a:cubicBezTo>
                    <a:pt x="744142" y="14253"/>
                    <a:pt x="960474" y="-15016"/>
                    <a:pt x="1106393" y="0"/>
                  </a:cubicBezTo>
                  <a:cubicBezTo>
                    <a:pt x="1095492" y="123125"/>
                    <a:pt x="1109382" y="358568"/>
                    <a:pt x="1106393" y="543666"/>
                  </a:cubicBezTo>
                  <a:cubicBezTo>
                    <a:pt x="1103404" y="728764"/>
                    <a:pt x="1127646" y="893148"/>
                    <a:pt x="1106393" y="1056558"/>
                  </a:cubicBezTo>
                  <a:cubicBezTo>
                    <a:pt x="1085140" y="1219968"/>
                    <a:pt x="1098008" y="1427262"/>
                    <a:pt x="1106393" y="1538677"/>
                  </a:cubicBezTo>
                  <a:cubicBezTo>
                    <a:pt x="918396" y="1546852"/>
                    <a:pt x="813844" y="1548329"/>
                    <a:pt x="575324" y="1538677"/>
                  </a:cubicBezTo>
                  <a:cubicBezTo>
                    <a:pt x="336804" y="1529025"/>
                    <a:pt x="118044" y="1555540"/>
                    <a:pt x="0" y="1538677"/>
                  </a:cubicBezTo>
                  <a:cubicBezTo>
                    <a:pt x="-13203" y="1281468"/>
                    <a:pt x="-6045" y="1131638"/>
                    <a:pt x="0" y="995011"/>
                  </a:cubicBezTo>
                  <a:cubicBezTo>
                    <a:pt x="6045" y="858384"/>
                    <a:pt x="-20292" y="703673"/>
                    <a:pt x="0" y="451345"/>
                  </a:cubicBezTo>
                  <a:cubicBezTo>
                    <a:pt x="20292" y="199017"/>
                    <a:pt x="18751" y="150196"/>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7" name="Rectangle 6">
              <a:extLst>
                <a:ext uri="{FF2B5EF4-FFF2-40B4-BE49-F238E27FC236}">
                  <a16:creationId xmlns:a16="http://schemas.microsoft.com/office/drawing/2014/main" id="{79CB1532-55A7-48D1-BDF4-C1C5A5181869}"/>
                </a:ext>
              </a:extLst>
            </p:cNvPr>
            <p:cNvSpPr/>
            <p:nvPr/>
          </p:nvSpPr>
          <p:spPr>
            <a:xfrm>
              <a:off x="6209414" y="3429000"/>
              <a:ext cx="1935126"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57DE6254-9013-4DEE-9CC3-5E0065E9F875}"/>
              </a:ext>
            </a:extLst>
          </p:cNvPr>
          <p:cNvSpPr/>
          <p:nvPr/>
        </p:nvSpPr>
        <p:spPr>
          <a:xfrm>
            <a:off x="6169764" y="1843950"/>
            <a:ext cx="5465910" cy="2369880"/>
          </a:xfrm>
          <a:prstGeom prst="rect">
            <a:avLst/>
          </a:prstGeom>
        </p:spPr>
        <p:txBody>
          <a:bodyPr wrap="square">
            <a:spAutoFit/>
          </a:bodyPr>
          <a:lstStyle/>
          <a:p>
            <a:pPr algn="ctr"/>
            <a:r>
              <a:rPr lang="en-US" sz="2800" b="1" dirty="0">
                <a:latin typeface="Karla" pitchFamily="2" charset="0"/>
              </a:rPr>
              <a:t>Cons</a:t>
            </a:r>
            <a:endParaRPr lang="en-US" sz="2000" dirty="0">
              <a:latin typeface="Karla" pitchFamily="2" charset="0"/>
            </a:endParaRPr>
          </a:p>
          <a:p>
            <a:pPr marL="342900" indent="-342900" algn="ctr">
              <a:buFontTx/>
              <a:buChar char="-"/>
            </a:pPr>
            <a:endParaRPr lang="en-US" sz="2400" dirty="0">
              <a:latin typeface="Karla" pitchFamily="2" charset="0"/>
            </a:endParaRPr>
          </a:p>
          <a:p>
            <a:pPr marL="342900" indent="-342900" algn="ctr">
              <a:buFont typeface="Arial" panose="020B0604020202020204" pitchFamily="34" charset="0"/>
              <a:buChar char="•"/>
            </a:pPr>
            <a:r>
              <a:rPr lang="en-US" sz="2400" dirty="0">
                <a:latin typeface="Karla" pitchFamily="2" charset="0"/>
              </a:rPr>
              <a:t>Difficulty setting up your environment</a:t>
            </a:r>
          </a:p>
          <a:p>
            <a:pPr marL="342900" indent="-342900" algn="ctr">
              <a:buFont typeface="Arial" panose="020B0604020202020204" pitchFamily="34" charset="0"/>
              <a:buChar char="•"/>
            </a:pPr>
            <a:r>
              <a:rPr lang="en-US" sz="2400" dirty="0">
                <a:latin typeface="Karla" pitchFamily="2" charset="0"/>
              </a:rPr>
              <a:t>Not isolation</a:t>
            </a:r>
          </a:p>
          <a:p>
            <a:pPr marL="342900" indent="-342900" algn="ctr">
              <a:buFont typeface="Arial" panose="020B0604020202020204" pitchFamily="34" charset="0"/>
              <a:buChar char="•"/>
            </a:pPr>
            <a:r>
              <a:rPr lang="en-US" sz="2400" dirty="0">
                <a:latin typeface="Karla" pitchFamily="2" charset="0"/>
              </a:rPr>
              <a:t>Does not work across different OS </a:t>
            </a:r>
          </a:p>
        </p:txBody>
      </p:sp>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Virtual environments</a:t>
            </a:r>
          </a:p>
        </p:txBody>
      </p:sp>
      <p:sp>
        <p:nvSpPr>
          <p:cNvPr id="9" name="Rectangle 8">
            <a:extLst>
              <a:ext uri="{FF2B5EF4-FFF2-40B4-BE49-F238E27FC236}">
                <a16:creationId xmlns:a16="http://schemas.microsoft.com/office/drawing/2014/main" id="{5BB96268-19C2-489F-AA87-2D6A0808AD2E}"/>
              </a:ext>
            </a:extLst>
          </p:cNvPr>
          <p:cNvSpPr/>
          <p:nvPr/>
        </p:nvSpPr>
        <p:spPr>
          <a:xfrm>
            <a:off x="556326" y="1851476"/>
            <a:ext cx="5539674" cy="2985433"/>
          </a:xfrm>
          <a:prstGeom prst="rect">
            <a:avLst/>
          </a:prstGeom>
        </p:spPr>
        <p:txBody>
          <a:bodyPr wrap="square">
            <a:spAutoFit/>
          </a:bodyPr>
          <a:lstStyle/>
          <a:p>
            <a:pPr algn="ctr"/>
            <a:r>
              <a:rPr lang="en-US" sz="2800" b="1" dirty="0">
                <a:latin typeface="Karla" pitchFamily="2" charset="0"/>
              </a:rPr>
              <a:t>Pros</a:t>
            </a:r>
          </a:p>
          <a:p>
            <a:pPr marL="285750" indent="-285750" algn="ctr">
              <a:buFont typeface="Arial" panose="020B0604020202020204" pitchFamily="34" charset="0"/>
              <a:buChar char="•"/>
            </a:pPr>
            <a:endParaRPr lang="en-US" sz="2000" b="1" dirty="0">
              <a:latin typeface="Karla" pitchFamily="2" charset="0"/>
            </a:endParaRPr>
          </a:p>
          <a:p>
            <a:pPr marL="342900" indent="-342900" algn="ctr">
              <a:buFont typeface="Arial" panose="020B0604020202020204" pitchFamily="34" charset="0"/>
              <a:buChar char="•"/>
            </a:pPr>
            <a:r>
              <a:rPr lang="en-US" sz="2400" dirty="0">
                <a:latin typeface="Karla" pitchFamily="2" charset="0"/>
              </a:rPr>
              <a:t>Reproducible research</a:t>
            </a:r>
          </a:p>
          <a:p>
            <a:pPr marL="342900" indent="-342900" algn="ctr">
              <a:buFont typeface="Arial" panose="020B0604020202020204" pitchFamily="34" charset="0"/>
              <a:buChar char="•"/>
            </a:pPr>
            <a:r>
              <a:rPr lang="en-US" sz="2400" dirty="0">
                <a:latin typeface="Karla" pitchFamily="2" charset="0"/>
              </a:rPr>
              <a:t>Explicit dependencies</a:t>
            </a:r>
          </a:p>
          <a:p>
            <a:pPr marL="342900" indent="-342900" algn="ctr">
              <a:buFont typeface="Arial" panose="020B0604020202020204" pitchFamily="34" charset="0"/>
              <a:buChar char="•"/>
            </a:pPr>
            <a:r>
              <a:rPr lang="en-US" sz="2400" dirty="0">
                <a:latin typeface="Karla" pitchFamily="2" charset="0"/>
              </a:rPr>
              <a:t>Improved engineering collaboration</a:t>
            </a:r>
          </a:p>
          <a:p>
            <a:pPr marL="342900" indent="-342900" algn="ctr">
              <a:buFont typeface="Arial" panose="020B0604020202020204" pitchFamily="34" charset="0"/>
              <a:buChar char="•"/>
            </a:pPr>
            <a:r>
              <a:rPr lang="en-US" sz="2400" dirty="0">
                <a:latin typeface="Karla" pitchFamily="2" charset="0"/>
              </a:rPr>
              <a:t>Broader skill set</a:t>
            </a:r>
          </a:p>
          <a:p>
            <a:pPr marL="285750" indent="-285750" algn="ctr">
              <a:buFontTx/>
              <a:buChar char="-"/>
            </a:pPr>
            <a:endParaRPr lang="en-US" sz="2400" dirty="0">
              <a:latin typeface="Karla" pitchFamily="2" charset="0"/>
            </a:endParaRPr>
          </a:p>
          <a:p>
            <a:pPr marL="285750" indent="-285750" algn="ctr">
              <a:buFontTx/>
              <a:buChar char="-"/>
            </a:pPr>
            <a:endParaRPr lang="en-US" sz="2000" dirty="0">
              <a:latin typeface="Karla" pitchFamily="2" charset="0"/>
            </a:endParaRPr>
          </a:p>
        </p:txBody>
      </p:sp>
    </p:spTree>
    <p:extLst>
      <p:ext uri="{BB962C8B-B14F-4D97-AF65-F5344CB8AC3E}">
        <p14:creationId xmlns:p14="http://schemas.microsoft.com/office/powerpoint/2010/main" val="294022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What are virtual environments then?</a:t>
            </a:r>
          </a:p>
        </p:txBody>
      </p:sp>
      <p:sp>
        <p:nvSpPr>
          <p:cNvPr id="9" name="Rectangle 8">
            <a:extLst>
              <a:ext uri="{FF2B5EF4-FFF2-40B4-BE49-F238E27FC236}">
                <a16:creationId xmlns:a16="http://schemas.microsoft.com/office/drawing/2014/main" id="{5BB96268-19C2-489F-AA87-2D6A0808AD2E}"/>
              </a:ext>
            </a:extLst>
          </p:cNvPr>
          <p:cNvSpPr/>
          <p:nvPr/>
        </p:nvSpPr>
        <p:spPr>
          <a:xfrm>
            <a:off x="1295400" y="1337126"/>
            <a:ext cx="9601200" cy="3416320"/>
          </a:xfrm>
          <a:prstGeom prst="rect">
            <a:avLst/>
          </a:prstGeom>
        </p:spPr>
        <p:txBody>
          <a:bodyPr wrap="square">
            <a:spAutoFit/>
          </a:bodyPr>
          <a:lstStyle/>
          <a:p>
            <a:endParaRPr lang="en-US" b="1" dirty="0">
              <a:latin typeface="Karla" pitchFamily="2" charset="0"/>
            </a:endParaRPr>
          </a:p>
          <a:p>
            <a:endParaRPr lang="en-US" sz="2000" dirty="0">
              <a:latin typeface="Karla" pitchFamily="2" charset="0"/>
            </a:endParaRPr>
          </a:p>
          <a:p>
            <a:pPr algn="r"/>
            <a:endParaRPr lang="en-US" sz="2000" i="1" dirty="0">
              <a:latin typeface="Karla" pitchFamily="2" charset="0"/>
            </a:endParaRPr>
          </a:p>
          <a:p>
            <a:endParaRPr lang="en-US" sz="2000" i="1" dirty="0">
              <a:latin typeface="Karla" pitchFamily="2" charset="0"/>
            </a:endParaRPr>
          </a:p>
          <a:p>
            <a:r>
              <a:rPr lang="en-US" sz="2000" dirty="0">
                <a:latin typeface="Karla" pitchFamily="2" charset="0"/>
              </a:rPr>
              <a:t>A virtual environment is a directory with the following components:</a:t>
            </a:r>
          </a:p>
          <a:p>
            <a:r>
              <a:rPr lang="en-US" sz="2000" dirty="0">
                <a:latin typeface="Karla" pitchFamily="2" charset="0"/>
              </a:rPr>
              <a:t>	- </a:t>
            </a:r>
            <a:r>
              <a:rPr lang="en-US" sz="2000" dirty="0" err="1">
                <a:latin typeface="Karla" pitchFamily="2" charset="0"/>
              </a:rPr>
              <a:t>site_packages</a:t>
            </a:r>
            <a:r>
              <a:rPr lang="en-US" sz="2000" dirty="0">
                <a:latin typeface="Karla" pitchFamily="2" charset="0"/>
              </a:rPr>
              <a:t>/ directory where third-party libraries are installed</a:t>
            </a:r>
          </a:p>
          <a:p>
            <a:r>
              <a:rPr lang="en-US" sz="2000" dirty="0">
                <a:latin typeface="Karla" pitchFamily="2" charset="0"/>
              </a:rPr>
              <a:t>	- links [really </a:t>
            </a:r>
            <a:r>
              <a:rPr lang="en-US" sz="2000" dirty="0" err="1">
                <a:latin typeface="Karla" pitchFamily="2" charset="0"/>
              </a:rPr>
              <a:t>symlinks</a:t>
            </a:r>
            <a:r>
              <a:rPr lang="en-US" sz="2000" dirty="0">
                <a:latin typeface="Karla" pitchFamily="2" charset="0"/>
              </a:rPr>
              <a:t>] to the executables on your system</a:t>
            </a:r>
          </a:p>
          <a:p>
            <a:r>
              <a:rPr lang="en-US" sz="2000" dirty="0">
                <a:latin typeface="Karla" pitchFamily="2" charset="0"/>
              </a:rPr>
              <a:t>	- some scripts that ensure that the code uses the interpreter and site 	packages in the virtual environment</a:t>
            </a:r>
          </a:p>
          <a:p>
            <a:pPr algn="r"/>
            <a:r>
              <a:rPr lang="en-US" sz="2000" i="1" dirty="0">
                <a:latin typeface="Karla" pitchFamily="2" charset="0"/>
              </a:rPr>
              <a:t>&gt; Adapted from CS207 &lt;</a:t>
            </a:r>
            <a:endParaRPr lang="en-US" sz="2000" dirty="0">
              <a:latin typeface="Karla" pitchFamily="2" charset="0"/>
            </a:endParaRPr>
          </a:p>
          <a:p>
            <a:pPr marL="285750" indent="-285750" algn="ctr">
              <a:buFontTx/>
              <a:buChar char="-"/>
            </a:pPr>
            <a:endParaRPr lang="en-US" dirty="0">
              <a:latin typeface="Karla" pitchFamily="2" charset="0"/>
            </a:endParaRPr>
          </a:p>
        </p:txBody>
      </p:sp>
    </p:spTree>
    <p:extLst>
      <p:ext uri="{BB962C8B-B14F-4D97-AF65-F5344CB8AC3E}">
        <p14:creationId xmlns:p14="http://schemas.microsoft.com/office/powerpoint/2010/main" val="1950808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Virtual environments: </a:t>
            </a:r>
            <a:r>
              <a:rPr lang="en-US" sz="3800" b="1" dirty="0" err="1"/>
              <a:t>virtualenv</a:t>
            </a:r>
            <a:r>
              <a:rPr lang="en-US" sz="3800" b="1" dirty="0"/>
              <a:t> vs </a:t>
            </a:r>
            <a:r>
              <a:rPr lang="en-US" sz="3800" b="1" dirty="0" err="1"/>
              <a:t>conda</a:t>
            </a:r>
            <a:endParaRPr lang="en-US" sz="3800" b="1" dirty="0"/>
          </a:p>
        </p:txBody>
      </p:sp>
      <p:sp>
        <p:nvSpPr>
          <p:cNvPr id="9" name="Rectangle 8">
            <a:extLst>
              <a:ext uri="{FF2B5EF4-FFF2-40B4-BE49-F238E27FC236}">
                <a16:creationId xmlns:a16="http://schemas.microsoft.com/office/drawing/2014/main" id="{5BB96268-19C2-489F-AA87-2D6A0808AD2E}"/>
              </a:ext>
            </a:extLst>
          </p:cNvPr>
          <p:cNvSpPr/>
          <p:nvPr/>
        </p:nvSpPr>
        <p:spPr>
          <a:xfrm>
            <a:off x="761999" y="1382286"/>
            <a:ext cx="10639425" cy="3477875"/>
          </a:xfrm>
          <a:prstGeom prst="rect">
            <a:avLst/>
          </a:prstGeom>
        </p:spPr>
        <p:txBody>
          <a:bodyPr wrap="square">
            <a:spAutoFit/>
          </a:bodyPr>
          <a:lstStyle/>
          <a:p>
            <a:r>
              <a:rPr lang="en-US" sz="2000" b="1" dirty="0" err="1">
                <a:latin typeface="Karla" pitchFamily="2" charset="0"/>
              </a:rPr>
              <a:t>virtualenv</a:t>
            </a:r>
            <a:endParaRPr lang="en-US" sz="2000" dirty="0">
              <a:latin typeface="Karla" pitchFamily="2" charset="0"/>
            </a:endParaRPr>
          </a:p>
          <a:p>
            <a:pPr marL="342900" indent="-342900">
              <a:buFont typeface="Arial" panose="020B0604020202020204" pitchFamily="34" charset="0"/>
              <a:buChar char="•"/>
            </a:pPr>
            <a:r>
              <a:rPr lang="en-US" sz="2000" dirty="0">
                <a:latin typeface="Karla" pitchFamily="2" charset="0"/>
              </a:rPr>
              <a:t>virtual environments manager embedded in Python</a:t>
            </a:r>
          </a:p>
          <a:p>
            <a:pPr marL="342900" indent="-342900">
              <a:buFont typeface="Arial" panose="020B0604020202020204" pitchFamily="34" charset="0"/>
              <a:buChar char="•"/>
            </a:pPr>
            <a:r>
              <a:rPr lang="en-US" sz="2000" dirty="0">
                <a:latin typeface="Karla" pitchFamily="2" charset="0"/>
              </a:rPr>
              <a:t>incorporated into broader tools such as </a:t>
            </a:r>
            <a:r>
              <a:rPr lang="en-US" sz="2000" dirty="0" err="1">
                <a:latin typeface="Courier New" charset="0"/>
                <a:ea typeface="Courier New" charset="0"/>
                <a:cs typeface="Courier New" charset="0"/>
              </a:rPr>
              <a:t>pipenv</a:t>
            </a:r>
            <a:endParaRPr lang="en-US" sz="2000" dirty="0">
              <a:latin typeface="Courier New" charset="0"/>
              <a:ea typeface="Courier New" charset="0"/>
              <a:cs typeface="Courier New" charset="0"/>
            </a:endParaRPr>
          </a:p>
          <a:p>
            <a:pPr marL="342900" indent="-342900">
              <a:buFont typeface="Arial" panose="020B0604020202020204" pitchFamily="34" charset="0"/>
              <a:buChar char="•"/>
            </a:pPr>
            <a:r>
              <a:rPr lang="en-US" sz="2000" dirty="0">
                <a:latin typeface="Karla" pitchFamily="2" charset="0"/>
              </a:rPr>
              <a:t>allow to install modules using pip package manager</a:t>
            </a:r>
          </a:p>
          <a:p>
            <a:endParaRPr lang="en-US" sz="2000" dirty="0">
              <a:latin typeface="Karla" pitchFamily="2" charset="0"/>
            </a:endParaRPr>
          </a:p>
          <a:p>
            <a:r>
              <a:rPr lang="en-US" sz="2000" dirty="0">
                <a:latin typeface="Karla" pitchFamily="2" charset="0"/>
              </a:rPr>
              <a:t>how to use </a:t>
            </a:r>
            <a:r>
              <a:rPr lang="en-US" sz="2000" b="1" dirty="0" err="1">
                <a:latin typeface="Karla" pitchFamily="2" charset="0"/>
              </a:rPr>
              <a:t>virtualenv</a:t>
            </a:r>
            <a:endParaRPr lang="en-US" sz="2000" dirty="0">
              <a:latin typeface="Karla" pitchFamily="2" charset="0"/>
            </a:endParaRPr>
          </a:p>
          <a:p>
            <a:pPr marL="342900" indent="-342900">
              <a:buFont typeface="Arial" panose="020B0604020202020204" pitchFamily="34" charset="0"/>
              <a:buChar char="•"/>
            </a:pPr>
            <a:r>
              <a:rPr lang="en-US" sz="2000" dirty="0">
                <a:latin typeface="Karla" pitchFamily="2" charset="0"/>
              </a:rPr>
              <a:t>create an environment within your project folder </a:t>
            </a:r>
            <a:r>
              <a:rPr lang="en-US" sz="2000" dirty="0" err="1">
                <a:latin typeface="Courier New" charset="0"/>
                <a:ea typeface="Courier New" charset="0"/>
                <a:cs typeface="Courier New" charset="0"/>
              </a:rPr>
              <a:t>virtualenv</a:t>
            </a:r>
            <a:r>
              <a:rPr lang="en-US" sz="2000" dirty="0">
                <a:latin typeface="Courier New" charset="0"/>
                <a:ea typeface="Courier New" charset="0"/>
                <a:cs typeface="Courier New" charset="0"/>
              </a:rPr>
              <a:t> </a:t>
            </a:r>
            <a:r>
              <a:rPr lang="en-US" sz="2000" dirty="0" err="1">
                <a:latin typeface="Courier New" charset="0"/>
                <a:ea typeface="Courier New" charset="0"/>
                <a:cs typeface="Courier New" charset="0"/>
              </a:rPr>
              <a:t>your_env_name</a:t>
            </a:r>
            <a:endParaRPr lang="en-US" sz="2000" dirty="0">
              <a:latin typeface="Karla" pitchFamily="2" charset="0"/>
            </a:endParaRPr>
          </a:p>
          <a:p>
            <a:pPr marL="342900" indent="-342900">
              <a:buFont typeface="Arial" panose="020B0604020202020204" pitchFamily="34" charset="0"/>
              <a:buChar char="•"/>
            </a:pPr>
            <a:r>
              <a:rPr lang="en-US" sz="2000" dirty="0">
                <a:latin typeface="Karla" pitchFamily="2" charset="0"/>
              </a:rPr>
              <a:t>it will add a folder called </a:t>
            </a:r>
            <a:r>
              <a:rPr lang="en-US" sz="2000" dirty="0" err="1">
                <a:latin typeface="Karla" pitchFamily="2" charset="0"/>
              </a:rPr>
              <a:t>environment_name</a:t>
            </a:r>
            <a:r>
              <a:rPr lang="en-US" sz="2000" dirty="0">
                <a:latin typeface="Karla" pitchFamily="2" charset="0"/>
              </a:rPr>
              <a:t> in your project directory</a:t>
            </a:r>
          </a:p>
          <a:p>
            <a:pPr marL="342900" indent="-342900">
              <a:buFont typeface="Arial" panose="020B0604020202020204" pitchFamily="34" charset="0"/>
              <a:buChar char="•"/>
            </a:pPr>
            <a:r>
              <a:rPr lang="en-US" sz="2000" dirty="0">
                <a:latin typeface="Karla" pitchFamily="2" charset="0"/>
              </a:rPr>
              <a:t>activate environment: </a:t>
            </a:r>
            <a:r>
              <a:rPr lang="en-US" sz="2000" dirty="0">
                <a:latin typeface="Courier New" charset="0"/>
                <a:ea typeface="Courier New" charset="0"/>
                <a:cs typeface="Courier New" charset="0"/>
              </a:rPr>
              <a:t>source env/bin/activate</a:t>
            </a:r>
          </a:p>
          <a:p>
            <a:pPr marL="342900" indent="-342900">
              <a:buFont typeface="Arial" panose="020B0604020202020204" pitchFamily="34" charset="0"/>
              <a:buChar char="•"/>
            </a:pPr>
            <a:r>
              <a:rPr lang="en-US" sz="2000" dirty="0">
                <a:latin typeface="Karla" pitchFamily="2" charset="0"/>
              </a:rPr>
              <a:t>install requirements using: </a:t>
            </a:r>
            <a:r>
              <a:rPr lang="en-US" sz="2000" dirty="0">
                <a:latin typeface="Courier New" charset="0"/>
                <a:ea typeface="Courier New" charset="0"/>
                <a:cs typeface="Courier New" charset="0"/>
              </a:rPr>
              <a:t>pip install </a:t>
            </a:r>
            <a:r>
              <a:rPr lang="en-US" sz="2000" dirty="0" err="1">
                <a:latin typeface="Courier New" charset="0"/>
                <a:ea typeface="Courier New" charset="0"/>
                <a:cs typeface="Courier New" charset="0"/>
              </a:rPr>
              <a:t>package_name</a:t>
            </a:r>
            <a:r>
              <a:rPr lang="en-US" sz="2000" dirty="0">
                <a:latin typeface="Courier New" charset="0"/>
                <a:ea typeface="Courier New" charset="0"/>
                <a:cs typeface="Courier New" charset="0"/>
              </a:rPr>
              <a:t>=version</a:t>
            </a:r>
          </a:p>
          <a:p>
            <a:pPr marL="342900" indent="-342900">
              <a:buFont typeface="Arial" panose="020B0604020202020204" pitchFamily="34" charset="0"/>
              <a:buChar char="•"/>
            </a:pPr>
            <a:r>
              <a:rPr lang="en-US" sz="2000" dirty="0">
                <a:latin typeface="Karla" pitchFamily="2" charset="0"/>
              </a:rPr>
              <a:t>deactivate environment once done: </a:t>
            </a:r>
            <a:r>
              <a:rPr lang="en-US" sz="2000" dirty="0">
                <a:latin typeface="Courier New" charset="0"/>
                <a:ea typeface="Courier New" charset="0"/>
                <a:cs typeface="Courier New" charset="0"/>
              </a:rPr>
              <a:t>deactivate</a:t>
            </a:r>
            <a:r>
              <a:rPr lang="en-US" sz="2000" dirty="0">
                <a:latin typeface="Karla" pitchFamily="2" charset="0"/>
              </a:rPr>
              <a:t>   </a:t>
            </a:r>
          </a:p>
        </p:txBody>
      </p:sp>
    </p:spTree>
    <p:extLst>
      <p:ext uri="{BB962C8B-B14F-4D97-AF65-F5344CB8AC3E}">
        <p14:creationId xmlns:p14="http://schemas.microsoft.com/office/powerpoint/2010/main" val="33214775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Virtual environments in practice</a:t>
            </a:r>
            <a:endParaRPr lang="en-US" sz="4000" dirty="0"/>
          </a:p>
        </p:txBody>
      </p:sp>
      <p:sp>
        <p:nvSpPr>
          <p:cNvPr id="9" name="Rectangle 8">
            <a:extLst>
              <a:ext uri="{FF2B5EF4-FFF2-40B4-BE49-F238E27FC236}">
                <a16:creationId xmlns:a16="http://schemas.microsoft.com/office/drawing/2014/main" id="{5BB96268-19C2-489F-AA87-2D6A0808AD2E}"/>
              </a:ext>
            </a:extLst>
          </p:cNvPr>
          <p:cNvSpPr/>
          <p:nvPr/>
        </p:nvSpPr>
        <p:spPr>
          <a:xfrm>
            <a:off x="862012" y="1087186"/>
            <a:ext cx="10639425" cy="5478423"/>
          </a:xfrm>
          <a:prstGeom prst="rect">
            <a:avLst/>
          </a:prstGeom>
        </p:spPr>
        <p:txBody>
          <a:bodyPr wrap="square">
            <a:spAutoFit/>
          </a:bodyPr>
          <a:lstStyle/>
          <a:p>
            <a:pPr>
              <a:spcBef>
                <a:spcPts val="600"/>
              </a:spcBef>
            </a:pPr>
            <a:r>
              <a:rPr lang="en-US" sz="1900" b="1" dirty="0" err="1">
                <a:latin typeface="Karla" pitchFamily="2" charset="0"/>
              </a:rPr>
              <a:t>conda</a:t>
            </a:r>
            <a:r>
              <a:rPr lang="en-US" sz="1900" b="1" dirty="0">
                <a:latin typeface="Karla" pitchFamily="2" charset="0"/>
              </a:rPr>
              <a:t> environment</a:t>
            </a:r>
          </a:p>
          <a:p>
            <a:pPr marL="342900" indent="-342900">
              <a:spcBef>
                <a:spcPts val="600"/>
              </a:spcBef>
              <a:buFont typeface="Arial" panose="020B0604020202020204" pitchFamily="34" charset="0"/>
              <a:buChar char="•"/>
            </a:pPr>
            <a:r>
              <a:rPr lang="en-US" sz="1900" dirty="0">
                <a:latin typeface="Karla" pitchFamily="2" charset="0"/>
              </a:rPr>
              <a:t>virtual environments manager embedded in Anaconda</a:t>
            </a:r>
          </a:p>
          <a:p>
            <a:pPr marL="342900" indent="-342900">
              <a:spcBef>
                <a:spcPts val="600"/>
              </a:spcBef>
              <a:buFont typeface="Arial" panose="020B0604020202020204" pitchFamily="34" charset="0"/>
              <a:buChar char="•"/>
            </a:pPr>
            <a:r>
              <a:rPr lang="en-US" sz="1900" dirty="0">
                <a:latin typeface="Karla" pitchFamily="2" charset="0"/>
              </a:rPr>
              <a:t>allow to use both </a:t>
            </a:r>
            <a:r>
              <a:rPr lang="en-US" sz="1900" dirty="0" err="1">
                <a:latin typeface="Karla" pitchFamily="2" charset="0"/>
              </a:rPr>
              <a:t>conda</a:t>
            </a:r>
            <a:r>
              <a:rPr lang="en-US" sz="1900" dirty="0">
                <a:latin typeface="Karla" pitchFamily="2" charset="0"/>
              </a:rPr>
              <a:t> and pip to manage and install packages</a:t>
            </a:r>
          </a:p>
          <a:p>
            <a:pPr>
              <a:spcBef>
                <a:spcPts val="600"/>
              </a:spcBef>
            </a:pPr>
            <a:endParaRPr lang="en-US" sz="1900" dirty="0">
              <a:latin typeface="Karla" pitchFamily="2" charset="0"/>
            </a:endParaRPr>
          </a:p>
          <a:p>
            <a:pPr>
              <a:spcBef>
                <a:spcPts val="600"/>
              </a:spcBef>
            </a:pPr>
            <a:r>
              <a:rPr lang="en-US" sz="1900" dirty="0">
                <a:latin typeface="Karla" pitchFamily="2" charset="0"/>
              </a:rPr>
              <a:t>how to use </a:t>
            </a:r>
            <a:r>
              <a:rPr lang="en-US" sz="1900" b="1" dirty="0" err="1">
                <a:latin typeface="Karla" pitchFamily="2" charset="0"/>
              </a:rPr>
              <a:t>conda</a:t>
            </a:r>
            <a:endParaRPr lang="en-US" sz="1900" dirty="0">
              <a:latin typeface="Karla" pitchFamily="2" charset="0"/>
            </a:endParaRPr>
          </a:p>
          <a:p>
            <a:pPr marL="342900" indent="-342900">
              <a:spcBef>
                <a:spcPts val="600"/>
              </a:spcBef>
              <a:buFont typeface="Arial" panose="020B0604020202020204" pitchFamily="34" charset="0"/>
              <a:buChar char="•"/>
            </a:pPr>
            <a:r>
              <a:rPr lang="en-US" sz="1900" dirty="0">
                <a:latin typeface="Karla" pitchFamily="2" charset="0"/>
              </a:rPr>
              <a:t>create an environment </a:t>
            </a:r>
          </a:p>
          <a:p>
            <a:pPr lvl="2">
              <a:spcBef>
                <a:spcPts val="600"/>
              </a:spcBef>
            </a:pPr>
            <a:r>
              <a:rPr lang="en-US" sz="1900" dirty="0" err="1">
                <a:latin typeface="Courier New" charset="0"/>
                <a:ea typeface="Courier New" charset="0"/>
                <a:cs typeface="Courier New" charset="0"/>
              </a:rPr>
              <a:t>conda</a:t>
            </a:r>
            <a:r>
              <a:rPr lang="en-US" sz="1900" dirty="0">
                <a:latin typeface="Courier New" charset="0"/>
                <a:ea typeface="Courier New" charset="0"/>
                <a:cs typeface="Courier New" charset="0"/>
              </a:rPr>
              <a:t> create --name </a:t>
            </a:r>
            <a:r>
              <a:rPr lang="en-US" sz="1900" dirty="0" err="1">
                <a:latin typeface="Courier New" charset="0"/>
                <a:ea typeface="Courier New" charset="0"/>
                <a:cs typeface="Courier New" charset="0"/>
              </a:rPr>
              <a:t>your_env_name</a:t>
            </a:r>
            <a:r>
              <a:rPr lang="en-US" sz="1900" dirty="0">
                <a:latin typeface="Courier New" charset="0"/>
                <a:ea typeface="Courier New" charset="0"/>
                <a:cs typeface="Courier New" charset="0"/>
              </a:rPr>
              <a:t> python=3.7 </a:t>
            </a:r>
          </a:p>
          <a:p>
            <a:pPr marL="342900" indent="-342900">
              <a:spcBef>
                <a:spcPts val="600"/>
              </a:spcBef>
              <a:buFont typeface="Arial" panose="020B0604020202020204" pitchFamily="34" charset="0"/>
              <a:buChar char="•"/>
            </a:pPr>
            <a:r>
              <a:rPr lang="en-US" sz="1900" dirty="0">
                <a:latin typeface="Karla" pitchFamily="2" charset="0"/>
              </a:rPr>
              <a:t>it will add a folder located within your anaconda installation </a:t>
            </a:r>
          </a:p>
          <a:p>
            <a:pPr lvl="2">
              <a:spcBef>
                <a:spcPts val="600"/>
              </a:spcBef>
            </a:pPr>
            <a:r>
              <a:rPr lang="en-US" sz="1900" dirty="0">
                <a:latin typeface="Courier New" charset="0"/>
                <a:ea typeface="Courier New" charset="0"/>
                <a:cs typeface="Courier New" charset="0"/>
              </a:rPr>
              <a:t>/Users/</a:t>
            </a:r>
            <a:r>
              <a:rPr lang="en-US" sz="1900" dirty="0" err="1">
                <a:latin typeface="Courier New" charset="0"/>
                <a:ea typeface="Courier New" charset="0"/>
                <a:cs typeface="Courier New" charset="0"/>
              </a:rPr>
              <a:t>your_username</a:t>
            </a:r>
            <a:r>
              <a:rPr lang="en-US" sz="1900" dirty="0">
                <a:latin typeface="Courier New" charset="0"/>
                <a:ea typeface="Courier New" charset="0"/>
                <a:cs typeface="Courier New" charset="0"/>
              </a:rPr>
              <a:t> /anaconda3/</a:t>
            </a:r>
            <a:r>
              <a:rPr lang="en-US" sz="1900" dirty="0" err="1">
                <a:latin typeface="Courier New" charset="0"/>
                <a:ea typeface="Courier New" charset="0"/>
                <a:cs typeface="Courier New" charset="0"/>
              </a:rPr>
              <a:t>envs</a:t>
            </a:r>
            <a:r>
              <a:rPr lang="en-US" sz="1900" dirty="0">
                <a:latin typeface="Courier New" charset="0"/>
                <a:ea typeface="Courier New" charset="0"/>
                <a:cs typeface="Courier New" charset="0"/>
              </a:rPr>
              <a:t>/</a:t>
            </a:r>
            <a:r>
              <a:rPr lang="en-US" sz="1900" dirty="0" err="1">
                <a:latin typeface="Courier New" charset="0"/>
                <a:ea typeface="Courier New" charset="0"/>
                <a:cs typeface="Courier New" charset="0"/>
              </a:rPr>
              <a:t>your_env_name</a:t>
            </a:r>
            <a:endParaRPr lang="en-US" sz="1900" dirty="0">
              <a:latin typeface="Courier New" charset="0"/>
              <a:ea typeface="Courier New" charset="0"/>
              <a:cs typeface="Courier New" charset="0"/>
            </a:endParaRPr>
          </a:p>
          <a:p>
            <a:pPr marL="342900" indent="-342900">
              <a:spcBef>
                <a:spcPts val="600"/>
              </a:spcBef>
              <a:buFont typeface="Arial" panose="020B0604020202020204" pitchFamily="34" charset="0"/>
              <a:buChar char="•"/>
            </a:pPr>
            <a:r>
              <a:rPr lang="en-US" sz="1900" dirty="0">
                <a:latin typeface="Karla" pitchFamily="2" charset="0"/>
              </a:rPr>
              <a:t>activate environment  </a:t>
            </a:r>
            <a:r>
              <a:rPr lang="en-US" sz="1900" dirty="0" err="1">
                <a:latin typeface="Courier New" charset="0"/>
                <a:ea typeface="Courier New" charset="0"/>
                <a:cs typeface="Courier New" charset="0"/>
              </a:rPr>
              <a:t>conda</a:t>
            </a:r>
            <a:r>
              <a:rPr lang="en-US" sz="1900" dirty="0">
                <a:latin typeface="Courier New" charset="0"/>
                <a:ea typeface="Courier New" charset="0"/>
                <a:cs typeface="Courier New" charset="0"/>
              </a:rPr>
              <a:t> activate </a:t>
            </a:r>
            <a:r>
              <a:rPr lang="en-US" sz="1900" dirty="0" err="1">
                <a:latin typeface="Courier New" charset="0"/>
                <a:ea typeface="Courier New" charset="0"/>
                <a:cs typeface="Courier New" charset="0"/>
              </a:rPr>
              <a:t>your_env_name</a:t>
            </a:r>
            <a:r>
              <a:rPr lang="en-US" sz="1900" dirty="0">
                <a:latin typeface="Courier New" charset="0"/>
                <a:ea typeface="Courier New" charset="0"/>
                <a:cs typeface="Courier New" charset="0"/>
              </a:rPr>
              <a:t> </a:t>
            </a:r>
            <a:r>
              <a:rPr lang="en-US" sz="1900" dirty="0">
                <a:latin typeface="Karla" pitchFamily="2" charset="0"/>
              </a:rPr>
              <a:t>(should appear in your shell) </a:t>
            </a:r>
          </a:p>
          <a:p>
            <a:pPr marL="342900" indent="-342900">
              <a:spcBef>
                <a:spcPts val="600"/>
              </a:spcBef>
              <a:buFont typeface="Arial" panose="020B0604020202020204" pitchFamily="34" charset="0"/>
              <a:buChar char="•"/>
            </a:pPr>
            <a:r>
              <a:rPr lang="en-US" sz="1900" dirty="0">
                <a:latin typeface="Karla" pitchFamily="2" charset="0"/>
              </a:rPr>
              <a:t>install requirements using </a:t>
            </a:r>
            <a:r>
              <a:rPr lang="en-US" sz="1900" dirty="0" err="1">
                <a:latin typeface="Courier New" charset="0"/>
                <a:ea typeface="Courier New" charset="0"/>
                <a:cs typeface="Courier New" charset="0"/>
              </a:rPr>
              <a:t>conda</a:t>
            </a:r>
            <a:r>
              <a:rPr lang="en-US" sz="1900" dirty="0">
                <a:latin typeface="Courier New" charset="0"/>
                <a:ea typeface="Courier New" charset="0"/>
                <a:cs typeface="Courier New" charset="0"/>
              </a:rPr>
              <a:t> install </a:t>
            </a:r>
            <a:r>
              <a:rPr lang="en-US" sz="1900" dirty="0" err="1">
                <a:latin typeface="Courier New" charset="0"/>
                <a:ea typeface="Courier New" charset="0"/>
                <a:cs typeface="Courier New" charset="0"/>
              </a:rPr>
              <a:t>package_name</a:t>
            </a:r>
            <a:r>
              <a:rPr lang="en-US" sz="1900" dirty="0">
                <a:latin typeface="Courier New" charset="0"/>
                <a:ea typeface="Courier New" charset="0"/>
                <a:cs typeface="Courier New" charset="0"/>
              </a:rPr>
              <a:t>=version</a:t>
            </a:r>
          </a:p>
          <a:p>
            <a:pPr marL="342900" indent="-342900">
              <a:spcBef>
                <a:spcPts val="600"/>
              </a:spcBef>
              <a:buFont typeface="Arial" panose="020B0604020202020204" pitchFamily="34" charset="0"/>
              <a:buChar char="•"/>
            </a:pPr>
            <a:r>
              <a:rPr lang="en-US" sz="1900" dirty="0">
                <a:latin typeface="Karla" pitchFamily="2" charset="0"/>
              </a:rPr>
              <a:t>deactivate environment once done  </a:t>
            </a:r>
            <a:r>
              <a:rPr lang="en-US" sz="1900" dirty="0" err="1">
                <a:latin typeface="Courier New" charset="0"/>
                <a:ea typeface="Courier New" charset="0"/>
                <a:cs typeface="Courier New" charset="0"/>
              </a:rPr>
              <a:t>conda</a:t>
            </a:r>
            <a:r>
              <a:rPr lang="en-US" sz="1900" dirty="0">
                <a:latin typeface="Courier New" charset="0"/>
                <a:ea typeface="Courier New" charset="0"/>
                <a:cs typeface="Courier New" charset="0"/>
              </a:rPr>
              <a:t> deactivate</a:t>
            </a:r>
          </a:p>
          <a:p>
            <a:pPr marL="342900" indent="-342900">
              <a:spcBef>
                <a:spcPts val="600"/>
              </a:spcBef>
              <a:buFont typeface="Arial" panose="020B0604020202020204" pitchFamily="34" charset="0"/>
              <a:buChar char="•"/>
            </a:pPr>
            <a:r>
              <a:rPr lang="en-US" sz="1900" dirty="0">
                <a:latin typeface="Karla" pitchFamily="2" charset="0"/>
              </a:rPr>
              <a:t>duplicate your environment using YAML file  </a:t>
            </a:r>
            <a:r>
              <a:rPr lang="en-US" sz="1900" dirty="0" err="1">
                <a:latin typeface="Courier New" charset="0"/>
                <a:ea typeface="Courier New" charset="0"/>
                <a:cs typeface="Courier New" charset="0"/>
              </a:rPr>
              <a:t>conda</a:t>
            </a:r>
            <a:r>
              <a:rPr lang="en-US" sz="1900" dirty="0">
                <a:latin typeface="Courier New" charset="0"/>
                <a:ea typeface="Courier New" charset="0"/>
                <a:cs typeface="Courier New" charset="0"/>
              </a:rPr>
              <a:t> env export &gt; </a:t>
            </a:r>
            <a:r>
              <a:rPr lang="en-US" sz="1900" dirty="0" err="1">
                <a:latin typeface="Courier New" charset="0"/>
                <a:ea typeface="Courier New" charset="0"/>
                <a:cs typeface="Courier New" charset="0"/>
              </a:rPr>
              <a:t>my_environment.yml</a:t>
            </a:r>
            <a:endParaRPr lang="en-US" sz="1900" dirty="0">
              <a:latin typeface="Courier New" charset="0"/>
              <a:ea typeface="Courier New" charset="0"/>
              <a:cs typeface="Courier New" charset="0"/>
            </a:endParaRPr>
          </a:p>
          <a:p>
            <a:pPr marL="342900" indent="-342900">
              <a:spcBef>
                <a:spcPts val="600"/>
              </a:spcBef>
              <a:buFont typeface="Arial" panose="020B0604020202020204" pitchFamily="34" charset="0"/>
              <a:buChar char="•"/>
            </a:pPr>
            <a:r>
              <a:rPr lang="en-US" sz="1900" dirty="0">
                <a:latin typeface="Karla" pitchFamily="2" charset="0"/>
              </a:rPr>
              <a:t>to recreate the environment now use </a:t>
            </a:r>
            <a:r>
              <a:rPr lang="en-US" sz="1900" dirty="0" err="1">
                <a:latin typeface="Courier New" charset="0"/>
                <a:ea typeface="Courier New" charset="0"/>
                <a:cs typeface="Courier New" charset="0"/>
              </a:rPr>
              <a:t>conda</a:t>
            </a:r>
            <a:r>
              <a:rPr lang="en-US" sz="1900" dirty="0">
                <a:latin typeface="Courier New" charset="0"/>
                <a:ea typeface="Courier New" charset="0"/>
                <a:cs typeface="Courier New" charset="0"/>
              </a:rPr>
              <a:t> env create -f </a:t>
            </a:r>
            <a:r>
              <a:rPr lang="en-US" sz="1900" dirty="0" err="1">
                <a:latin typeface="Courier New" charset="0"/>
                <a:ea typeface="Courier New" charset="0"/>
                <a:cs typeface="Courier New" charset="0"/>
              </a:rPr>
              <a:t>environment.yml</a:t>
            </a:r>
            <a:endParaRPr lang="en-US" sz="1900" dirty="0">
              <a:latin typeface="Courier New" charset="0"/>
              <a:ea typeface="Courier New" charset="0"/>
              <a:cs typeface="Courier New" charset="0"/>
            </a:endParaRPr>
          </a:p>
        </p:txBody>
      </p:sp>
    </p:spTree>
    <p:extLst>
      <p:ext uri="{BB962C8B-B14F-4D97-AF65-F5344CB8AC3E}">
        <p14:creationId xmlns:p14="http://schemas.microsoft.com/office/powerpoint/2010/main" val="2816103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3"/>
          </p:nvPr>
        </p:nvSpPr>
        <p:spPr>
          <a:xfrm>
            <a:off x="1162050" y="315280"/>
            <a:ext cx="10039350" cy="647700"/>
          </a:xfrm>
        </p:spPr>
        <p:txBody>
          <a:bodyPr>
            <a:noAutofit/>
          </a:bodyPr>
          <a:lstStyle/>
          <a:p>
            <a:pPr>
              <a:spcBef>
                <a:spcPts val="600"/>
              </a:spcBef>
            </a:pPr>
            <a:r>
              <a:rPr lang="en-US" sz="4000" dirty="0"/>
              <a:t>how to use </a:t>
            </a:r>
            <a:r>
              <a:rPr lang="en-US" sz="4000" b="1" dirty="0" err="1"/>
              <a:t>conda</a:t>
            </a:r>
            <a:endParaRPr lang="en-US" sz="4000" b="1" dirty="0"/>
          </a:p>
        </p:txBody>
      </p:sp>
      <p:sp>
        <p:nvSpPr>
          <p:cNvPr id="9" name="Rectangle 8">
            <a:extLst>
              <a:ext uri="{FF2B5EF4-FFF2-40B4-BE49-F238E27FC236}">
                <a16:creationId xmlns:a16="http://schemas.microsoft.com/office/drawing/2014/main" id="{5BB96268-19C2-489F-AA87-2D6A0808AD2E}"/>
              </a:ext>
            </a:extLst>
          </p:cNvPr>
          <p:cNvSpPr/>
          <p:nvPr/>
        </p:nvSpPr>
        <p:spPr>
          <a:xfrm>
            <a:off x="862012" y="1087186"/>
            <a:ext cx="10639425" cy="5478423"/>
          </a:xfrm>
          <a:prstGeom prst="rect">
            <a:avLst/>
          </a:prstGeom>
        </p:spPr>
        <p:txBody>
          <a:bodyPr wrap="square">
            <a:spAutoFit/>
          </a:bodyPr>
          <a:lstStyle/>
          <a:p>
            <a:pPr marL="342900" indent="-342900">
              <a:spcBef>
                <a:spcPts val="600"/>
              </a:spcBef>
              <a:buFont typeface="Arial" panose="020B0604020202020204" pitchFamily="34" charset="0"/>
              <a:buChar char="•"/>
            </a:pPr>
            <a:r>
              <a:rPr lang="en-US" sz="1900" dirty="0">
                <a:latin typeface="Karla" pitchFamily="2" charset="0"/>
              </a:rPr>
              <a:t>find which environment you are using </a:t>
            </a:r>
          </a:p>
          <a:p>
            <a:pPr>
              <a:spcBef>
                <a:spcPts val="600"/>
              </a:spcBef>
            </a:pPr>
            <a:r>
              <a:rPr lang="en-US" sz="1900" dirty="0">
                <a:latin typeface="Courier New" charset="0"/>
                <a:cs typeface="Courier New" charset="0"/>
              </a:rPr>
              <a:t>	</a:t>
            </a:r>
            <a:r>
              <a:rPr lang="en-US" sz="1900" dirty="0" err="1">
                <a:latin typeface="Courier New" charset="0"/>
                <a:cs typeface="Courier New" charset="0"/>
              </a:rPr>
              <a:t>conda</a:t>
            </a:r>
            <a:r>
              <a:rPr lang="en-US" sz="1900" dirty="0">
                <a:latin typeface="Courier New" charset="0"/>
                <a:cs typeface="Courier New" charset="0"/>
              </a:rPr>
              <a:t> env list</a:t>
            </a:r>
            <a:endParaRPr lang="en-US" sz="1900" dirty="0">
              <a:latin typeface="Karla" pitchFamily="2" charset="0"/>
            </a:endParaRPr>
          </a:p>
          <a:p>
            <a:pPr marL="342900" indent="-342900">
              <a:spcBef>
                <a:spcPts val="600"/>
              </a:spcBef>
              <a:buFont typeface="Arial" panose="020B0604020202020204" pitchFamily="34" charset="0"/>
              <a:buChar char="•"/>
            </a:pPr>
            <a:r>
              <a:rPr lang="en-US" sz="1900" dirty="0">
                <a:latin typeface="Karla" pitchFamily="2" charset="0"/>
              </a:rPr>
              <a:t>create an environment </a:t>
            </a:r>
          </a:p>
          <a:p>
            <a:pPr lvl="2">
              <a:spcBef>
                <a:spcPts val="600"/>
              </a:spcBef>
            </a:pPr>
            <a:r>
              <a:rPr lang="en-US" sz="1900" dirty="0" err="1">
                <a:latin typeface="Courier New" charset="0"/>
                <a:ea typeface="Courier New" charset="0"/>
                <a:cs typeface="Courier New" charset="0"/>
              </a:rPr>
              <a:t>conda</a:t>
            </a:r>
            <a:r>
              <a:rPr lang="en-US" sz="1900" dirty="0">
                <a:latin typeface="Courier New" charset="0"/>
                <a:ea typeface="Courier New" charset="0"/>
                <a:cs typeface="Courier New" charset="0"/>
              </a:rPr>
              <a:t> create --name </a:t>
            </a:r>
            <a:r>
              <a:rPr lang="en-US" sz="1900" dirty="0" err="1">
                <a:latin typeface="Courier New" charset="0"/>
                <a:ea typeface="Courier New" charset="0"/>
                <a:cs typeface="Courier New" charset="0"/>
              </a:rPr>
              <a:t>your_env_name</a:t>
            </a:r>
            <a:r>
              <a:rPr lang="en-US" sz="1900" dirty="0">
                <a:latin typeface="Courier New" charset="0"/>
                <a:ea typeface="Courier New" charset="0"/>
                <a:cs typeface="Courier New" charset="0"/>
              </a:rPr>
              <a:t> python=3.7 </a:t>
            </a:r>
          </a:p>
          <a:p>
            <a:pPr marL="342900" indent="-342900">
              <a:spcBef>
                <a:spcPts val="600"/>
              </a:spcBef>
              <a:buFont typeface="Arial" panose="020B0604020202020204" pitchFamily="34" charset="0"/>
              <a:buChar char="•"/>
            </a:pPr>
            <a:r>
              <a:rPr lang="en-US" sz="1900" dirty="0">
                <a:latin typeface="Karla" pitchFamily="2" charset="0"/>
              </a:rPr>
              <a:t>it will add a folder located within your anaconda installation </a:t>
            </a:r>
          </a:p>
          <a:p>
            <a:pPr lvl="2">
              <a:spcBef>
                <a:spcPts val="600"/>
              </a:spcBef>
            </a:pPr>
            <a:r>
              <a:rPr lang="en-US" sz="1900" dirty="0">
                <a:latin typeface="Courier New" charset="0"/>
                <a:ea typeface="Courier New" charset="0"/>
                <a:cs typeface="Courier New" charset="0"/>
              </a:rPr>
              <a:t>/Users/</a:t>
            </a:r>
            <a:r>
              <a:rPr lang="en-US" sz="1900" dirty="0" err="1">
                <a:latin typeface="Courier New" charset="0"/>
                <a:ea typeface="Courier New" charset="0"/>
                <a:cs typeface="Courier New" charset="0"/>
              </a:rPr>
              <a:t>your_username</a:t>
            </a:r>
            <a:r>
              <a:rPr lang="en-US" sz="1900" dirty="0">
                <a:latin typeface="Courier New" charset="0"/>
                <a:ea typeface="Courier New" charset="0"/>
                <a:cs typeface="Courier New" charset="0"/>
              </a:rPr>
              <a:t>/[opt]/anaconda3/</a:t>
            </a:r>
            <a:r>
              <a:rPr lang="en-US" sz="1900" dirty="0" err="1">
                <a:latin typeface="Courier New" charset="0"/>
                <a:ea typeface="Courier New" charset="0"/>
                <a:cs typeface="Courier New" charset="0"/>
              </a:rPr>
              <a:t>envs</a:t>
            </a:r>
            <a:r>
              <a:rPr lang="en-US" sz="1900" dirty="0">
                <a:latin typeface="Courier New" charset="0"/>
                <a:ea typeface="Courier New" charset="0"/>
                <a:cs typeface="Courier New" charset="0"/>
              </a:rPr>
              <a:t>/</a:t>
            </a:r>
            <a:r>
              <a:rPr lang="en-US" sz="1900" dirty="0" err="1">
                <a:latin typeface="Courier New" charset="0"/>
                <a:ea typeface="Courier New" charset="0"/>
                <a:cs typeface="Courier New" charset="0"/>
              </a:rPr>
              <a:t>your_env_name</a:t>
            </a:r>
            <a:endParaRPr lang="en-US" sz="1900" dirty="0">
              <a:latin typeface="Courier New" charset="0"/>
              <a:ea typeface="Courier New" charset="0"/>
              <a:cs typeface="Courier New" charset="0"/>
            </a:endParaRPr>
          </a:p>
          <a:p>
            <a:pPr marL="342900" indent="-342900">
              <a:spcBef>
                <a:spcPts val="600"/>
              </a:spcBef>
              <a:buFont typeface="Arial" panose="020B0604020202020204" pitchFamily="34" charset="0"/>
              <a:buChar char="•"/>
            </a:pPr>
            <a:r>
              <a:rPr lang="en-US" sz="1900" dirty="0">
                <a:latin typeface="Karla" pitchFamily="2" charset="0"/>
              </a:rPr>
              <a:t>activate environment  </a:t>
            </a:r>
          </a:p>
          <a:p>
            <a:pPr lvl="1">
              <a:spcBef>
                <a:spcPts val="600"/>
              </a:spcBef>
            </a:pPr>
            <a:r>
              <a:rPr lang="en-US" sz="1900" dirty="0">
                <a:latin typeface="Karla" pitchFamily="2" charset="0"/>
                <a:ea typeface="Courier New" charset="0"/>
                <a:cs typeface="Courier New" charset="0"/>
              </a:rPr>
              <a:t>	</a:t>
            </a:r>
            <a:r>
              <a:rPr lang="en-US" sz="1900" dirty="0" err="1">
                <a:latin typeface="Courier New" charset="0"/>
                <a:ea typeface="Courier New" charset="0"/>
                <a:cs typeface="Courier New" charset="0"/>
              </a:rPr>
              <a:t>conda</a:t>
            </a:r>
            <a:r>
              <a:rPr lang="en-US" sz="1900" dirty="0">
                <a:latin typeface="Courier New" charset="0"/>
                <a:ea typeface="Courier New" charset="0"/>
                <a:cs typeface="Courier New" charset="0"/>
              </a:rPr>
              <a:t> activate </a:t>
            </a:r>
            <a:r>
              <a:rPr lang="en-US" sz="1900" dirty="0" err="1">
                <a:latin typeface="Courier New" charset="0"/>
                <a:ea typeface="Courier New" charset="0"/>
                <a:cs typeface="Courier New" charset="0"/>
              </a:rPr>
              <a:t>your_env_name</a:t>
            </a:r>
            <a:r>
              <a:rPr lang="en-US" sz="1900" dirty="0">
                <a:latin typeface="Courier New" charset="0"/>
                <a:ea typeface="Courier New" charset="0"/>
                <a:cs typeface="Courier New" charset="0"/>
              </a:rPr>
              <a:t> </a:t>
            </a:r>
            <a:r>
              <a:rPr lang="en-US" sz="1900" dirty="0">
                <a:latin typeface="Karla" pitchFamily="2" charset="0"/>
              </a:rPr>
              <a:t>(should appear in your shell) </a:t>
            </a:r>
          </a:p>
          <a:p>
            <a:pPr marL="342900" indent="-342900">
              <a:spcBef>
                <a:spcPts val="600"/>
              </a:spcBef>
              <a:buFont typeface="Arial" panose="020B0604020202020204" pitchFamily="34" charset="0"/>
              <a:buChar char="•"/>
            </a:pPr>
            <a:r>
              <a:rPr lang="en-US" sz="1900" dirty="0">
                <a:latin typeface="Karla" pitchFamily="2" charset="0"/>
              </a:rPr>
              <a:t>install requirements using </a:t>
            </a:r>
          </a:p>
          <a:p>
            <a:pPr lvl="1">
              <a:spcBef>
                <a:spcPts val="600"/>
              </a:spcBef>
            </a:pPr>
            <a:r>
              <a:rPr lang="en-US" sz="1900" dirty="0">
                <a:latin typeface="Karla" pitchFamily="2" charset="0"/>
                <a:ea typeface="Courier New" charset="0"/>
                <a:cs typeface="Courier New" charset="0"/>
              </a:rPr>
              <a:t>	</a:t>
            </a:r>
            <a:r>
              <a:rPr lang="en-US" sz="1900" dirty="0" err="1">
                <a:latin typeface="Courier New" charset="0"/>
                <a:ea typeface="Courier New" charset="0"/>
                <a:cs typeface="Courier New" charset="0"/>
              </a:rPr>
              <a:t>conda</a:t>
            </a:r>
            <a:r>
              <a:rPr lang="en-US" sz="1900" dirty="0">
                <a:latin typeface="Courier New" charset="0"/>
                <a:ea typeface="Courier New" charset="0"/>
                <a:cs typeface="Courier New" charset="0"/>
              </a:rPr>
              <a:t> install </a:t>
            </a:r>
            <a:r>
              <a:rPr lang="en-US" sz="1900" dirty="0" err="1">
                <a:latin typeface="Courier New" charset="0"/>
                <a:ea typeface="Courier New" charset="0"/>
                <a:cs typeface="Courier New" charset="0"/>
              </a:rPr>
              <a:t>package_name</a:t>
            </a:r>
            <a:r>
              <a:rPr lang="en-US" sz="1900" dirty="0">
                <a:latin typeface="Courier New" charset="0"/>
                <a:ea typeface="Courier New" charset="0"/>
                <a:cs typeface="Courier New" charset="0"/>
              </a:rPr>
              <a:t>=version</a:t>
            </a:r>
          </a:p>
          <a:p>
            <a:pPr marL="342900" indent="-342900">
              <a:spcBef>
                <a:spcPts val="600"/>
              </a:spcBef>
              <a:buFont typeface="Arial" panose="020B0604020202020204" pitchFamily="34" charset="0"/>
              <a:buChar char="•"/>
            </a:pPr>
            <a:r>
              <a:rPr lang="en-US" sz="1900" dirty="0">
                <a:latin typeface="Karla" pitchFamily="2" charset="0"/>
              </a:rPr>
              <a:t>deactivate environment once done  </a:t>
            </a:r>
          </a:p>
          <a:p>
            <a:pPr lvl="1">
              <a:spcBef>
                <a:spcPts val="600"/>
              </a:spcBef>
            </a:pPr>
            <a:r>
              <a:rPr lang="en-US" sz="1900" dirty="0">
                <a:latin typeface="Karla" pitchFamily="2" charset="0"/>
                <a:ea typeface="Courier New" charset="0"/>
                <a:cs typeface="Courier New" charset="0"/>
              </a:rPr>
              <a:t>	</a:t>
            </a:r>
            <a:r>
              <a:rPr lang="en-US" sz="1900" dirty="0" err="1">
                <a:latin typeface="Courier New" charset="0"/>
                <a:ea typeface="Courier New" charset="0"/>
                <a:cs typeface="Courier New" charset="0"/>
              </a:rPr>
              <a:t>conda</a:t>
            </a:r>
            <a:r>
              <a:rPr lang="en-US" sz="1900" dirty="0">
                <a:latin typeface="Courier New" charset="0"/>
                <a:ea typeface="Courier New" charset="0"/>
                <a:cs typeface="Courier New" charset="0"/>
              </a:rPr>
              <a:t> deactivate</a:t>
            </a:r>
          </a:p>
          <a:p>
            <a:pPr marL="342900" indent="-342900">
              <a:spcBef>
                <a:spcPts val="600"/>
              </a:spcBef>
              <a:buFont typeface="Arial" panose="020B0604020202020204" pitchFamily="34" charset="0"/>
              <a:buChar char="•"/>
            </a:pPr>
            <a:r>
              <a:rPr lang="en-US" sz="1900" dirty="0">
                <a:latin typeface="Karla" pitchFamily="2" charset="0"/>
              </a:rPr>
              <a:t>duplicate your environment using YAML file  </a:t>
            </a:r>
            <a:r>
              <a:rPr lang="en-US" sz="1900" dirty="0" err="1">
                <a:latin typeface="Courier New" charset="0"/>
                <a:ea typeface="Courier New" charset="0"/>
                <a:cs typeface="Courier New" charset="0"/>
              </a:rPr>
              <a:t>conda</a:t>
            </a:r>
            <a:r>
              <a:rPr lang="en-US" sz="1900" dirty="0">
                <a:latin typeface="Courier New" charset="0"/>
                <a:ea typeface="Courier New" charset="0"/>
                <a:cs typeface="Courier New" charset="0"/>
              </a:rPr>
              <a:t> env export &gt; </a:t>
            </a:r>
            <a:r>
              <a:rPr lang="en-US" sz="1900" dirty="0" err="1">
                <a:latin typeface="Courier New" charset="0"/>
                <a:ea typeface="Courier New" charset="0"/>
                <a:cs typeface="Courier New" charset="0"/>
              </a:rPr>
              <a:t>my_environment.yml</a:t>
            </a:r>
            <a:endParaRPr lang="en-US" sz="1900" dirty="0">
              <a:latin typeface="Courier New" charset="0"/>
              <a:ea typeface="Courier New" charset="0"/>
              <a:cs typeface="Courier New" charset="0"/>
            </a:endParaRPr>
          </a:p>
          <a:p>
            <a:pPr marL="342900" indent="-342900">
              <a:spcBef>
                <a:spcPts val="600"/>
              </a:spcBef>
              <a:buFont typeface="Arial" panose="020B0604020202020204" pitchFamily="34" charset="0"/>
              <a:buChar char="•"/>
            </a:pPr>
            <a:r>
              <a:rPr lang="en-US" sz="1900" dirty="0">
                <a:latin typeface="Karla" pitchFamily="2" charset="0"/>
              </a:rPr>
              <a:t>to recreate the environment now use </a:t>
            </a:r>
            <a:r>
              <a:rPr lang="en-US" sz="1900" dirty="0" err="1">
                <a:latin typeface="Courier New" charset="0"/>
                <a:ea typeface="Courier New" charset="0"/>
                <a:cs typeface="Courier New" charset="0"/>
              </a:rPr>
              <a:t>conda</a:t>
            </a:r>
            <a:r>
              <a:rPr lang="en-US" sz="1900" dirty="0">
                <a:latin typeface="Courier New" charset="0"/>
                <a:ea typeface="Courier New" charset="0"/>
                <a:cs typeface="Courier New" charset="0"/>
              </a:rPr>
              <a:t> env create -f </a:t>
            </a:r>
            <a:r>
              <a:rPr lang="en-US" sz="1900" dirty="0" err="1">
                <a:latin typeface="Courier New" charset="0"/>
                <a:ea typeface="Courier New" charset="0"/>
                <a:cs typeface="Courier New" charset="0"/>
              </a:rPr>
              <a:t>environment.yml</a:t>
            </a:r>
            <a:endParaRPr lang="en-US" sz="1900" dirty="0">
              <a:latin typeface="Courier New" charset="0"/>
              <a:ea typeface="Courier New" charset="0"/>
              <a:cs typeface="Courier New" charset="0"/>
            </a:endParaRPr>
          </a:p>
        </p:txBody>
      </p:sp>
    </p:spTree>
    <p:extLst>
      <p:ext uri="{BB962C8B-B14F-4D97-AF65-F5344CB8AC3E}">
        <p14:creationId xmlns:p14="http://schemas.microsoft.com/office/powerpoint/2010/main" val="33996810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More on Virtual environments</a:t>
            </a:r>
            <a:endParaRPr lang="en-US" sz="4000" dirty="0"/>
          </a:p>
        </p:txBody>
      </p:sp>
      <p:sp>
        <p:nvSpPr>
          <p:cNvPr id="9" name="Rectangle 8">
            <a:extLst>
              <a:ext uri="{FF2B5EF4-FFF2-40B4-BE49-F238E27FC236}">
                <a16:creationId xmlns:a16="http://schemas.microsoft.com/office/drawing/2014/main" id="{5BB96268-19C2-489F-AA87-2D6A0808AD2E}"/>
              </a:ext>
            </a:extLst>
          </p:cNvPr>
          <p:cNvSpPr/>
          <p:nvPr/>
        </p:nvSpPr>
        <p:spPr>
          <a:xfrm>
            <a:off x="761999" y="1422851"/>
            <a:ext cx="10639425" cy="3170099"/>
          </a:xfrm>
          <a:prstGeom prst="rect">
            <a:avLst/>
          </a:prstGeom>
        </p:spPr>
        <p:txBody>
          <a:bodyPr wrap="square">
            <a:spAutoFit/>
          </a:bodyPr>
          <a:lstStyle/>
          <a:p>
            <a:endParaRPr lang="en-US" sz="2000" b="1" dirty="0">
              <a:latin typeface="Karla" pitchFamily="2" charset="0"/>
            </a:endParaRPr>
          </a:p>
          <a:p>
            <a:r>
              <a:rPr lang="en-US" sz="2000" b="1" dirty="0">
                <a:latin typeface="Karla" pitchFamily="2" charset="0"/>
              </a:rPr>
              <a:t>Further readings</a:t>
            </a:r>
          </a:p>
          <a:p>
            <a:pPr marL="342900" indent="-342900">
              <a:buFont typeface="Arial" panose="020B0604020202020204" pitchFamily="34" charset="0"/>
              <a:buChar char="•"/>
            </a:pPr>
            <a:r>
              <a:rPr lang="en-US" sz="2000" dirty="0">
                <a:latin typeface="Karla" pitchFamily="2" charset="0"/>
              </a:rPr>
              <a:t>For detailed discussions on similarities and differences among </a:t>
            </a:r>
            <a:r>
              <a:rPr lang="en-US" sz="2000" dirty="0" err="1">
                <a:latin typeface="Karla" pitchFamily="2" charset="0"/>
              </a:rPr>
              <a:t>virtualenv</a:t>
            </a:r>
            <a:r>
              <a:rPr lang="en-US" sz="2000" dirty="0">
                <a:latin typeface="Karla" pitchFamily="2" charset="0"/>
              </a:rPr>
              <a:t> and </a:t>
            </a:r>
            <a:r>
              <a:rPr lang="en-US" sz="2000" dirty="0" err="1">
                <a:latin typeface="Karla" pitchFamily="2" charset="0"/>
              </a:rPr>
              <a:t>conda</a:t>
            </a:r>
            <a:r>
              <a:rPr lang="en-US" sz="2000" dirty="0">
                <a:latin typeface="Karla" pitchFamily="2" charset="0"/>
              </a:rPr>
              <a:t> </a:t>
            </a:r>
            <a:r>
              <a:rPr lang="en-US" sz="2000" dirty="0">
                <a:latin typeface="Karla" pitchFamily="2" charset="0"/>
                <a:hlinkClick r:id="rId2"/>
              </a:rPr>
              <a:t>https://jakevdp.github.io/blog/2016/08/25/conda-myths-and-misconceptions/</a:t>
            </a:r>
            <a:endParaRPr lang="en-US" sz="2000" dirty="0">
              <a:latin typeface="Karla" pitchFamily="2" charset="0"/>
            </a:endParaRPr>
          </a:p>
          <a:p>
            <a:pPr marL="342900" indent="-342900">
              <a:buFont typeface="Arial" panose="020B0604020202020204" pitchFamily="34" charset="0"/>
              <a:buChar char="•"/>
            </a:pPr>
            <a:r>
              <a:rPr lang="en-US" sz="2000" dirty="0">
                <a:latin typeface="Karla" pitchFamily="2" charset="0"/>
              </a:rPr>
              <a:t>More on </a:t>
            </a:r>
            <a:r>
              <a:rPr lang="en-US" sz="2000" dirty="0" err="1">
                <a:latin typeface="Karla" pitchFamily="2" charset="0"/>
              </a:rPr>
              <a:t>venv</a:t>
            </a:r>
            <a:r>
              <a:rPr lang="en-US" sz="2000" dirty="0">
                <a:latin typeface="Karla" pitchFamily="2" charset="0"/>
              </a:rPr>
              <a:t> and </a:t>
            </a:r>
            <a:r>
              <a:rPr lang="en-US" sz="2000" dirty="0" err="1">
                <a:latin typeface="Karla" pitchFamily="2" charset="0"/>
              </a:rPr>
              <a:t>conda</a:t>
            </a:r>
            <a:r>
              <a:rPr lang="en-US" sz="2000" dirty="0">
                <a:latin typeface="Karla" pitchFamily="2" charset="0"/>
              </a:rPr>
              <a:t> environments                              </a:t>
            </a:r>
            <a:r>
              <a:rPr lang="en-US" sz="2000" dirty="0">
                <a:latin typeface="Karla" pitchFamily="2" charset="0"/>
                <a:hlinkClick r:id="rId3"/>
              </a:rPr>
              <a:t>https://towardsdatascience.com/virtual-environments-104c62d48c54           https://towardsdatascience.com/getting-started-with-python-environments-using-conda-32e9f2779307</a:t>
            </a:r>
            <a:endParaRPr lang="en-US" sz="2000" dirty="0">
              <a:latin typeface="Karla" pitchFamily="2" charset="0"/>
            </a:endParaRPr>
          </a:p>
          <a:p>
            <a:endParaRPr lang="en-US" sz="2000" dirty="0">
              <a:latin typeface="Karla" pitchFamily="2" charset="0"/>
            </a:endParaRPr>
          </a:p>
          <a:p>
            <a:endParaRPr lang="en-US" sz="2000" dirty="0">
              <a:latin typeface="Karla" pitchFamily="2" charset="0"/>
            </a:endParaRPr>
          </a:p>
        </p:txBody>
      </p:sp>
    </p:spTree>
    <p:extLst>
      <p:ext uri="{BB962C8B-B14F-4D97-AF65-F5344CB8AC3E}">
        <p14:creationId xmlns:p14="http://schemas.microsoft.com/office/powerpoint/2010/main" val="5063996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DD40E0-632F-425B-B5E9-5E8CC8FCE6EF}"/>
              </a:ext>
            </a:extLst>
          </p:cNvPr>
          <p:cNvSpPr>
            <a:spLocks noGrp="1"/>
          </p:cNvSpPr>
          <p:nvPr>
            <p:ph type="body" sz="quarter" idx="13"/>
          </p:nvPr>
        </p:nvSpPr>
        <p:spPr>
          <a:xfrm>
            <a:off x="1769268" y="1754000"/>
            <a:ext cx="8867355" cy="4052791"/>
          </a:xfrm>
        </p:spPr>
        <p:txBody>
          <a:bodyPr>
            <a:normAutofit/>
          </a:bodyPr>
          <a:lstStyle/>
          <a:p>
            <a:pPr>
              <a:spcAft>
                <a:spcPts val="600"/>
              </a:spcAft>
            </a:pPr>
            <a:r>
              <a:rPr lang="en-US" sz="2600" dirty="0"/>
              <a:t>1 : Why you should take this class and why not?</a:t>
            </a:r>
          </a:p>
          <a:p>
            <a:pPr>
              <a:spcAft>
                <a:spcPts val="600"/>
              </a:spcAft>
            </a:pPr>
            <a:r>
              <a:rPr lang="en-US" sz="2600" dirty="0"/>
              <a:t>2: Who are we?</a:t>
            </a:r>
          </a:p>
          <a:p>
            <a:pPr>
              <a:spcAft>
                <a:spcPts val="600"/>
              </a:spcAft>
            </a:pPr>
            <a:r>
              <a:rPr lang="en-US" sz="2600" dirty="0"/>
              <a:t>3: Course structure and activities?</a:t>
            </a:r>
          </a:p>
          <a:p>
            <a:pPr>
              <a:spcAft>
                <a:spcPts val="600"/>
              </a:spcAft>
            </a:pPr>
            <a:r>
              <a:rPr lang="en-US" sz="2600" dirty="0"/>
              <a:t>4: Class organization (Workload, Logistics, Grades).</a:t>
            </a:r>
          </a:p>
          <a:p>
            <a:pPr>
              <a:spcAft>
                <a:spcPts val="600"/>
              </a:spcAft>
            </a:pPr>
            <a:endParaRPr lang="en-US" sz="2600" b="1" dirty="0"/>
          </a:p>
          <a:p>
            <a:pPr>
              <a:spcAft>
                <a:spcPts val="600"/>
              </a:spcAft>
            </a:pPr>
            <a:r>
              <a:rPr lang="en-US" sz="2600" dirty="0"/>
              <a:t>5: Virtual environments.</a:t>
            </a:r>
          </a:p>
          <a:p>
            <a:pPr>
              <a:spcAft>
                <a:spcPts val="600"/>
              </a:spcAft>
            </a:pPr>
            <a:r>
              <a:rPr lang="en-US" sz="2600" b="1" dirty="0"/>
              <a:t>6: Virtual machines.</a:t>
            </a:r>
          </a:p>
          <a:p>
            <a:pPr>
              <a:spcAft>
                <a:spcPts val="600"/>
              </a:spcAft>
            </a:pPr>
            <a:endParaRPr lang="en-US" sz="2600" dirty="0"/>
          </a:p>
        </p:txBody>
      </p:sp>
      <p:sp>
        <p:nvSpPr>
          <p:cNvPr id="3" name="Text Placeholder 2">
            <a:extLst>
              <a:ext uri="{FF2B5EF4-FFF2-40B4-BE49-F238E27FC236}">
                <a16:creationId xmlns:a16="http://schemas.microsoft.com/office/drawing/2014/main" id="{6DA12FB9-5FAE-4342-BE2F-559B191D9485}"/>
              </a:ext>
            </a:extLst>
          </p:cNvPr>
          <p:cNvSpPr>
            <a:spLocks noGrp="1"/>
          </p:cNvSpPr>
          <p:nvPr>
            <p:ph type="body" sz="quarter" idx="14"/>
          </p:nvPr>
        </p:nvSpPr>
        <p:spPr>
          <a:xfrm>
            <a:off x="861586" y="294031"/>
            <a:ext cx="10357954" cy="2407854"/>
          </a:xfrm>
        </p:spPr>
        <p:txBody>
          <a:bodyPr/>
          <a:lstStyle/>
          <a:p>
            <a:pPr marL="0" indent="0" algn="ctr">
              <a:buNone/>
            </a:pPr>
            <a:r>
              <a:rPr lang="en-US" b="1" dirty="0">
                <a:latin typeface="Karla" charset="0"/>
                <a:ea typeface="Karla" charset="0"/>
                <a:cs typeface="Karla" charset="0"/>
              </a:rPr>
              <a:t>Outline</a:t>
            </a:r>
          </a:p>
        </p:txBody>
      </p:sp>
      <p:cxnSp>
        <p:nvCxnSpPr>
          <p:cNvPr id="5" name="Straight Connector 4">
            <a:extLst>
              <a:ext uri="{FF2B5EF4-FFF2-40B4-BE49-F238E27FC236}">
                <a16:creationId xmlns:a16="http://schemas.microsoft.com/office/drawing/2014/main" id="{D1934256-7EE4-EE46-9842-1B3F6109A720}"/>
              </a:ext>
            </a:extLst>
          </p:cNvPr>
          <p:cNvCxnSpPr/>
          <p:nvPr/>
        </p:nvCxnSpPr>
        <p:spPr>
          <a:xfrm>
            <a:off x="4058292" y="4156116"/>
            <a:ext cx="4335695" cy="0"/>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0185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2413748" y="374713"/>
            <a:ext cx="7879976" cy="647700"/>
          </a:xfrm>
          <a:prstGeom prst="rect">
            <a:avLst/>
          </a:prstGeom>
        </p:spPr>
        <p:txBody>
          <a:bodyPr>
            <a:normAutofit/>
          </a:bodyPr>
          <a:lstStyle>
            <a:lvl1pPr marL="342887" indent="-342887" algn="l" defTabSz="457182" rtl="0" eaLnBrk="1" latinLnBrk="0" hangingPunct="1">
              <a:spcBef>
                <a:spcPct val="20000"/>
              </a:spcBef>
              <a:buFont typeface="Arial"/>
              <a:buChar char="•"/>
              <a:defRPr sz="3200" kern="1200">
                <a:solidFill>
                  <a:schemeClr val="tx1"/>
                </a:solidFill>
                <a:latin typeface="+mn-lt"/>
                <a:ea typeface="+mn-ea"/>
                <a:cs typeface="+mn-cs"/>
              </a:defRPr>
            </a:lvl1pPr>
            <a:lvl2pPr marL="742920" indent="-285738" algn="l" defTabSz="457182" rtl="0" eaLnBrk="1" latinLnBrk="0" hangingPunct="1">
              <a:spcBef>
                <a:spcPct val="20000"/>
              </a:spcBef>
              <a:buFont typeface="Arial"/>
              <a:buChar char="–"/>
              <a:defRPr sz="2800" kern="1200">
                <a:solidFill>
                  <a:schemeClr val="tx1"/>
                </a:solidFill>
                <a:latin typeface="+mn-lt"/>
                <a:ea typeface="+mn-ea"/>
                <a:cs typeface="+mn-cs"/>
              </a:defRPr>
            </a:lvl2pPr>
            <a:lvl3pPr marL="1142954" indent="-228590" algn="l" defTabSz="457182" rtl="0" eaLnBrk="1" latinLnBrk="0" hangingPunct="1">
              <a:spcBef>
                <a:spcPct val="20000"/>
              </a:spcBef>
              <a:buFont typeface="Arial"/>
              <a:buChar char="•"/>
              <a:defRPr sz="2400" kern="1200">
                <a:solidFill>
                  <a:schemeClr val="tx1"/>
                </a:solidFill>
                <a:latin typeface="+mn-lt"/>
                <a:ea typeface="+mn-ea"/>
                <a:cs typeface="+mn-cs"/>
              </a:defRPr>
            </a:lvl3pPr>
            <a:lvl4pPr marL="1600136" indent="-228590" algn="l" defTabSz="457182" rtl="0" eaLnBrk="1" latinLnBrk="0" hangingPunct="1">
              <a:spcBef>
                <a:spcPct val="20000"/>
              </a:spcBef>
              <a:buFont typeface="Arial"/>
              <a:buChar char="–"/>
              <a:defRPr sz="2000" kern="1200">
                <a:solidFill>
                  <a:schemeClr val="tx1"/>
                </a:solidFill>
                <a:latin typeface="+mn-lt"/>
                <a:ea typeface="+mn-ea"/>
                <a:cs typeface="+mn-cs"/>
              </a:defRPr>
            </a:lvl4pPr>
            <a:lvl5pPr marL="2057317" indent="-228590" algn="l" defTabSz="457182" rtl="0" eaLnBrk="1" latinLnBrk="0" hangingPunct="1">
              <a:spcBef>
                <a:spcPct val="20000"/>
              </a:spcBef>
              <a:buFont typeface="Arial"/>
              <a:buChar char="»"/>
              <a:defRPr sz="2000" kern="1200">
                <a:solidFill>
                  <a:schemeClr val="tx1"/>
                </a:solidFill>
                <a:latin typeface="+mn-lt"/>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b="1" dirty="0">
                <a:latin typeface="Karla" charset="0"/>
                <a:ea typeface="Karla" charset="0"/>
                <a:cs typeface="Karla" charset="0"/>
              </a:rPr>
              <a:t> Why you should take this class</a:t>
            </a:r>
          </a:p>
        </p:txBody>
      </p:sp>
      <p:sp>
        <p:nvSpPr>
          <p:cNvPr id="5" name="Text Placeholder 1"/>
          <p:cNvSpPr txBox="1">
            <a:spLocks/>
          </p:cNvSpPr>
          <p:nvPr/>
        </p:nvSpPr>
        <p:spPr>
          <a:xfrm>
            <a:off x="1393547" y="1429748"/>
            <a:ext cx="9920378" cy="3920659"/>
          </a:xfrm>
          <a:prstGeom prst="rect">
            <a:avLst/>
          </a:prstGeom>
        </p:spPr>
        <p:txBody>
          <a:bodyPr>
            <a:noAutofit/>
          </a:bodyPr>
          <a:lstStyle>
            <a:lvl1pPr marL="342887" indent="-342887" algn="l" defTabSz="457182" rtl="0" eaLnBrk="1" latinLnBrk="0" hangingPunct="1">
              <a:spcBef>
                <a:spcPct val="20000"/>
              </a:spcBef>
              <a:buFont typeface="Arial"/>
              <a:buChar char="•"/>
              <a:defRPr sz="3200" kern="1200">
                <a:solidFill>
                  <a:schemeClr val="tx1"/>
                </a:solidFill>
                <a:latin typeface="+mn-lt"/>
                <a:ea typeface="+mn-ea"/>
                <a:cs typeface="+mn-cs"/>
              </a:defRPr>
            </a:lvl1pPr>
            <a:lvl2pPr marL="742920" indent="-285738" algn="l" defTabSz="457182" rtl="0" eaLnBrk="1" latinLnBrk="0" hangingPunct="1">
              <a:spcBef>
                <a:spcPct val="20000"/>
              </a:spcBef>
              <a:buFont typeface="Arial"/>
              <a:buChar char="–"/>
              <a:defRPr sz="2800" kern="1200">
                <a:solidFill>
                  <a:schemeClr val="tx1"/>
                </a:solidFill>
                <a:latin typeface="+mn-lt"/>
                <a:ea typeface="+mn-ea"/>
                <a:cs typeface="+mn-cs"/>
              </a:defRPr>
            </a:lvl2pPr>
            <a:lvl3pPr marL="1142954" indent="-228590" algn="l" defTabSz="457182" rtl="0" eaLnBrk="1" latinLnBrk="0" hangingPunct="1">
              <a:spcBef>
                <a:spcPct val="20000"/>
              </a:spcBef>
              <a:buFont typeface="Arial"/>
              <a:buChar char="•"/>
              <a:defRPr sz="2400" kern="1200">
                <a:solidFill>
                  <a:schemeClr val="tx1"/>
                </a:solidFill>
                <a:latin typeface="+mn-lt"/>
                <a:ea typeface="+mn-ea"/>
                <a:cs typeface="+mn-cs"/>
              </a:defRPr>
            </a:lvl3pPr>
            <a:lvl4pPr marL="1600136" indent="-228590" algn="l" defTabSz="457182" rtl="0" eaLnBrk="1" latinLnBrk="0" hangingPunct="1">
              <a:spcBef>
                <a:spcPct val="20000"/>
              </a:spcBef>
              <a:buFont typeface="Arial"/>
              <a:buChar char="–"/>
              <a:defRPr sz="2000" kern="1200">
                <a:solidFill>
                  <a:schemeClr val="tx1"/>
                </a:solidFill>
                <a:latin typeface="+mn-lt"/>
                <a:ea typeface="+mn-ea"/>
                <a:cs typeface="+mn-cs"/>
              </a:defRPr>
            </a:lvl4pPr>
            <a:lvl5pPr marL="2057317" indent="-228590" algn="l" defTabSz="457182" rtl="0" eaLnBrk="1" latinLnBrk="0" hangingPunct="1">
              <a:spcBef>
                <a:spcPct val="20000"/>
              </a:spcBef>
              <a:buFont typeface="Arial"/>
              <a:buChar char="»"/>
              <a:defRPr sz="2000" kern="1200">
                <a:solidFill>
                  <a:schemeClr val="tx1"/>
                </a:solidFill>
                <a:latin typeface="+mn-lt"/>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Aft>
                <a:spcPts val="1800"/>
              </a:spcAft>
              <a:buNone/>
            </a:pPr>
            <a:r>
              <a:rPr lang="en-US" sz="2600" b="1" dirty="0">
                <a:latin typeface="Karla" charset="0"/>
                <a:ea typeface="Karla" charset="0"/>
                <a:cs typeface="Karla" charset="0"/>
              </a:rPr>
              <a:t>Because you want to learn how to</a:t>
            </a:r>
            <a:r>
              <a:rPr lang="en-US" sz="2600" dirty="0">
                <a:latin typeface="Karla" charset="0"/>
                <a:ea typeface="Karla" charset="0"/>
                <a:cs typeface="Karla" charset="0"/>
              </a:rPr>
              <a:t>:</a:t>
            </a:r>
          </a:p>
          <a:p>
            <a:pPr>
              <a:spcAft>
                <a:spcPts val="1800"/>
              </a:spcAft>
            </a:pPr>
            <a:r>
              <a:rPr lang="en-US" sz="2600" dirty="0">
                <a:latin typeface="Karla" charset="0"/>
                <a:ea typeface="Karla" charset="0"/>
                <a:cs typeface="Karla" charset="0"/>
              </a:rPr>
              <a:t>Put your model in production</a:t>
            </a:r>
          </a:p>
          <a:p>
            <a:pPr>
              <a:spcAft>
                <a:spcPts val="1800"/>
              </a:spcAft>
            </a:pPr>
            <a:r>
              <a:rPr lang="en-US" sz="2600" dirty="0">
                <a:latin typeface="Karla" charset="0"/>
                <a:ea typeface="Karla" charset="0"/>
                <a:cs typeface="Karla" charset="0"/>
              </a:rPr>
              <a:t>Integrate and orchestrate applications</a:t>
            </a:r>
          </a:p>
          <a:p>
            <a:pPr>
              <a:spcAft>
                <a:spcPts val="1800"/>
              </a:spcAft>
            </a:pPr>
            <a:r>
              <a:rPr lang="en-US" sz="2600" dirty="0">
                <a:latin typeface="Karla" charset="0"/>
                <a:ea typeface="Karla" charset="0"/>
                <a:cs typeface="Karla" charset="0"/>
              </a:rPr>
              <a:t>Deploy increasing amount of data</a:t>
            </a:r>
          </a:p>
          <a:p>
            <a:pPr>
              <a:spcAft>
                <a:spcPts val="1800"/>
              </a:spcAft>
            </a:pPr>
            <a:r>
              <a:rPr lang="en-US" sz="2600" dirty="0">
                <a:latin typeface="Karla" charset="0"/>
                <a:ea typeface="Karla" charset="0"/>
                <a:cs typeface="Karla" charset="0"/>
              </a:rPr>
              <a:t>Take advantage of available models</a:t>
            </a:r>
          </a:p>
          <a:p>
            <a:pPr>
              <a:spcAft>
                <a:spcPts val="1800"/>
              </a:spcAft>
            </a:pPr>
            <a:r>
              <a:rPr lang="en-US" sz="2600" dirty="0">
                <a:latin typeface="Karla" charset="0"/>
                <a:ea typeface="Karla" charset="0"/>
                <a:cs typeface="Karla" charset="0"/>
              </a:rPr>
              <a:t>Evaluate and debug model using visualization</a:t>
            </a:r>
          </a:p>
          <a:p>
            <a:pPr>
              <a:spcAft>
                <a:spcPts val="1800"/>
              </a:spcAft>
            </a:pPr>
            <a:endParaRPr lang="en-US" sz="2400" dirty="0">
              <a:latin typeface="Karla" charset="0"/>
              <a:ea typeface="Karla" charset="0"/>
              <a:cs typeface="Karla" charset="0"/>
            </a:endParaRPr>
          </a:p>
          <a:p>
            <a:endParaRPr lang="en-US" sz="2400" dirty="0">
              <a:latin typeface="Karla" charset="0"/>
              <a:ea typeface="Karla" charset="0"/>
              <a:cs typeface="Karla" charset="0"/>
            </a:endParaRPr>
          </a:p>
          <a:p>
            <a:endParaRPr lang="en-US" sz="2400" dirty="0">
              <a:latin typeface="Karla" charset="0"/>
              <a:ea typeface="Karla" charset="0"/>
              <a:cs typeface="Karla" charset="0"/>
            </a:endParaRPr>
          </a:p>
        </p:txBody>
      </p:sp>
      <p:sp>
        <p:nvSpPr>
          <p:cNvPr id="6" name="TextBox 5"/>
          <p:cNvSpPr txBox="1"/>
          <p:nvPr/>
        </p:nvSpPr>
        <p:spPr>
          <a:xfrm>
            <a:off x="0" y="5757742"/>
            <a:ext cx="12192000" cy="830997"/>
          </a:xfrm>
          <a:prstGeom prst="rect">
            <a:avLst/>
          </a:prstGeom>
          <a:solidFill>
            <a:schemeClr val="bg2">
              <a:lumMod val="90000"/>
            </a:schemeClr>
          </a:solidFill>
        </p:spPr>
        <p:txBody>
          <a:bodyPr wrap="square" rtlCol="0">
            <a:spAutoFit/>
          </a:bodyPr>
          <a:lstStyle/>
          <a:p>
            <a:pPr algn="ctr"/>
            <a:r>
              <a:rPr lang="en-US" sz="2400" dirty="0">
                <a:latin typeface="Karla" charset="0"/>
                <a:ea typeface="Karla" charset="0"/>
                <a:cs typeface="Karla" charset="0"/>
              </a:rPr>
              <a:t>If you have attended </a:t>
            </a:r>
            <a:r>
              <a:rPr lang="en-US" sz="2400" b="1" dirty="0" err="1">
                <a:latin typeface="Karla" charset="0"/>
                <a:ea typeface="Karla" charset="0"/>
                <a:cs typeface="Karla" charset="0"/>
              </a:rPr>
              <a:t>ComputeFest</a:t>
            </a:r>
            <a:r>
              <a:rPr lang="en-US" sz="2400" b="1" dirty="0">
                <a:latin typeface="Karla" charset="0"/>
                <a:ea typeface="Karla" charset="0"/>
                <a:cs typeface="Karla" charset="0"/>
              </a:rPr>
              <a:t> 2020 </a:t>
            </a:r>
            <a:r>
              <a:rPr lang="en-US" sz="2400" dirty="0">
                <a:latin typeface="Karla" charset="0"/>
                <a:ea typeface="Karla" charset="0"/>
                <a:cs typeface="Karla" charset="0"/>
              </a:rPr>
              <a:t>and found the topics interesting this class will also be interesting</a:t>
            </a:r>
          </a:p>
        </p:txBody>
      </p:sp>
    </p:spTree>
    <p:extLst>
      <p:ext uri="{BB962C8B-B14F-4D97-AF65-F5344CB8AC3E}">
        <p14:creationId xmlns:p14="http://schemas.microsoft.com/office/powerpoint/2010/main" val="148074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Why should we use virtual machines?</a:t>
            </a:r>
          </a:p>
        </p:txBody>
      </p:sp>
      <p:sp>
        <p:nvSpPr>
          <p:cNvPr id="10" name="Rectangle 9">
            <a:extLst>
              <a:ext uri="{FF2B5EF4-FFF2-40B4-BE49-F238E27FC236}">
                <a16:creationId xmlns:a16="http://schemas.microsoft.com/office/drawing/2014/main" id="{2640D9DE-ACA1-40C5-9770-2BD1B3232BBF}"/>
              </a:ext>
            </a:extLst>
          </p:cNvPr>
          <p:cNvSpPr/>
          <p:nvPr/>
        </p:nvSpPr>
        <p:spPr>
          <a:xfrm>
            <a:off x="971550" y="1639602"/>
            <a:ext cx="10229850" cy="4093428"/>
          </a:xfrm>
          <a:prstGeom prst="rect">
            <a:avLst/>
          </a:prstGeom>
        </p:spPr>
        <p:txBody>
          <a:bodyPr wrap="square">
            <a:spAutoFit/>
          </a:bodyPr>
          <a:lstStyle/>
          <a:p>
            <a:pPr>
              <a:spcBef>
                <a:spcPts val="600"/>
              </a:spcBef>
            </a:pPr>
            <a:r>
              <a:rPr lang="en-US" sz="2400" b="1" dirty="0">
                <a:latin typeface="Karla" pitchFamily="2" charset="0"/>
              </a:rPr>
              <a:t>Motivation</a:t>
            </a:r>
          </a:p>
          <a:p>
            <a:pPr marL="800100" lvl="1" indent="-342900">
              <a:spcBef>
                <a:spcPts val="600"/>
              </a:spcBef>
              <a:buFont typeface="Arial" panose="020B0604020202020204" pitchFamily="34" charset="0"/>
              <a:buChar char="•"/>
            </a:pPr>
            <a:r>
              <a:rPr lang="en-US" sz="2400" dirty="0">
                <a:latin typeface="Karla" pitchFamily="2" charset="0"/>
              </a:rPr>
              <a:t>We have our isolated systems, and after we set up the environment with our colleagues' machine, we expect to get identical results, right? Unfortunately, it is not always the case. Why? Most likely because we run on a different operating system. </a:t>
            </a:r>
          </a:p>
          <a:p>
            <a:pPr marL="800100" lvl="1" indent="-342900">
              <a:spcBef>
                <a:spcPts val="600"/>
              </a:spcBef>
              <a:buFont typeface="Arial" panose="020B0604020202020204" pitchFamily="34" charset="0"/>
              <a:buChar char="•"/>
            </a:pPr>
            <a:r>
              <a:rPr lang="en-US" sz="2400" dirty="0">
                <a:latin typeface="Karla" pitchFamily="2" charset="0"/>
              </a:rPr>
              <a:t>Even though by using virtual environments, we isolate our computations, we might need to use the same operating system that requires running "like if" we are in different machines.</a:t>
            </a:r>
          </a:p>
          <a:p>
            <a:pPr marL="800100" lvl="1" indent="-342900">
              <a:spcBef>
                <a:spcPts val="600"/>
              </a:spcBef>
              <a:buFont typeface="Arial" panose="020B0604020202020204" pitchFamily="34" charset="0"/>
              <a:buChar char="•"/>
            </a:pPr>
            <a:r>
              <a:rPr lang="en-US" sz="2400" dirty="0">
                <a:latin typeface="Karla" pitchFamily="2" charset="0"/>
              </a:rPr>
              <a:t>How can we run the same experiment? Virtual Machines!</a:t>
            </a:r>
          </a:p>
          <a:p>
            <a:pPr marL="800100" lvl="1" indent="-342900">
              <a:spcBef>
                <a:spcPts val="600"/>
              </a:spcBef>
              <a:buFont typeface="Arial" panose="020B0604020202020204" pitchFamily="34" charset="0"/>
              <a:buChar char="•"/>
            </a:pPr>
            <a:r>
              <a:rPr lang="en-US" sz="2400" dirty="0">
                <a:latin typeface="Karla" pitchFamily="2" charset="0"/>
              </a:rPr>
              <a:t>Isolation! </a:t>
            </a:r>
            <a:endParaRPr lang="en-US" sz="2000" dirty="0">
              <a:latin typeface="Karla" pitchFamily="2" charset="0"/>
            </a:endParaRPr>
          </a:p>
        </p:txBody>
      </p:sp>
    </p:spTree>
    <p:extLst>
      <p:ext uri="{BB962C8B-B14F-4D97-AF65-F5344CB8AC3E}">
        <p14:creationId xmlns:p14="http://schemas.microsoft.com/office/powerpoint/2010/main" val="1745230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3"/>
          </p:nvPr>
        </p:nvSpPr>
        <p:spPr>
          <a:xfrm>
            <a:off x="619125" y="296230"/>
            <a:ext cx="10953750" cy="647700"/>
          </a:xfrm>
        </p:spPr>
        <p:txBody>
          <a:bodyPr>
            <a:noAutofit/>
          </a:bodyPr>
          <a:lstStyle/>
          <a:p>
            <a:pPr>
              <a:spcAft>
                <a:spcPts val="1800"/>
              </a:spcAft>
            </a:pPr>
            <a:r>
              <a:rPr lang="en-US" sz="3800" b="1" dirty="0"/>
              <a:t>Why should we use virtual machines? (</a:t>
            </a:r>
            <a:r>
              <a:rPr lang="en-US" sz="3800" b="1" dirty="0" err="1"/>
              <a:t>cont</a:t>
            </a:r>
            <a:r>
              <a:rPr lang="en-US" sz="3800" b="1" dirty="0"/>
              <a:t>)</a:t>
            </a:r>
          </a:p>
        </p:txBody>
      </p:sp>
      <p:sp>
        <p:nvSpPr>
          <p:cNvPr id="10" name="Rectangle 9">
            <a:extLst>
              <a:ext uri="{FF2B5EF4-FFF2-40B4-BE49-F238E27FC236}">
                <a16:creationId xmlns:a16="http://schemas.microsoft.com/office/drawing/2014/main" id="{2640D9DE-ACA1-40C5-9770-2BD1B3232BBF}"/>
              </a:ext>
            </a:extLst>
          </p:cNvPr>
          <p:cNvSpPr/>
          <p:nvPr/>
        </p:nvSpPr>
        <p:spPr>
          <a:xfrm>
            <a:off x="971550" y="2013228"/>
            <a:ext cx="10229850" cy="2600712"/>
          </a:xfrm>
          <a:prstGeom prst="rect">
            <a:avLst/>
          </a:prstGeom>
        </p:spPr>
        <p:txBody>
          <a:bodyPr wrap="square">
            <a:spAutoFit/>
          </a:bodyPr>
          <a:lstStyle/>
          <a:p>
            <a:pPr>
              <a:spcBef>
                <a:spcPts val="600"/>
              </a:spcBef>
            </a:pPr>
            <a:r>
              <a:rPr lang="en-US" sz="2800" b="1" dirty="0">
                <a:latin typeface="Karla" pitchFamily="2" charset="0"/>
              </a:rPr>
              <a:t>Advantages</a:t>
            </a:r>
            <a:endParaRPr lang="en-US" sz="2800" dirty="0">
              <a:latin typeface="Karla" pitchFamily="2" charset="0"/>
            </a:endParaRPr>
          </a:p>
          <a:p>
            <a:pPr marL="342900" indent="-342900">
              <a:spcBef>
                <a:spcPts val="600"/>
              </a:spcBef>
              <a:buFont typeface="Arial" panose="020B0604020202020204" pitchFamily="34" charset="0"/>
              <a:buChar char="•"/>
            </a:pPr>
            <a:r>
              <a:rPr lang="en-US" sz="2400" dirty="0"/>
              <a:t>Full autonomy: it works like a separate computer system; it is like running a computer within a computer.</a:t>
            </a:r>
          </a:p>
          <a:p>
            <a:pPr marL="342900" indent="-342900">
              <a:spcBef>
                <a:spcPts val="600"/>
              </a:spcBef>
              <a:buFont typeface="Arial" panose="020B0604020202020204" pitchFamily="34" charset="0"/>
              <a:buChar char="•"/>
            </a:pPr>
            <a:r>
              <a:rPr lang="en-US" sz="2400" dirty="0"/>
              <a:t>V</a:t>
            </a:r>
            <a:r>
              <a:rPr lang="en-US" sz="2400" b="1" dirty="0"/>
              <a:t>ery secure</a:t>
            </a:r>
            <a:r>
              <a:rPr lang="en-US" sz="2400" dirty="0"/>
              <a:t>: the software inside the virtual machine cannot affect the actual computer.</a:t>
            </a:r>
          </a:p>
          <a:p>
            <a:pPr marL="342900" indent="-342900">
              <a:spcBef>
                <a:spcPts val="600"/>
              </a:spcBef>
              <a:buFont typeface="Arial" panose="020B0604020202020204" pitchFamily="34" charset="0"/>
              <a:buChar char="•"/>
            </a:pPr>
            <a:r>
              <a:rPr lang="en-US" sz="2400" dirty="0"/>
              <a:t>Lower costs: buy one machine and run multiple operating systems.</a:t>
            </a:r>
          </a:p>
        </p:txBody>
      </p:sp>
    </p:spTree>
    <p:extLst>
      <p:ext uri="{BB962C8B-B14F-4D97-AF65-F5344CB8AC3E}">
        <p14:creationId xmlns:p14="http://schemas.microsoft.com/office/powerpoint/2010/main" val="164047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What are virtual machines?</a:t>
            </a:r>
          </a:p>
        </p:txBody>
      </p:sp>
      <p:sp>
        <p:nvSpPr>
          <p:cNvPr id="9" name="Rectangle 8">
            <a:extLst>
              <a:ext uri="{FF2B5EF4-FFF2-40B4-BE49-F238E27FC236}">
                <a16:creationId xmlns:a16="http://schemas.microsoft.com/office/drawing/2014/main" id="{5BB96268-19C2-489F-AA87-2D6A0808AD2E}"/>
              </a:ext>
            </a:extLst>
          </p:cNvPr>
          <p:cNvSpPr/>
          <p:nvPr/>
        </p:nvSpPr>
        <p:spPr>
          <a:xfrm>
            <a:off x="1047750" y="1337126"/>
            <a:ext cx="6591300" cy="5539978"/>
          </a:xfrm>
          <a:prstGeom prst="rect">
            <a:avLst/>
          </a:prstGeom>
        </p:spPr>
        <p:txBody>
          <a:bodyPr wrap="square">
            <a:spAutoFit/>
          </a:bodyPr>
          <a:lstStyle/>
          <a:p>
            <a:endParaRPr lang="en-US" b="1" dirty="0">
              <a:latin typeface="Karla" pitchFamily="2" charset="0"/>
            </a:endParaRPr>
          </a:p>
          <a:p>
            <a:pPr marL="342900" indent="-342900">
              <a:buFont typeface="Arial" panose="020B0604020202020204" pitchFamily="34" charset="0"/>
              <a:buChar char="•"/>
            </a:pPr>
            <a:r>
              <a:rPr lang="en-US" sz="2400" dirty="0">
                <a:latin typeface="Karla" pitchFamily="2" charset="0"/>
              </a:rPr>
              <a:t>virtual machines have their own virtual hardware: CPUs, memory, hard drives, etc.</a:t>
            </a:r>
          </a:p>
          <a:p>
            <a:pPr marL="342900" indent="-342900">
              <a:buFont typeface="Arial" panose="020B0604020202020204" pitchFamily="34" charset="0"/>
              <a:buChar char="•"/>
            </a:pPr>
            <a:r>
              <a:rPr lang="en-US" sz="2400" dirty="0">
                <a:latin typeface="Karla" pitchFamily="2" charset="0"/>
              </a:rPr>
              <a:t>you need a hypervisor that manages different virtual machines on server</a:t>
            </a:r>
          </a:p>
          <a:p>
            <a:pPr marL="342900" indent="-342900">
              <a:buFont typeface="Arial" panose="020B0604020202020204" pitchFamily="34" charset="0"/>
              <a:buChar char="•"/>
            </a:pPr>
            <a:r>
              <a:rPr lang="en-US" sz="2400" dirty="0">
                <a:latin typeface="Karla" pitchFamily="2" charset="0"/>
              </a:rPr>
              <a:t>hypervisor can run as many virtual machines as you wish</a:t>
            </a:r>
          </a:p>
          <a:p>
            <a:pPr marL="342900" indent="-342900">
              <a:buFont typeface="Arial" panose="020B0604020202020204" pitchFamily="34" charset="0"/>
              <a:buChar char="•"/>
            </a:pPr>
            <a:r>
              <a:rPr lang="en-US" sz="2400" dirty="0">
                <a:latin typeface="Karla" pitchFamily="2" charset="0"/>
              </a:rPr>
              <a:t>operating system is called the "host" while those running in a virtual machine are called "guest“</a:t>
            </a:r>
          </a:p>
          <a:p>
            <a:pPr marL="342900" indent="-342900">
              <a:buFont typeface="Arial" panose="020B0604020202020204" pitchFamily="34" charset="0"/>
              <a:buChar char="•"/>
            </a:pPr>
            <a:r>
              <a:rPr lang="en-US" sz="2400" dirty="0">
                <a:latin typeface="Karla" pitchFamily="2" charset="0"/>
              </a:rPr>
              <a:t>You can install a completely different operating system on this virtual machine</a:t>
            </a:r>
            <a:endParaRPr lang="en-US" sz="2000" dirty="0">
              <a:latin typeface="Karla" pitchFamily="2" charset="0"/>
            </a:endParaRPr>
          </a:p>
          <a:p>
            <a:endParaRPr lang="en-US" sz="2000" dirty="0">
              <a:latin typeface="Karla" pitchFamily="2" charset="0"/>
            </a:endParaRPr>
          </a:p>
          <a:p>
            <a:r>
              <a:rPr lang="en-US" sz="1600" dirty="0">
                <a:latin typeface="Karla" pitchFamily="2" charset="0"/>
                <a:hlinkClick r:id="rId2"/>
              </a:rPr>
              <a:t>https://towardsdatascience.com/how-to-install-a-free-windows-virtual-machine-on-your-mac-bf7cbc05888</a:t>
            </a:r>
            <a:endParaRPr lang="en-US" sz="1600" dirty="0">
              <a:latin typeface="Karla" pitchFamily="2" charset="0"/>
            </a:endParaRPr>
          </a:p>
          <a:p>
            <a:endParaRPr lang="en-US" sz="2000" dirty="0">
              <a:latin typeface="Karla" pitchFamily="2" charset="0"/>
            </a:endParaRPr>
          </a:p>
        </p:txBody>
      </p:sp>
      <p:grpSp>
        <p:nvGrpSpPr>
          <p:cNvPr id="8" name="Group 7">
            <a:extLst>
              <a:ext uri="{FF2B5EF4-FFF2-40B4-BE49-F238E27FC236}">
                <a16:creationId xmlns:a16="http://schemas.microsoft.com/office/drawing/2014/main" id="{E218D5DB-B599-454C-9E78-C061C2D72CB4}"/>
              </a:ext>
            </a:extLst>
          </p:cNvPr>
          <p:cNvGrpSpPr/>
          <p:nvPr/>
        </p:nvGrpSpPr>
        <p:grpSpPr>
          <a:xfrm>
            <a:off x="8120092" y="1705663"/>
            <a:ext cx="3424208" cy="3933138"/>
            <a:chOff x="7877825" y="1705662"/>
            <a:chExt cx="3666475" cy="4211413"/>
          </a:xfrm>
        </p:grpSpPr>
        <p:sp>
          <p:nvSpPr>
            <p:cNvPr id="10" name="Rectangle 9">
              <a:extLst>
                <a:ext uri="{FF2B5EF4-FFF2-40B4-BE49-F238E27FC236}">
                  <a16:creationId xmlns:a16="http://schemas.microsoft.com/office/drawing/2014/main" id="{175A5A20-1FA8-4CA1-B35D-B4D8C8DCFD2C}"/>
                </a:ext>
              </a:extLst>
            </p:cNvPr>
            <p:cNvSpPr/>
            <p:nvPr/>
          </p:nvSpPr>
          <p:spPr>
            <a:xfrm>
              <a:off x="7877825" y="4752262"/>
              <a:ext cx="3666475" cy="905587"/>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Infrastructure</a:t>
              </a:r>
            </a:p>
          </p:txBody>
        </p:sp>
        <p:sp>
          <p:nvSpPr>
            <p:cNvPr id="11" name="Rectangle 10">
              <a:extLst>
                <a:ext uri="{FF2B5EF4-FFF2-40B4-BE49-F238E27FC236}">
                  <a16:creationId xmlns:a16="http://schemas.microsoft.com/office/drawing/2014/main" id="{8E27BC43-E636-41B6-9D9A-E411370E4968}"/>
                </a:ext>
              </a:extLst>
            </p:cNvPr>
            <p:cNvSpPr/>
            <p:nvPr/>
          </p:nvSpPr>
          <p:spPr>
            <a:xfrm>
              <a:off x="7877825" y="4200525"/>
              <a:ext cx="3666475"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Hypervisor</a:t>
              </a:r>
            </a:p>
          </p:txBody>
        </p:sp>
        <p:sp>
          <p:nvSpPr>
            <p:cNvPr id="12" name="Rectangle 11">
              <a:extLst>
                <a:ext uri="{FF2B5EF4-FFF2-40B4-BE49-F238E27FC236}">
                  <a16:creationId xmlns:a16="http://schemas.microsoft.com/office/drawing/2014/main" id="{58CF218E-2BDE-4D5F-AC73-70C01719F2AD}"/>
                </a:ext>
              </a:extLst>
            </p:cNvPr>
            <p:cNvSpPr/>
            <p:nvPr/>
          </p:nvSpPr>
          <p:spPr>
            <a:xfrm>
              <a:off x="7877825" y="5767587"/>
              <a:ext cx="3666475" cy="149488"/>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Machine Virtualization</a:t>
              </a:r>
            </a:p>
          </p:txBody>
        </p:sp>
        <p:sp>
          <p:nvSpPr>
            <p:cNvPr id="13" name="Rectangle 12">
              <a:extLst>
                <a:ext uri="{FF2B5EF4-FFF2-40B4-BE49-F238E27FC236}">
                  <a16:creationId xmlns:a16="http://schemas.microsoft.com/office/drawing/2014/main" id="{A2448104-BC02-4185-9915-5BED385C5294}"/>
                </a:ext>
              </a:extLst>
            </p:cNvPr>
            <p:cNvSpPr/>
            <p:nvPr/>
          </p:nvSpPr>
          <p:spPr>
            <a:xfrm>
              <a:off x="7880010" y="2771775"/>
              <a:ext cx="1061105" cy="1376136"/>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Guest </a:t>
              </a:r>
            </a:p>
            <a:p>
              <a:pPr algn="ctr"/>
              <a:r>
                <a:rPr lang="en-US" dirty="0"/>
                <a:t>OS</a:t>
              </a:r>
            </a:p>
          </p:txBody>
        </p:sp>
        <p:sp>
          <p:nvSpPr>
            <p:cNvPr id="14" name="Rectangle 13">
              <a:extLst>
                <a:ext uri="{FF2B5EF4-FFF2-40B4-BE49-F238E27FC236}">
                  <a16:creationId xmlns:a16="http://schemas.microsoft.com/office/drawing/2014/main" id="{F87D49DB-E4C4-431C-9E55-BD7F996020B8}"/>
                </a:ext>
              </a:extLst>
            </p:cNvPr>
            <p:cNvSpPr/>
            <p:nvPr/>
          </p:nvSpPr>
          <p:spPr>
            <a:xfrm>
              <a:off x="9181130" y="2771788"/>
              <a:ext cx="1061105" cy="1376136"/>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Guest </a:t>
              </a:r>
            </a:p>
            <a:p>
              <a:pPr algn="ctr"/>
              <a:r>
                <a:rPr lang="en-US" dirty="0"/>
                <a:t>OS</a:t>
              </a:r>
            </a:p>
          </p:txBody>
        </p:sp>
        <p:sp>
          <p:nvSpPr>
            <p:cNvPr id="15" name="Rectangle 14">
              <a:extLst>
                <a:ext uri="{FF2B5EF4-FFF2-40B4-BE49-F238E27FC236}">
                  <a16:creationId xmlns:a16="http://schemas.microsoft.com/office/drawing/2014/main" id="{3CEC4DD0-3289-4F50-B0D4-DB4D5E49167A}"/>
                </a:ext>
              </a:extLst>
            </p:cNvPr>
            <p:cNvSpPr/>
            <p:nvPr/>
          </p:nvSpPr>
          <p:spPr>
            <a:xfrm>
              <a:off x="10483195" y="2771775"/>
              <a:ext cx="1061105" cy="1376136"/>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Guest </a:t>
              </a:r>
            </a:p>
            <a:p>
              <a:pPr algn="ctr"/>
              <a:r>
                <a:rPr lang="en-US" dirty="0"/>
                <a:t>OS</a:t>
              </a:r>
            </a:p>
          </p:txBody>
        </p:sp>
        <p:sp>
          <p:nvSpPr>
            <p:cNvPr id="16" name="Rectangle 15">
              <a:extLst>
                <a:ext uri="{FF2B5EF4-FFF2-40B4-BE49-F238E27FC236}">
                  <a16:creationId xmlns:a16="http://schemas.microsoft.com/office/drawing/2014/main" id="{A818ED7C-B1E0-4240-B70C-54EF320A0D16}"/>
                </a:ext>
              </a:extLst>
            </p:cNvPr>
            <p:cNvSpPr/>
            <p:nvPr/>
          </p:nvSpPr>
          <p:spPr>
            <a:xfrm>
              <a:off x="7880010" y="2249234"/>
              <a:ext cx="1061105"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Bins/lib</a:t>
              </a:r>
            </a:p>
          </p:txBody>
        </p:sp>
        <p:sp>
          <p:nvSpPr>
            <p:cNvPr id="17" name="Rectangle 16">
              <a:extLst>
                <a:ext uri="{FF2B5EF4-FFF2-40B4-BE49-F238E27FC236}">
                  <a16:creationId xmlns:a16="http://schemas.microsoft.com/office/drawing/2014/main" id="{EECE0EB5-F736-4C57-8EAB-C0EDFABA1CF0}"/>
                </a:ext>
              </a:extLst>
            </p:cNvPr>
            <p:cNvSpPr/>
            <p:nvPr/>
          </p:nvSpPr>
          <p:spPr>
            <a:xfrm>
              <a:off x="9181130" y="2249248"/>
              <a:ext cx="106110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Bins/lib</a:t>
              </a:r>
            </a:p>
          </p:txBody>
        </p:sp>
        <p:sp>
          <p:nvSpPr>
            <p:cNvPr id="18" name="Rectangle 17">
              <a:extLst>
                <a:ext uri="{FF2B5EF4-FFF2-40B4-BE49-F238E27FC236}">
                  <a16:creationId xmlns:a16="http://schemas.microsoft.com/office/drawing/2014/main" id="{96456B3D-19FF-4A90-B49D-22E933EDB18A}"/>
                </a:ext>
              </a:extLst>
            </p:cNvPr>
            <p:cNvSpPr/>
            <p:nvPr/>
          </p:nvSpPr>
          <p:spPr>
            <a:xfrm>
              <a:off x="10483195" y="2249234"/>
              <a:ext cx="1061105" cy="490324"/>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Bins/lib</a:t>
              </a:r>
            </a:p>
          </p:txBody>
        </p:sp>
        <p:sp>
          <p:nvSpPr>
            <p:cNvPr id="19" name="Rectangle 18">
              <a:extLst>
                <a:ext uri="{FF2B5EF4-FFF2-40B4-BE49-F238E27FC236}">
                  <a16:creationId xmlns:a16="http://schemas.microsoft.com/office/drawing/2014/main" id="{70C2F49E-2C9F-4408-ACCE-2934C8D8CFBE}"/>
                </a:ext>
              </a:extLst>
            </p:cNvPr>
            <p:cNvSpPr/>
            <p:nvPr/>
          </p:nvSpPr>
          <p:spPr>
            <a:xfrm>
              <a:off x="7880010" y="1705662"/>
              <a:ext cx="1061105"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App1</a:t>
              </a:r>
            </a:p>
          </p:txBody>
        </p:sp>
        <p:sp>
          <p:nvSpPr>
            <p:cNvPr id="20" name="Rectangle 19">
              <a:extLst>
                <a:ext uri="{FF2B5EF4-FFF2-40B4-BE49-F238E27FC236}">
                  <a16:creationId xmlns:a16="http://schemas.microsoft.com/office/drawing/2014/main" id="{572B3FB4-058E-4205-B9F9-218EBFF2B0AA}"/>
                </a:ext>
              </a:extLst>
            </p:cNvPr>
            <p:cNvSpPr/>
            <p:nvPr/>
          </p:nvSpPr>
          <p:spPr>
            <a:xfrm>
              <a:off x="9181130" y="1705675"/>
              <a:ext cx="106110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App2</a:t>
              </a:r>
            </a:p>
          </p:txBody>
        </p:sp>
        <p:sp>
          <p:nvSpPr>
            <p:cNvPr id="21" name="Rectangle 20">
              <a:extLst>
                <a:ext uri="{FF2B5EF4-FFF2-40B4-BE49-F238E27FC236}">
                  <a16:creationId xmlns:a16="http://schemas.microsoft.com/office/drawing/2014/main" id="{80081AD9-4A48-4A62-A522-73660D5D4930}"/>
                </a:ext>
              </a:extLst>
            </p:cNvPr>
            <p:cNvSpPr/>
            <p:nvPr/>
          </p:nvSpPr>
          <p:spPr>
            <a:xfrm>
              <a:off x="10483195" y="1705662"/>
              <a:ext cx="1061105" cy="490324"/>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App3</a:t>
              </a:r>
            </a:p>
          </p:txBody>
        </p:sp>
      </p:grpSp>
    </p:spTree>
    <p:extLst>
      <p:ext uri="{BB962C8B-B14F-4D97-AF65-F5344CB8AC3E}">
        <p14:creationId xmlns:p14="http://schemas.microsoft.com/office/powerpoint/2010/main" val="247468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solidFill>
                  <a:schemeClr val="tx1"/>
                </a:solidFill>
                <a:latin typeface="Karla" pitchFamily="2" charset="0"/>
                <a:ea typeface="+mn-ea"/>
                <a:cs typeface="+mn-cs"/>
              </a:rPr>
              <a:t>Limitations</a:t>
            </a:r>
          </a:p>
        </p:txBody>
      </p:sp>
      <p:sp>
        <p:nvSpPr>
          <p:cNvPr id="3" name="Content Placeholder 2"/>
          <p:cNvSpPr>
            <a:spLocks noGrp="1"/>
          </p:cNvSpPr>
          <p:nvPr>
            <p:ph idx="1"/>
          </p:nvPr>
        </p:nvSpPr>
        <p:spPr>
          <a:xfrm>
            <a:off x="833415" y="1711158"/>
            <a:ext cx="10327008" cy="2111143"/>
          </a:xfrm>
        </p:spPr>
        <p:txBody>
          <a:bodyPr/>
          <a:lstStyle/>
          <a:p>
            <a:pPr marL="342900" indent="-342900">
              <a:spcAft>
                <a:spcPts val="1800"/>
              </a:spcAft>
              <a:buFont typeface="Arial" panose="020B0604020202020204" pitchFamily="34" charset="0"/>
              <a:buChar char="•"/>
            </a:pPr>
            <a:r>
              <a:rPr lang="en-US" sz="2400" dirty="0"/>
              <a:t>Uses hardware in your local machine</a:t>
            </a:r>
          </a:p>
          <a:p>
            <a:pPr marL="342900" indent="-342900">
              <a:spcAft>
                <a:spcPts val="1800"/>
              </a:spcAft>
              <a:buFont typeface="Arial" panose="020B0604020202020204" pitchFamily="34" charset="0"/>
              <a:buChar char="•"/>
            </a:pPr>
            <a:r>
              <a:rPr lang="en-US" sz="2400" dirty="0"/>
              <a:t>There is an overhead associated with virtual machines</a:t>
            </a:r>
          </a:p>
          <a:p>
            <a:pPr marL="1200120" lvl="1" indent="-457200">
              <a:spcAft>
                <a:spcPts val="1800"/>
              </a:spcAft>
              <a:buFont typeface="+mj-lt"/>
              <a:buAutoNum type="arabicPeriod"/>
            </a:pPr>
            <a:r>
              <a:rPr lang="en-US" i="1" dirty="0"/>
              <a:t>Guest</a:t>
            </a:r>
            <a:r>
              <a:rPr lang="en-US" dirty="0"/>
              <a:t> is not as fast as the </a:t>
            </a:r>
            <a:r>
              <a:rPr lang="en-US" i="1" dirty="0"/>
              <a:t>host</a:t>
            </a:r>
            <a:r>
              <a:rPr lang="en-US" dirty="0"/>
              <a:t> system</a:t>
            </a:r>
          </a:p>
          <a:p>
            <a:pPr marL="1200120" lvl="1" indent="-457200">
              <a:spcAft>
                <a:spcPts val="1800"/>
              </a:spcAft>
              <a:buFont typeface="+mj-lt"/>
              <a:buAutoNum type="arabicPeriod"/>
            </a:pPr>
            <a:r>
              <a:rPr lang="en-US" dirty="0"/>
              <a:t>Takes a long time to start up</a:t>
            </a:r>
          </a:p>
          <a:p>
            <a:pPr marL="1200120" lvl="1" indent="-457200">
              <a:spcAft>
                <a:spcPts val="1800"/>
              </a:spcAft>
              <a:buFont typeface="+mj-lt"/>
              <a:buAutoNum type="arabicPeriod"/>
            </a:pPr>
            <a:r>
              <a:rPr lang="en-US" dirty="0"/>
              <a:t>It may not have the same graphics capabilities</a:t>
            </a:r>
          </a:p>
        </p:txBody>
      </p:sp>
      <p:sp>
        <p:nvSpPr>
          <p:cNvPr id="4" name="TextBox 3">
            <a:extLst>
              <a:ext uri="{FF2B5EF4-FFF2-40B4-BE49-F238E27FC236}">
                <a16:creationId xmlns:a16="http://schemas.microsoft.com/office/drawing/2014/main" id="{E6804017-3378-D642-A7B9-73F376CEB871}"/>
              </a:ext>
            </a:extLst>
          </p:cNvPr>
          <p:cNvSpPr txBox="1"/>
          <p:nvPr/>
        </p:nvSpPr>
        <p:spPr>
          <a:xfrm>
            <a:off x="1632155" y="137651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390327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79E9732-DC5F-4E31-AE99-47AF6D30A725}"/>
              </a:ext>
            </a:extLst>
          </p:cNvPr>
          <p:cNvGrpSpPr/>
          <p:nvPr/>
        </p:nvGrpSpPr>
        <p:grpSpPr>
          <a:xfrm>
            <a:off x="4005599" y="5376276"/>
            <a:ext cx="5124700" cy="647949"/>
            <a:chOff x="3708399" y="5562182"/>
            <a:chExt cx="5124700" cy="647949"/>
          </a:xfrm>
        </p:grpSpPr>
        <p:sp>
          <p:nvSpPr>
            <p:cNvPr id="18" name="Rectangle 17">
              <a:extLst>
                <a:ext uri="{FF2B5EF4-FFF2-40B4-BE49-F238E27FC236}">
                  <a16:creationId xmlns:a16="http://schemas.microsoft.com/office/drawing/2014/main" id="{A7CF9C45-FF07-4721-888A-CDC8D2C9F429}"/>
                </a:ext>
              </a:extLst>
            </p:cNvPr>
            <p:cNvSpPr/>
            <p:nvPr/>
          </p:nvSpPr>
          <p:spPr>
            <a:xfrm>
              <a:off x="3708400" y="5562182"/>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ubtitle 2">
              <a:extLst>
                <a:ext uri="{FF2B5EF4-FFF2-40B4-BE49-F238E27FC236}">
                  <a16:creationId xmlns:a16="http://schemas.microsoft.com/office/drawing/2014/main" id="{EEC03D37-031E-4AFA-B1FF-7E1E0DB75EDA}"/>
                </a:ext>
              </a:extLst>
            </p:cNvPr>
            <p:cNvSpPr txBox="1">
              <a:spLocks/>
            </p:cNvSpPr>
            <p:nvPr/>
          </p:nvSpPr>
          <p:spPr>
            <a:xfrm>
              <a:off x="3708399" y="5699174"/>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bg1"/>
                  </a:solidFill>
                  <a:latin typeface="Karla" charset="0"/>
                </a:rPr>
                <a:t>AC295</a:t>
              </a:r>
              <a:endParaRPr lang="en-US" b="1" dirty="0">
                <a:solidFill>
                  <a:schemeClr val="bg1"/>
                </a:solidFill>
                <a:latin typeface="Karla" charset="0"/>
              </a:endParaRPr>
            </a:p>
          </p:txBody>
        </p:sp>
        <p:sp>
          <p:nvSpPr>
            <p:cNvPr id="20" name="Rectangle 19">
              <a:extLst>
                <a:ext uri="{FF2B5EF4-FFF2-40B4-BE49-F238E27FC236}">
                  <a16:creationId xmlns:a16="http://schemas.microsoft.com/office/drawing/2014/main" id="{9F8140DE-DF19-4E67-BA8B-FDEFA75CDC53}"/>
                </a:ext>
              </a:extLst>
            </p:cNvPr>
            <p:cNvSpPr/>
            <p:nvPr/>
          </p:nvSpPr>
          <p:spPr>
            <a:xfrm>
              <a:off x="5004298" y="5593768"/>
              <a:ext cx="3828801" cy="584775"/>
            </a:xfrm>
            <a:custGeom>
              <a:avLst/>
              <a:gdLst>
                <a:gd name="connsiteX0" fmla="*/ 0 w 3828801"/>
                <a:gd name="connsiteY0" fmla="*/ 0 h 584775"/>
                <a:gd name="connsiteX1" fmla="*/ 714710 w 3828801"/>
                <a:gd name="connsiteY1" fmla="*/ 0 h 584775"/>
                <a:gd name="connsiteX2" fmla="*/ 1391131 w 3828801"/>
                <a:gd name="connsiteY2" fmla="*/ 0 h 584775"/>
                <a:gd name="connsiteX3" fmla="*/ 2067553 w 3828801"/>
                <a:gd name="connsiteY3" fmla="*/ 0 h 584775"/>
                <a:gd name="connsiteX4" fmla="*/ 2590822 w 3828801"/>
                <a:gd name="connsiteY4" fmla="*/ 0 h 584775"/>
                <a:gd name="connsiteX5" fmla="*/ 3152379 w 3828801"/>
                <a:gd name="connsiteY5" fmla="*/ 0 h 584775"/>
                <a:gd name="connsiteX6" fmla="*/ 3828801 w 3828801"/>
                <a:gd name="connsiteY6" fmla="*/ 0 h 584775"/>
                <a:gd name="connsiteX7" fmla="*/ 3828801 w 3828801"/>
                <a:gd name="connsiteY7" fmla="*/ 584775 h 584775"/>
                <a:gd name="connsiteX8" fmla="*/ 3190668 w 3828801"/>
                <a:gd name="connsiteY8" fmla="*/ 584775 h 584775"/>
                <a:gd name="connsiteX9" fmla="*/ 2667398 w 3828801"/>
                <a:gd name="connsiteY9" fmla="*/ 584775 h 584775"/>
                <a:gd name="connsiteX10" fmla="*/ 2144129 w 3828801"/>
                <a:gd name="connsiteY10" fmla="*/ 584775 h 584775"/>
                <a:gd name="connsiteX11" fmla="*/ 1467707 w 3828801"/>
                <a:gd name="connsiteY11" fmla="*/ 584775 h 584775"/>
                <a:gd name="connsiteX12" fmla="*/ 906150 w 3828801"/>
                <a:gd name="connsiteY12" fmla="*/ 584775 h 584775"/>
                <a:gd name="connsiteX13" fmla="*/ 0 w 3828801"/>
                <a:gd name="connsiteY13" fmla="*/ 584775 h 584775"/>
                <a:gd name="connsiteX14" fmla="*/ 0 w 3828801"/>
                <a:gd name="connsiteY14"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8801" h="584775" fill="none" extrusionOk="0">
                  <a:moveTo>
                    <a:pt x="0" y="0"/>
                  </a:moveTo>
                  <a:cubicBezTo>
                    <a:pt x="348003" y="-20745"/>
                    <a:pt x="367434" y="27532"/>
                    <a:pt x="714710" y="0"/>
                  </a:cubicBezTo>
                  <a:cubicBezTo>
                    <a:pt x="1061986" y="-27532"/>
                    <a:pt x="1066457" y="-7668"/>
                    <a:pt x="1391131" y="0"/>
                  </a:cubicBezTo>
                  <a:cubicBezTo>
                    <a:pt x="1715805" y="7668"/>
                    <a:pt x="1897352" y="-31783"/>
                    <a:pt x="2067553" y="0"/>
                  </a:cubicBezTo>
                  <a:cubicBezTo>
                    <a:pt x="2237754" y="31783"/>
                    <a:pt x="2443578" y="9100"/>
                    <a:pt x="2590822" y="0"/>
                  </a:cubicBezTo>
                  <a:cubicBezTo>
                    <a:pt x="2738066" y="-9100"/>
                    <a:pt x="2948803" y="21392"/>
                    <a:pt x="3152379" y="0"/>
                  </a:cubicBezTo>
                  <a:cubicBezTo>
                    <a:pt x="3355955" y="-21392"/>
                    <a:pt x="3531707" y="-32995"/>
                    <a:pt x="3828801" y="0"/>
                  </a:cubicBezTo>
                  <a:cubicBezTo>
                    <a:pt x="3847120" y="145862"/>
                    <a:pt x="3808109" y="433896"/>
                    <a:pt x="3828801" y="584775"/>
                  </a:cubicBezTo>
                  <a:cubicBezTo>
                    <a:pt x="3633808" y="585971"/>
                    <a:pt x="3497714" y="596897"/>
                    <a:pt x="3190668" y="584775"/>
                  </a:cubicBezTo>
                  <a:cubicBezTo>
                    <a:pt x="2883622" y="572653"/>
                    <a:pt x="2788161" y="585870"/>
                    <a:pt x="2667398" y="584775"/>
                  </a:cubicBezTo>
                  <a:cubicBezTo>
                    <a:pt x="2546635" y="583681"/>
                    <a:pt x="2313184" y="572839"/>
                    <a:pt x="2144129" y="584775"/>
                  </a:cubicBezTo>
                  <a:cubicBezTo>
                    <a:pt x="1975074" y="596711"/>
                    <a:pt x="1798810" y="567035"/>
                    <a:pt x="1467707" y="584775"/>
                  </a:cubicBezTo>
                  <a:cubicBezTo>
                    <a:pt x="1136604" y="602515"/>
                    <a:pt x="1135156" y="604702"/>
                    <a:pt x="906150" y="584775"/>
                  </a:cubicBezTo>
                  <a:cubicBezTo>
                    <a:pt x="677144" y="564848"/>
                    <a:pt x="375882" y="604932"/>
                    <a:pt x="0" y="584775"/>
                  </a:cubicBezTo>
                  <a:cubicBezTo>
                    <a:pt x="-6303" y="445539"/>
                    <a:pt x="-13732" y="241777"/>
                    <a:pt x="0" y="0"/>
                  </a:cubicBezTo>
                  <a:close/>
                </a:path>
                <a:path w="3828801" h="584775" stroke="0" extrusionOk="0">
                  <a:moveTo>
                    <a:pt x="0" y="0"/>
                  </a:moveTo>
                  <a:cubicBezTo>
                    <a:pt x="244066" y="-18668"/>
                    <a:pt x="315116" y="-7371"/>
                    <a:pt x="599845" y="0"/>
                  </a:cubicBezTo>
                  <a:cubicBezTo>
                    <a:pt x="884574" y="7371"/>
                    <a:pt x="862043" y="6614"/>
                    <a:pt x="1123115" y="0"/>
                  </a:cubicBezTo>
                  <a:cubicBezTo>
                    <a:pt x="1384187" y="-6614"/>
                    <a:pt x="1496465" y="-14535"/>
                    <a:pt x="1837824" y="0"/>
                  </a:cubicBezTo>
                  <a:cubicBezTo>
                    <a:pt x="2179183" y="14535"/>
                    <a:pt x="2141354" y="-17438"/>
                    <a:pt x="2437670" y="0"/>
                  </a:cubicBezTo>
                  <a:cubicBezTo>
                    <a:pt x="2733986" y="17438"/>
                    <a:pt x="2873325" y="11806"/>
                    <a:pt x="3037515" y="0"/>
                  </a:cubicBezTo>
                  <a:cubicBezTo>
                    <a:pt x="3201705" y="-11806"/>
                    <a:pt x="3439546" y="-5188"/>
                    <a:pt x="3828801" y="0"/>
                  </a:cubicBezTo>
                  <a:cubicBezTo>
                    <a:pt x="3826040" y="282673"/>
                    <a:pt x="3828418" y="341227"/>
                    <a:pt x="3828801" y="584775"/>
                  </a:cubicBezTo>
                  <a:cubicBezTo>
                    <a:pt x="3651954" y="582316"/>
                    <a:pt x="3387391" y="614455"/>
                    <a:pt x="3190668" y="584775"/>
                  </a:cubicBezTo>
                  <a:cubicBezTo>
                    <a:pt x="2993945" y="555095"/>
                    <a:pt x="2793334" y="604406"/>
                    <a:pt x="2667398" y="584775"/>
                  </a:cubicBezTo>
                  <a:cubicBezTo>
                    <a:pt x="2541462" y="565145"/>
                    <a:pt x="2207504" y="585378"/>
                    <a:pt x="2029265" y="584775"/>
                  </a:cubicBezTo>
                  <a:cubicBezTo>
                    <a:pt x="1851026" y="584172"/>
                    <a:pt x="1632137" y="595298"/>
                    <a:pt x="1391131" y="584775"/>
                  </a:cubicBezTo>
                  <a:cubicBezTo>
                    <a:pt x="1150125" y="574252"/>
                    <a:pt x="1026340" y="581042"/>
                    <a:pt x="791286" y="584775"/>
                  </a:cubicBezTo>
                  <a:cubicBezTo>
                    <a:pt x="556233" y="588508"/>
                    <a:pt x="235797" y="598758"/>
                    <a:pt x="0" y="584775"/>
                  </a:cubicBezTo>
                  <a:cubicBezTo>
                    <a:pt x="8947" y="456293"/>
                    <a:pt x="29051" y="250004"/>
                    <a:pt x="0" y="0"/>
                  </a:cubicBezTo>
                  <a:close/>
                </a:path>
              </a:pathLst>
            </a:custGeom>
            <a:ln w="19050">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r>
                <a:rPr lang="en-US" b="1" dirty="0">
                  <a:latin typeface="Karla" charset="0"/>
                </a:rPr>
                <a:t>Advanced Practical Data Science</a:t>
              </a:r>
            </a:p>
            <a:p>
              <a:r>
                <a:rPr lang="en-US" sz="1400" b="1" dirty="0" err="1">
                  <a:latin typeface="Karla" charset="0"/>
                </a:rPr>
                <a:t>Pavlos</a:t>
              </a:r>
              <a:r>
                <a:rPr lang="en-US" sz="1400" b="1" dirty="0">
                  <a:latin typeface="Karla" charset="0"/>
                </a:rPr>
                <a:t> </a:t>
              </a:r>
              <a:r>
                <a:rPr lang="en-US" sz="1400" b="1" dirty="0" err="1">
                  <a:latin typeface="Karla" charset="0"/>
                </a:rPr>
                <a:t>Protopapas</a:t>
              </a:r>
              <a:endParaRPr lang="en-US" sz="1000" b="1" dirty="0"/>
            </a:p>
          </p:txBody>
        </p:sp>
      </p:grpSp>
      <p:sp>
        <p:nvSpPr>
          <p:cNvPr id="2" name="TextBox 1"/>
          <p:cNvSpPr txBox="1"/>
          <p:nvPr/>
        </p:nvSpPr>
        <p:spPr>
          <a:xfrm>
            <a:off x="1297859" y="1061884"/>
            <a:ext cx="10132142" cy="3970318"/>
          </a:xfrm>
          <a:prstGeom prst="rect">
            <a:avLst/>
          </a:prstGeom>
          <a:noFill/>
        </p:spPr>
        <p:txBody>
          <a:bodyPr wrap="square" rtlCol="0">
            <a:spAutoFit/>
          </a:bodyPr>
          <a:lstStyle/>
          <a:p>
            <a:r>
              <a:rPr lang="en-US" sz="2400" dirty="0">
                <a:latin typeface="Karla" charset="0"/>
                <a:ea typeface="Karla" charset="0"/>
                <a:cs typeface="Karla" charset="0"/>
              </a:rPr>
              <a:t>This is the second time we are offering the course, so your feedback will be vital in tuning it this year and improving it for future years.</a:t>
            </a:r>
          </a:p>
          <a:p>
            <a:endParaRPr lang="en-US" sz="2400" dirty="0">
              <a:latin typeface="Karla" charset="0"/>
              <a:ea typeface="Karla" charset="0"/>
              <a:cs typeface="Karla" charset="0"/>
            </a:endParaRPr>
          </a:p>
          <a:p>
            <a:r>
              <a:rPr lang="en-US" sz="2400" dirty="0">
                <a:latin typeface="Karla" charset="0"/>
                <a:ea typeface="Karla" charset="0"/>
                <a:cs typeface="Karla" charset="0"/>
              </a:rPr>
              <a:t>However, we are making every effort to have a well-organized course and we promise you an exciting semester full of learning!</a:t>
            </a:r>
          </a:p>
          <a:p>
            <a:endParaRPr lang="en-US" sz="2400" dirty="0"/>
          </a:p>
          <a:p>
            <a:endParaRPr lang="en-US" sz="2400" dirty="0"/>
          </a:p>
          <a:p>
            <a:pPr algn="ctr"/>
            <a:r>
              <a:rPr lang="en-US" sz="3600" dirty="0">
                <a:latin typeface="Karla" charset="0"/>
                <a:ea typeface="Karla" charset="0"/>
                <a:cs typeface="Karla" charset="0"/>
              </a:rPr>
              <a:t>THANK YOU </a:t>
            </a:r>
          </a:p>
          <a:p>
            <a:br>
              <a:rPr lang="en-US" sz="2400" dirty="0"/>
            </a:br>
            <a:endParaRPr lang="en-US" sz="2400" dirty="0"/>
          </a:p>
        </p:txBody>
      </p:sp>
    </p:spTree>
    <p:extLst>
      <p:ext uri="{BB962C8B-B14F-4D97-AF65-F5344CB8AC3E}">
        <p14:creationId xmlns:p14="http://schemas.microsoft.com/office/powerpoint/2010/main" val="1946678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Karla" charset="0"/>
                <a:ea typeface="Karla" charset="0"/>
                <a:cs typeface="Karla" charset="0"/>
              </a:rPr>
              <a:t> Why you </a:t>
            </a:r>
            <a:r>
              <a:rPr lang="en-US" sz="3600" dirty="0">
                <a:latin typeface="Karla" charset="0"/>
                <a:ea typeface="Karla" charset="0"/>
                <a:cs typeface="Karla" charset="0"/>
              </a:rPr>
              <a:t>shouldn’t</a:t>
            </a:r>
            <a:r>
              <a:rPr lang="en-US" dirty="0">
                <a:latin typeface="Karla" charset="0"/>
                <a:ea typeface="Karla" charset="0"/>
                <a:cs typeface="Karla" charset="0"/>
              </a:rPr>
              <a:t> take this class</a:t>
            </a:r>
            <a:br>
              <a:rPr lang="en-US" dirty="0">
                <a:solidFill>
                  <a:srgbClr val="C00000"/>
                </a:solidFill>
                <a:latin typeface="Karla" charset="0"/>
                <a:ea typeface="Karla" charset="0"/>
                <a:cs typeface="Karla" charset="0"/>
              </a:rPr>
            </a:br>
            <a:endParaRPr lang="en-US" dirty="0"/>
          </a:p>
        </p:txBody>
      </p:sp>
      <p:sp>
        <p:nvSpPr>
          <p:cNvPr id="3" name="Content Placeholder 2"/>
          <p:cNvSpPr>
            <a:spLocks noGrp="1"/>
          </p:cNvSpPr>
          <p:nvPr>
            <p:ph idx="1"/>
          </p:nvPr>
        </p:nvSpPr>
        <p:spPr/>
        <p:txBody>
          <a:bodyPr/>
          <a:lstStyle/>
          <a:p>
            <a:pPr>
              <a:spcAft>
                <a:spcPts val="1800"/>
              </a:spcAft>
            </a:pPr>
            <a:r>
              <a:rPr lang="en-US" sz="2400" dirty="0"/>
              <a:t>You are </a:t>
            </a:r>
            <a:r>
              <a:rPr lang="en-US" sz="2400" b="1" dirty="0">
                <a:solidFill>
                  <a:srgbClr val="C00000"/>
                </a:solidFill>
              </a:rPr>
              <a:t>not</a:t>
            </a:r>
            <a:r>
              <a:rPr lang="en-US" sz="2400" dirty="0"/>
              <a:t> familiar with most of the concepts covered in CS109A/B</a:t>
            </a:r>
          </a:p>
          <a:p>
            <a:pPr>
              <a:spcAft>
                <a:spcPts val="1800"/>
              </a:spcAft>
            </a:pPr>
            <a:r>
              <a:rPr lang="en-US" sz="2400" b="1" dirty="0"/>
              <a:t>For example: </a:t>
            </a:r>
          </a:p>
          <a:p>
            <a:pPr marL="342900" indent="-342900">
              <a:spcAft>
                <a:spcPts val="1800"/>
              </a:spcAft>
              <a:buFont typeface="Arial" charset="0"/>
              <a:buChar char="•"/>
            </a:pPr>
            <a:r>
              <a:rPr lang="en-US" sz="2400" dirty="0"/>
              <a:t>Basic Machine Learning</a:t>
            </a:r>
          </a:p>
          <a:p>
            <a:pPr marL="342900" indent="-342900">
              <a:spcAft>
                <a:spcPts val="1800"/>
              </a:spcAft>
              <a:buFont typeface="Arial" charset="0"/>
              <a:buChar char="•"/>
            </a:pPr>
            <a:r>
              <a:rPr lang="en-US" sz="2400" dirty="0"/>
              <a:t>CNNs, RNNs, Autoencoders, GANs, </a:t>
            </a:r>
            <a:r>
              <a:rPr lang="en-US" sz="2400" dirty="0" err="1"/>
              <a:t>etc</a:t>
            </a:r>
            <a:endParaRPr lang="en-US" sz="2400" dirty="0"/>
          </a:p>
          <a:p>
            <a:pPr marL="342900" indent="-342900">
              <a:spcAft>
                <a:spcPts val="1800"/>
              </a:spcAft>
              <a:buFont typeface="Arial" charset="0"/>
              <a:buChar char="•"/>
            </a:pPr>
            <a:r>
              <a:rPr lang="en-US" sz="2400" dirty="0"/>
              <a:t>Basic </a:t>
            </a:r>
            <a:r>
              <a:rPr lang="en-US" sz="2400" dirty="0" err="1"/>
              <a:t>linux</a:t>
            </a:r>
            <a:r>
              <a:rPr lang="en-US" sz="2400" dirty="0"/>
              <a:t> commands</a:t>
            </a:r>
          </a:p>
          <a:p>
            <a:endParaRPr lang="en-US" sz="2400" dirty="0"/>
          </a:p>
          <a:p>
            <a:endParaRPr lang="en-US" sz="2400" dirty="0"/>
          </a:p>
        </p:txBody>
      </p:sp>
    </p:spTree>
    <p:extLst>
      <p:ext uri="{BB962C8B-B14F-4D97-AF65-F5344CB8AC3E}">
        <p14:creationId xmlns:p14="http://schemas.microsoft.com/office/powerpoint/2010/main" val="170197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Data Science Series to Real World </a:t>
            </a:r>
          </a:p>
        </p:txBody>
      </p:sp>
      <p:sp>
        <p:nvSpPr>
          <p:cNvPr id="21" name="Rectangle 20">
            <a:extLst>
              <a:ext uri="{FF2B5EF4-FFF2-40B4-BE49-F238E27FC236}">
                <a16:creationId xmlns:a16="http://schemas.microsoft.com/office/drawing/2014/main" id="{E0D84B8B-B072-4A04-9675-C4A47532E85E}"/>
              </a:ext>
            </a:extLst>
          </p:cNvPr>
          <p:cNvSpPr/>
          <p:nvPr/>
        </p:nvSpPr>
        <p:spPr>
          <a:xfrm>
            <a:off x="1581753" y="2104569"/>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Ask Question</a:t>
            </a:r>
          </a:p>
        </p:txBody>
      </p:sp>
      <p:sp>
        <p:nvSpPr>
          <p:cNvPr id="22" name="Rectangle 21">
            <a:extLst>
              <a:ext uri="{FF2B5EF4-FFF2-40B4-BE49-F238E27FC236}">
                <a16:creationId xmlns:a16="http://schemas.microsoft.com/office/drawing/2014/main" id="{E431EE9F-D9FF-4A33-BD16-6D46C3D0F731}"/>
              </a:ext>
            </a:extLst>
          </p:cNvPr>
          <p:cNvSpPr/>
          <p:nvPr/>
        </p:nvSpPr>
        <p:spPr>
          <a:xfrm>
            <a:off x="1581752" y="2995362"/>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Collect Data</a:t>
            </a:r>
          </a:p>
        </p:txBody>
      </p:sp>
      <p:sp>
        <p:nvSpPr>
          <p:cNvPr id="23" name="Rectangle 22">
            <a:extLst>
              <a:ext uri="{FF2B5EF4-FFF2-40B4-BE49-F238E27FC236}">
                <a16:creationId xmlns:a16="http://schemas.microsoft.com/office/drawing/2014/main" id="{DC0FDE17-8208-4FCA-8009-8AA0879D180A}"/>
              </a:ext>
            </a:extLst>
          </p:cNvPr>
          <p:cNvSpPr/>
          <p:nvPr/>
        </p:nvSpPr>
        <p:spPr>
          <a:xfrm>
            <a:off x="1581752" y="3886156"/>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EDA</a:t>
            </a:r>
          </a:p>
        </p:txBody>
      </p:sp>
      <p:sp>
        <p:nvSpPr>
          <p:cNvPr id="24" name="Rectangle 23">
            <a:extLst>
              <a:ext uri="{FF2B5EF4-FFF2-40B4-BE49-F238E27FC236}">
                <a16:creationId xmlns:a16="http://schemas.microsoft.com/office/drawing/2014/main" id="{FE7F4D79-13D4-4E11-8C97-0B212842792E}"/>
              </a:ext>
            </a:extLst>
          </p:cNvPr>
          <p:cNvSpPr/>
          <p:nvPr/>
        </p:nvSpPr>
        <p:spPr>
          <a:xfrm>
            <a:off x="1581752" y="4776950"/>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Methodology</a:t>
            </a:r>
          </a:p>
        </p:txBody>
      </p:sp>
      <p:sp>
        <p:nvSpPr>
          <p:cNvPr id="25" name="Rectangle 24">
            <a:extLst>
              <a:ext uri="{FF2B5EF4-FFF2-40B4-BE49-F238E27FC236}">
                <a16:creationId xmlns:a16="http://schemas.microsoft.com/office/drawing/2014/main" id="{83A462B7-5B85-426D-AAF3-653FD6FD2622}"/>
              </a:ext>
            </a:extLst>
          </p:cNvPr>
          <p:cNvSpPr/>
          <p:nvPr/>
        </p:nvSpPr>
        <p:spPr>
          <a:xfrm>
            <a:off x="1581750" y="3014941"/>
            <a:ext cx="3447443" cy="738664"/>
          </a:xfrm>
          <a:custGeom>
            <a:avLst/>
            <a:gdLst>
              <a:gd name="connsiteX0" fmla="*/ 0 w 3447443"/>
              <a:gd name="connsiteY0" fmla="*/ 0 h 738664"/>
              <a:gd name="connsiteX1" fmla="*/ 758437 w 3447443"/>
              <a:gd name="connsiteY1" fmla="*/ 0 h 738664"/>
              <a:gd name="connsiteX2" fmla="*/ 1482400 w 3447443"/>
              <a:gd name="connsiteY2" fmla="*/ 0 h 738664"/>
              <a:gd name="connsiteX3" fmla="*/ 2206364 w 3447443"/>
              <a:gd name="connsiteY3" fmla="*/ 0 h 738664"/>
              <a:gd name="connsiteX4" fmla="*/ 2792429 w 3447443"/>
              <a:gd name="connsiteY4" fmla="*/ 0 h 738664"/>
              <a:gd name="connsiteX5" fmla="*/ 3447443 w 3447443"/>
              <a:gd name="connsiteY5" fmla="*/ 0 h 738664"/>
              <a:gd name="connsiteX6" fmla="*/ 3447443 w 3447443"/>
              <a:gd name="connsiteY6" fmla="*/ 376719 h 738664"/>
              <a:gd name="connsiteX7" fmla="*/ 3447443 w 3447443"/>
              <a:gd name="connsiteY7" fmla="*/ 738664 h 738664"/>
              <a:gd name="connsiteX8" fmla="*/ 2757954 w 3447443"/>
              <a:gd name="connsiteY8" fmla="*/ 738664 h 738664"/>
              <a:gd name="connsiteX9" fmla="*/ 2171889 w 3447443"/>
              <a:gd name="connsiteY9" fmla="*/ 738664 h 738664"/>
              <a:gd name="connsiteX10" fmla="*/ 1585824 w 3447443"/>
              <a:gd name="connsiteY10" fmla="*/ 738664 h 738664"/>
              <a:gd name="connsiteX11" fmla="*/ 861861 w 3447443"/>
              <a:gd name="connsiteY11" fmla="*/ 738664 h 738664"/>
              <a:gd name="connsiteX12" fmla="*/ 0 w 3447443"/>
              <a:gd name="connsiteY12" fmla="*/ 738664 h 738664"/>
              <a:gd name="connsiteX13" fmla="*/ 0 w 3447443"/>
              <a:gd name="connsiteY13" fmla="*/ 354559 h 738664"/>
              <a:gd name="connsiteX14" fmla="*/ 0 w 3447443"/>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47443" h="738664" fill="none" extrusionOk="0">
                <a:moveTo>
                  <a:pt x="0" y="0"/>
                </a:moveTo>
                <a:cubicBezTo>
                  <a:pt x="325314" y="-2507"/>
                  <a:pt x="539534" y="-21261"/>
                  <a:pt x="758437" y="0"/>
                </a:cubicBezTo>
                <a:cubicBezTo>
                  <a:pt x="977340" y="21261"/>
                  <a:pt x="1272956" y="-29048"/>
                  <a:pt x="1482400" y="0"/>
                </a:cubicBezTo>
                <a:cubicBezTo>
                  <a:pt x="1691844" y="29048"/>
                  <a:pt x="1962007" y="173"/>
                  <a:pt x="2206364" y="0"/>
                </a:cubicBezTo>
                <a:cubicBezTo>
                  <a:pt x="2450721" y="-173"/>
                  <a:pt x="2582399" y="-16540"/>
                  <a:pt x="2792429" y="0"/>
                </a:cubicBezTo>
                <a:cubicBezTo>
                  <a:pt x="3002459" y="16540"/>
                  <a:pt x="3258534" y="4246"/>
                  <a:pt x="3447443" y="0"/>
                </a:cubicBezTo>
                <a:cubicBezTo>
                  <a:pt x="3443613" y="153045"/>
                  <a:pt x="3429600" y="240429"/>
                  <a:pt x="3447443" y="376719"/>
                </a:cubicBezTo>
                <a:cubicBezTo>
                  <a:pt x="3465286" y="513009"/>
                  <a:pt x="3433776" y="572322"/>
                  <a:pt x="3447443" y="738664"/>
                </a:cubicBezTo>
                <a:cubicBezTo>
                  <a:pt x="3105815" y="770465"/>
                  <a:pt x="2945337" y="772508"/>
                  <a:pt x="2757954" y="738664"/>
                </a:cubicBezTo>
                <a:cubicBezTo>
                  <a:pt x="2570571" y="704820"/>
                  <a:pt x="2445331" y="742386"/>
                  <a:pt x="2171889" y="738664"/>
                </a:cubicBezTo>
                <a:cubicBezTo>
                  <a:pt x="1898448" y="734942"/>
                  <a:pt x="1712028" y="759546"/>
                  <a:pt x="1585824" y="738664"/>
                </a:cubicBezTo>
                <a:cubicBezTo>
                  <a:pt x="1459621" y="717782"/>
                  <a:pt x="1171126" y="736188"/>
                  <a:pt x="861861" y="738664"/>
                </a:cubicBezTo>
                <a:cubicBezTo>
                  <a:pt x="552596" y="741140"/>
                  <a:pt x="310137" y="725462"/>
                  <a:pt x="0" y="738664"/>
                </a:cubicBezTo>
                <a:cubicBezTo>
                  <a:pt x="-8132" y="574420"/>
                  <a:pt x="1280" y="440386"/>
                  <a:pt x="0" y="354559"/>
                </a:cubicBezTo>
                <a:cubicBezTo>
                  <a:pt x="-1280" y="268732"/>
                  <a:pt x="16177" y="164439"/>
                  <a:pt x="0" y="0"/>
                </a:cubicBezTo>
                <a:close/>
              </a:path>
              <a:path w="3447443" h="738664" stroke="0" extrusionOk="0">
                <a:moveTo>
                  <a:pt x="0" y="0"/>
                </a:moveTo>
                <a:cubicBezTo>
                  <a:pt x="268133" y="11328"/>
                  <a:pt x="453197" y="16757"/>
                  <a:pt x="655014" y="0"/>
                </a:cubicBezTo>
                <a:cubicBezTo>
                  <a:pt x="856831" y="-16757"/>
                  <a:pt x="999387" y="-26163"/>
                  <a:pt x="1241079" y="0"/>
                </a:cubicBezTo>
                <a:cubicBezTo>
                  <a:pt x="1482771" y="26163"/>
                  <a:pt x="1725243" y="2323"/>
                  <a:pt x="1999517" y="0"/>
                </a:cubicBezTo>
                <a:cubicBezTo>
                  <a:pt x="2273791" y="-2323"/>
                  <a:pt x="2343034" y="-19666"/>
                  <a:pt x="2654531" y="0"/>
                </a:cubicBezTo>
                <a:cubicBezTo>
                  <a:pt x="2966028" y="19666"/>
                  <a:pt x="3232849" y="27570"/>
                  <a:pt x="3447443" y="0"/>
                </a:cubicBezTo>
                <a:cubicBezTo>
                  <a:pt x="3444536" y="171952"/>
                  <a:pt x="3458725" y="235716"/>
                  <a:pt x="3447443" y="384105"/>
                </a:cubicBezTo>
                <a:cubicBezTo>
                  <a:pt x="3436161" y="532495"/>
                  <a:pt x="3434248" y="631633"/>
                  <a:pt x="3447443" y="738664"/>
                </a:cubicBezTo>
                <a:cubicBezTo>
                  <a:pt x="3156455" y="772605"/>
                  <a:pt x="3038331" y="718029"/>
                  <a:pt x="2757954" y="738664"/>
                </a:cubicBezTo>
                <a:cubicBezTo>
                  <a:pt x="2477577" y="759299"/>
                  <a:pt x="2448718" y="719742"/>
                  <a:pt x="2171889" y="738664"/>
                </a:cubicBezTo>
                <a:cubicBezTo>
                  <a:pt x="1895061" y="757586"/>
                  <a:pt x="1714396" y="735242"/>
                  <a:pt x="1482400" y="738664"/>
                </a:cubicBezTo>
                <a:cubicBezTo>
                  <a:pt x="1250404" y="742086"/>
                  <a:pt x="1115867" y="743404"/>
                  <a:pt x="792912" y="738664"/>
                </a:cubicBezTo>
                <a:cubicBezTo>
                  <a:pt x="469957" y="733924"/>
                  <a:pt x="349359" y="770116"/>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r>
              <a:rPr lang="en-US" sz="1400" b="1" dirty="0">
                <a:solidFill>
                  <a:schemeClr val="bg1"/>
                </a:solidFill>
                <a:latin typeface="Karla" charset="0"/>
              </a:rPr>
              <a:t> </a:t>
            </a:r>
          </a:p>
          <a:p>
            <a:endParaRPr lang="en-US" sz="1000" b="1" dirty="0"/>
          </a:p>
        </p:txBody>
      </p:sp>
      <p:sp>
        <p:nvSpPr>
          <p:cNvPr id="26" name="Rectangle 25">
            <a:extLst>
              <a:ext uri="{FF2B5EF4-FFF2-40B4-BE49-F238E27FC236}">
                <a16:creationId xmlns:a16="http://schemas.microsoft.com/office/drawing/2014/main" id="{094ABAE3-5396-4FE0-A106-F443B74D409A}"/>
              </a:ext>
            </a:extLst>
          </p:cNvPr>
          <p:cNvSpPr/>
          <p:nvPr/>
        </p:nvSpPr>
        <p:spPr>
          <a:xfrm>
            <a:off x="1581751" y="5667903"/>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Story-telling</a:t>
            </a:r>
          </a:p>
        </p:txBody>
      </p:sp>
      <p:sp>
        <p:nvSpPr>
          <p:cNvPr id="27" name="Rectangle 26">
            <a:extLst>
              <a:ext uri="{FF2B5EF4-FFF2-40B4-BE49-F238E27FC236}">
                <a16:creationId xmlns:a16="http://schemas.microsoft.com/office/drawing/2014/main" id="{84847763-BDEC-4978-81EF-80B062D21FB6}"/>
              </a:ext>
            </a:extLst>
          </p:cNvPr>
          <p:cNvSpPr/>
          <p:nvPr/>
        </p:nvSpPr>
        <p:spPr>
          <a:xfrm>
            <a:off x="3283798" y="3125039"/>
            <a:ext cx="1745396" cy="523220"/>
          </a:xfrm>
          <a:prstGeom prst="rect">
            <a:avLst/>
          </a:prstGeom>
        </p:spPr>
        <p:txBody>
          <a:bodyPr wrap="square">
            <a:spAutoFit/>
          </a:bodyPr>
          <a:lstStyle/>
          <a:p>
            <a:pPr algn="r"/>
            <a:r>
              <a:rPr lang="en-US" sz="1400" b="1" dirty="0">
                <a:latin typeface="Karla" charset="0"/>
              </a:rPr>
              <a:t>CSV file, images,</a:t>
            </a:r>
          </a:p>
          <a:p>
            <a:pPr algn="r"/>
            <a:r>
              <a:rPr lang="en-US" sz="1400" b="1" dirty="0">
                <a:latin typeface="Karla" charset="0"/>
              </a:rPr>
              <a:t>scraping</a:t>
            </a:r>
          </a:p>
        </p:txBody>
      </p:sp>
      <p:sp>
        <p:nvSpPr>
          <p:cNvPr id="28" name="Rectangle 27">
            <a:extLst>
              <a:ext uri="{FF2B5EF4-FFF2-40B4-BE49-F238E27FC236}">
                <a16:creationId xmlns:a16="http://schemas.microsoft.com/office/drawing/2014/main" id="{C269BBBF-E9D9-406C-92F7-D82C521A7325}"/>
              </a:ext>
            </a:extLst>
          </p:cNvPr>
          <p:cNvSpPr/>
          <p:nvPr/>
        </p:nvSpPr>
        <p:spPr>
          <a:xfrm>
            <a:off x="1598828" y="3899481"/>
            <a:ext cx="3430366" cy="738664"/>
          </a:xfrm>
          <a:custGeom>
            <a:avLst/>
            <a:gdLst>
              <a:gd name="connsiteX0" fmla="*/ 0 w 3430366"/>
              <a:gd name="connsiteY0" fmla="*/ 0 h 738664"/>
              <a:gd name="connsiteX1" fmla="*/ 754681 w 3430366"/>
              <a:gd name="connsiteY1" fmla="*/ 0 h 738664"/>
              <a:gd name="connsiteX2" fmla="*/ 1475057 w 3430366"/>
              <a:gd name="connsiteY2" fmla="*/ 0 h 738664"/>
              <a:gd name="connsiteX3" fmla="*/ 2195434 w 3430366"/>
              <a:gd name="connsiteY3" fmla="*/ 0 h 738664"/>
              <a:gd name="connsiteX4" fmla="*/ 2778596 w 3430366"/>
              <a:gd name="connsiteY4" fmla="*/ 0 h 738664"/>
              <a:gd name="connsiteX5" fmla="*/ 3430366 w 3430366"/>
              <a:gd name="connsiteY5" fmla="*/ 0 h 738664"/>
              <a:gd name="connsiteX6" fmla="*/ 3430366 w 3430366"/>
              <a:gd name="connsiteY6" fmla="*/ 376719 h 738664"/>
              <a:gd name="connsiteX7" fmla="*/ 3430366 w 3430366"/>
              <a:gd name="connsiteY7" fmla="*/ 738664 h 738664"/>
              <a:gd name="connsiteX8" fmla="*/ 2744293 w 3430366"/>
              <a:gd name="connsiteY8" fmla="*/ 738664 h 738664"/>
              <a:gd name="connsiteX9" fmla="*/ 2161131 w 3430366"/>
              <a:gd name="connsiteY9" fmla="*/ 738664 h 738664"/>
              <a:gd name="connsiteX10" fmla="*/ 1577968 w 3430366"/>
              <a:gd name="connsiteY10" fmla="*/ 738664 h 738664"/>
              <a:gd name="connsiteX11" fmla="*/ 857592 w 3430366"/>
              <a:gd name="connsiteY11" fmla="*/ 738664 h 738664"/>
              <a:gd name="connsiteX12" fmla="*/ 0 w 3430366"/>
              <a:gd name="connsiteY12" fmla="*/ 738664 h 738664"/>
              <a:gd name="connsiteX13" fmla="*/ 0 w 3430366"/>
              <a:gd name="connsiteY13" fmla="*/ 354559 h 738664"/>
              <a:gd name="connsiteX14" fmla="*/ 0 w 3430366"/>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30366" h="738664" fill="none" extrusionOk="0">
                <a:moveTo>
                  <a:pt x="0" y="0"/>
                </a:moveTo>
                <a:cubicBezTo>
                  <a:pt x="219108" y="6993"/>
                  <a:pt x="581768" y="24027"/>
                  <a:pt x="754681" y="0"/>
                </a:cubicBezTo>
                <a:cubicBezTo>
                  <a:pt x="927594" y="-24027"/>
                  <a:pt x="1324711" y="-12898"/>
                  <a:pt x="1475057" y="0"/>
                </a:cubicBezTo>
                <a:cubicBezTo>
                  <a:pt x="1625403" y="12898"/>
                  <a:pt x="1958496" y="-25057"/>
                  <a:pt x="2195434" y="0"/>
                </a:cubicBezTo>
                <a:cubicBezTo>
                  <a:pt x="2432372" y="25057"/>
                  <a:pt x="2522404" y="-15969"/>
                  <a:pt x="2778596" y="0"/>
                </a:cubicBezTo>
                <a:cubicBezTo>
                  <a:pt x="3034788" y="15969"/>
                  <a:pt x="3148608" y="23612"/>
                  <a:pt x="3430366" y="0"/>
                </a:cubicBezTo>
                <a:cubicBezTo>
                  <a:pt x="3426536" y="153045"/>
                  <a:pt x="3412523" y="240429"/>
                  <a:pt x="3430366" y="376719"/>
                </a:cubicBezTo>
                <a:cubicBezTo>
                  <a:pt x="3448209" y="513009"/>
                  <a:pt x="3416699" y="572322"/>
                  <a:pt x="3430366" y="738664"/>
                </a:cubicBezTo>
                <a:cubicBezTo>
                  <a:pt x="3125287" y="770896"/>
                  <a:pt x="3051482" y="732355"/>
                  <a:pt x="2744293" y="738664"/>
                </a:cubicBezTo>
                <a:cubicBezTo>
                  <a:pt x="2437104" y="744973"/>
                  <a:pt x="2388521" y="713322"/>
                  <a:pt x="2161131" y="738664"/>
                </a:cubicBezTo>
                <a:cubicBezTo>
                  <a:pt x="1933741" y="764006"/>
                  <a:pt x="1768298" y="758744"/>
                  <a:pt x="1577968" y="738664"/>
                </a:cubicBezTo>
                <a:cubicBezTo>
                  <a:pt x="1387638" y="718584"/>
                  <a:pt x="1123248" y="731148"/>
                  <a:pt x="857592" y="738664"/>
                </a:cubicBezTo>
                <a:cubicBezTo>
                  <a:pt x="591936" y="746180"/>
                  <a:pt x="183779" y="773386"/>
                  <a:pt x="0" y="738664"/>
                </a:cubicBezTo>
                <a:cubicBezTo>
                  <a:pt x="-8132" y="574420"/>
                  <a:pt x="1280" y="440386"/>
                  <a:pt x="0" y="354559"/>
                </a:cubicBezTo>
                <a:cubicBezTo>
                  <a:pt x="-1280" y="268732"/>
                  <a:pt x="16177" y="164439"/>
                  <a:pt x="0" y="0"/>
                </a:cubicBezTo>
                <a:close/>
              </a:path>
              <a:path w="3430366" h="738664" stroke="0" extrusionOk="0">
                <a:moveTo>
                  <a:pt x="0" y="0"/>
                </a:moveTo>
                <a:cubicBezTo>
                  <a:pt x="189307" y="-29532"/>
                  <a:pt x="449065" y="-6391"/>
                  <a:pt x="651770" y="0"/>
                </a:cubicBezTo>
                <a:cubicBezTo>
                  <a:pt x="854475" y="6391"/>
                  <a:pt x="1103962" y="23012"/>
                  <a:pt x="1234932" y="0"/>
                </a:cubicBezTo>
                <a:cubicBezTo>
                  <a:pt x="1365902" y="-23012"/>
                  <a:pt x="1829872" y="-5293"/>
                  <a:pt x="1989612" y="0"/>
                </a:cubicBezTo>
                <a:cubicBezTo>
                  <a:pt x="2149352" y="5293"/>
                  <a:pt x="2402554" y="-31804"/>
                  <a:pt x="2641382" y="0"/>
                </a:cubicBezTo>
                <a:cubicBezTo>
                  <a:pt x="2880210" y="31804"/>
                  <a:pt x="3069291" y="-19712"/>
                  <a:pt x="3430366" y="0"/>
                </a:cubicBezTo>
                <a:cubicBezTo>
                  <a:pt x="3427459" y="171952"/>
                  <a:pt x="3441648" y="235716"/>
                  <a:pt x="3430366" y="384105"/>
                </a:cubicBezTo>
                <a:cubicBezTo>
                  <a:pt x="3419084" y="532495"/>
                  <a:pt x="3417171" y="631633"/>
                  <a:pt x="3430366" y="738664"/>
                </a:cubicBezTo>
                <a:cubicBezTo>
                  <a:pt x="3275387" y="772400"/>
                  <a:pt x="3060716" y="710332"/>
                  <a:pt x="2744293" y="738664"/>
                </a:cubicBezTo>
                <a:cubicBezTo>
                  <a:pt x="2427870" y="766996"/>
                  <a:pt x="2411107" y="755342"/>
                  <a:pt x="2161131" y="738664"/>
                </a:cubicBezTo>
                <a:cubicBezTo>
                  <a:pt x="1911155" y="721986"/>
                  <a:pt x="1684777" y="760899"/>
                  <a:pt x="1475057" y="738664"/>
                </a:cubicBezTo>
                <a:cubicBezTo>
                  <a:pt x="1265337" y="716429"/>
                  <a:pt x="994167" y="759038"/>
                  <a:pt x="788984" y="738664"/>
                </a:cubicBezTo>
                <a:cubicBezTo>
                  <a:pt x="583801" y="718290"/>
                  <a:pt x="357037" y="751190"/>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endParaRPr lang="en-US" sz="1400" b="1" dirty="0">
              <a:solidFill>
                <a:schemeClr val="bg1"/>
              </a:solidFill>
              <a:latin typeface="Karla" charset="0"/>
            </a:endParaRPr>
          </a:p>
          <a:p>
            <a:endParaRPr lang="en-US" sz="1000" b="1" dirty="0"/>
          </a:p>
        </p:txBody>
      </p:sp>
      <p:sp>
        <p:nvSpPr>
          <p:cNvPr id="29" name="Rectangle 28">
            <a:extLst>
              <a:ext uri="{FF2B5EF4-FFF2-40B4-BE49-F238E27FC236}">
                <a16:creationId xmlns:a16="http://schemas.microsoft.com/office/drawing/2014/main" id="{41C63785-0681-49EE-AA53-4314D48F760E}"/>
              </a:ext>
            </a:extLst>
          </p:cNvPr>
          <p:cNvSpPr/>
          <p:nvPr/>
        </p:nvSpPr>
        <p:spPr>
          <a:xfrm>
            <a:off x="3268394" y="4130124"/>
            <a:ext cx="1756837" cy="307777"/>
          </a:xfrm>
          <a:prstGeom prst="rect">
            <a:avLst/>
          </a:prstGeom>
        </p:spPr>
        <p:txBody>
          <a:bodyPr wrap="square">
            <a:spAutoFit/>
          </a:bodyPr>
          <a:lstStyle/>
          <a:p>
            <a:pPr algn="r"/>
            <a:r>
              <a:rPr lang="en-US" sz="1400" b="1" dirty="0">
                <a:latin typeface="Karla" charset="0"/>
              </a:rPr>
              <a:t>Notebook</a:t>
            </a:r>
          </a:p>
        </p:txBody>
      </p:sp>
      <p:sp>
        <p:nvSpPr>
          <p:cNvPr id="30" name="Rectangle 29">
            <a:extLst>
              <a:ext uri="{FF2B5EF4-FFF2-40B4-BE49-F238E27FC236}">
                <a16:creationId xmlns:a16="http://schemas.microsoft.com/office/drawing/2014/main" id="{3978E6E4-8302-450F-A617-452F54E35F38}"/>
              </a:ext>
            </a:extLst>
          </p:cNvPr>
          <p:cNvSpPr/>
          <p:nvPr/>
        </p:nvSpPr>
        <p:spPr>
          <a:xfrm>
            <a:off x="1594865" y="4808605"/>
            <a:ext cx="3430366" cy="738664"/>
          </a:xfrm>
          <a:custGeom>
            <a:avLst/>
            <a:gdLst>
              <a:gd name="connsiteX0" fmla="*/ 0 w 3430366"/>
              <a:gd name="connsiteY0" fmla="*/ 0 h 738664"/>
              <a:gd name="connsiteX1" fmla="*/ 754681 w 3430366"/>
              <a:gd name="connsiteY1" fmla="*/ 0 h 738664"/>
              <a:gd name="connsiteX2" fmla="*/ 1475057 w 3430366"/>
              <a:gd name="connsiteY2" fmla="*/ 0 h 738664"/>
              <a:gd name="connsiteX3" fmla="*/ 2195434 w 3430366"/>
              <a:gd name="connsiteY3" fmla="*/ 0 h 738664"/>
              <a:gd name="connsiteX4" fmla="*/ 2778596 w 3430366"/>
              <a:gd name="connsiteY4" fmla="*/ 0 h 738664"/>
              <a:gd name="connsiteX5" fmla="*/ 3430366 w 3430366"/>
              <a:gd name="connsiteY5" fmla="*/ 0 h 738664"/>
              <a:gd name="connsiteX6" fmla="*/ 3430366 w 3430366"/>
              <a:gd name="connsiteY6" fmla="*/ 376719 h 738664"/>
              <a:gd name="connsiteX7" fmla="*/ 3430366 w 3430366"/>
              <a:gd name="connsiteY7" fmla="*/ 738664 h 738664"/>
              <a:gd name="connsiteX8" fmla="*/ 2744293 w 3430366"/>
              <a:gd name="connsiteY8" fmla="*/ 738664 h 738664"/>
              <a:gd name="connsiteX9" fmla="*/ 2161131 w 3430366"/>
              <a:gd name="connsiteY9" fmla="*/ 738664 h 738664"/>
              <a:gd name="connsiteX10" fmla="*/ 1577968 w 3430366"/>
              <a:gd name="connsiteY10" fmla="*/ 738664 h 738664"/>
              <a:gd name="connsiteX11" fmla="*/ 857592 w 3430366"/>
              <a:gd name="connsiteY11" fmla="*/ 738664 h 738664"/>
              <a:gd name="connsiteX12" fmla="*/ 0 w 3430366"/>
              <a:gd name="connsiteY12" fmla="*/ 738664 h 738664"/>
              <a:gd name="connsiteX13" fmla="*/ 0 w 3430366"/>
              <a:gd name="connsiteY13" fmla="*/ 354559 h 738664"/>
              <a:gd name="connsiteX14" fmla="*/ 0 w 3430366"/>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30366" h="738664" fill="none" extrusionOk="0">
                <a:moveTo>
                  <a:pt x="0" y="0"/>
                </a:moveTo>
                <a:cubicBezTo>
                  <a:pt x="219108" y="6993"/>
                  <a:pt x="581768" y="24027"/>
                  <a:pt x="754681" y="0"/>
                </a:cubicBezTo>
                <a:cubicBezTo>
                  <a:pt x="927594" y="-24027"/>
                  <a:pt x="1324711" y="-12898"/>
                  <a:pt x="1475057" y="0"/>
                </a:cubicBezTo>
                <a:cubicBezTo>
                  <a:pt x="1625403" y="12898"/>
                  <a:pt x="1958496" y="-25057"/>
                  <a:pt x="2195434" y="0"/>
                </a:cubicBezTo>
                <a:cubicBezTo>
                  <a:pt x="2432372" y="25057"/>
                  <a:pt x="2522404" y="-15969"/>
                  <a:pt x="2778596" y="0"/>
                </a:cubicBezTo>
                <a:cubicBezTo>
                  <a:pt x="3034788" y="15969"/>
                  <a:pt x="3148608" y="23612"/>
                  <a:pt x="3430366" y="0"/>
                </a:cubicBezTo>
                <a:cubicBezTo>
                  <a:pt x="3426536" y="153045"/>
                  <a:pt x="3412523" y="240429"/>
                  <a:pt x="3430366" y="376719"/>
                </a:cubicBezTo>
                <a:cubicBezTo>
                  <a:pt x="3448209" y="513009"/>
                  <a:pt x="3416699" y="572322"/>
                  <a:pt x="3430366" y="738664"/>
                </a:cubicBezTo>
                <a:cubicBezTo>
                  <a:pt x="3125287" y="770896"/>
                  <a:pt x="3051482" y="732355"/>
                  <a:pt x="2744293" y="738664"/>
                </a:cubicBezTo>
                <a:cubicBezTo>
                  <a:pt x="2437104" y="744973"/>
                  <a:pt x="2388521" y="713322"/>
                  <a:pt x="2161131" y="738664"/>
                </a:cubicBezTo>
                <a:cubicBezTo>
                  <a:pt x="1933741" y="764006"/>
                  <a:pt x="1768298" y="758744"/>
                  <a:pt x="1577968" y="738664"/>
                </a:cubicBezTo>
                <a:cubicBezTo>
                  <a:pt x="1387638" y="718584"/>
                  <a:pt x="1123248" y="731148"/>
                  <a:pt x="857592" y="738664"/>
                </a:cubicBezTo>
                <a:cubicBezTo>
                  <a:pt x="591936" y="746180"/>
                  <a:pt x="183779" y="773386"/>
                  <a:pt x="0" y="738664"/>
                </a:cubicBezTo>
                <a:cubicBezTo>
                  <a:pt x="-8132" y="574420"/>
                  <a:pt x="1280" y="440386"/>
                  <a:pt x="0" y="354559"/>
                </a:cubicBezTo>
                <a:cubicBezTo>
                  <a:pt x="-1280" y="268732"/>
                  <a:pt x="16177" y="164439"/>
                  <a:pt x="0" y="0"/>
                </a:cubicBezTo>
                <a:close/>
              </a:path>
              <a:path w="3430366" h="738664" stroke="0" extrusionOk="0">
                <a:moveTo>
                  <a:pt x="0" y="0"/>
                </a:moveTo>
                <a:cubicBezTo>
                  <a:pt x="189307" y="-29532"/>
                  <a:pt x="449065" y="-6391"/>
                  <a:pt x="651770" y="0"/>
                </a:cubicBezTo>
                <a:cubicBezTo>
                  <a:pt x="854475" y="6391"/>
                  <a:pt x="1103962" y="23012"/>
                  <a:pt x="1234932" y="0"/>
                </a:cubicBezTo>
                <a:cubicBezTo>
                  <a:pt x="1365902" y="-23012"/>
                  <a:pt x="1829872" y="-5293"/>
                  <a:pt x="1989612" y="0"/>
                </a:cubicBezTo>
                <a:cubicBezTo>
                  <a:pt x="2149352" y="5293"/>
                  <a:pt x="2402554" y="-31804"/>
                  <a:pt x="2641382" y="0"/>
                </a:cubicBezTo>
                <a:cubicBezTo>
                  <a:pt x="2880210" y="31804"/>
                  <a:pt x="3069291" y="-19712"/>
                  <a:pt x="3430366" y="0"/>
                </a:cubicBezTo>
                <a:cubicBezTo>
                  <a:pt x="3427459" y="171952"/>
                  <a:pt x="3441648" y="235716"/>
                  <a:pt x="3430366" y="384105"/>
                </a:cubicBezTo>
                <a:cubicBezTo>
                  <a:pt x="3419084" y="532495"/>
                  <a:pt x="3417171" y="631633"/>
                  <a:pt x="3430366" y="738664"/>
                </a:cubicBezTo>
                <a:cubicBezTo>
                  <a:pt x="3275387" y="772400"/>
                  <a:pt x="3060716" y="710332"/>
                  <a:pt x="2744293" y="738664"/>
                </a:cubicBezTo>
                <a:cubicBezTo>
                  <a:pt x="2427870" y="766996"/>
                  <a:pt x="2411107" y="755342"/>
                  <a:pt x="2161131" y="738664"/>
                </a:cubicBezTo>
                <a:cubicBezTo>
                  <a:pt x="1911155" y="721986"/>
                  <a:pt x="1684777" y="760899"/>
                  <a:pt x="1475057" y="738664"/>
                </a:cubicBezTo>
                <a:cubicBezTo>
                  <a:pt x="1265337" y="716429"/>
                  <a:pt x="994167" y="759038"/>
                  <a:pt x="788984" y="738664"/>
                </a:cubicBezTo>
                <a:cubicBezTo>
                  <a:pt x="583801" y="718290"/>
                  <a:pt x="357037" y="751190"/>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endParaRPr lang="en-US" sz="1400" b="1" dirty="0">
              <a:solidFill>
                <a:schemeClr val="bg1"/>
              </a:solidFill>
              <a:latin typeface="Karla" charset="0"/>
            </a:endParaRPr>
          </a:p>
          <a:p>
            <a:endParaRPr lang="en-US" sz="1000" b="1" dirty="0"/>
          </a:p>
        </p:txBody>
      </p:sp>
      <p:sp>
        <p:nvSpPr>
          <p:cNvPr id="31" name="Rectangle 30">
            <a:extLst>
              <a:ext uri="{FF2B5EF4-FFF2-40B4-BE49-F238E27FC236}">
                <a16:creationId xmlns:a16="http://schemas.microsoft.com/office/drawing/2014/main" id="{746ECC03-A4A6-47A5-BBA3-BC7691DC2DC3}"/>
              </a:ext>
            </a:extLst>
          </p:cNvPr>
          <p:cNvSpPr/>
          <p:nvPr/>
        </p:nvSpPr>
        <p:spPr>
          <a:xfrm>
            <a:off x="3281508" y="5049882"/>
            <a:ext cx="1743724" cy="307777"/>
          </a:xfrm>
          <a:prstGeom prst="rect">
            <a:avLst/>
          </a:prstGeom>
        </p:spPr>
        <p:txBody>
          <a:bodyPr wrap="square">
            <a:spAutoFit/>
          </a:bodyPr>
          <a:lstStyle/>
          <a:p>
            <a:pPr algn="r"/>
            <a:r>
              <a:rPr lang="en-US" sz="1400" b="1" dirty="0">
                <a:latin typeface="Karla" charset="0"/>
              </a:rPr>
              <a:t>Multiple tasks</a:t>
            </a:r>
          </a:p>
        </p:txBody>
      </p:sp>
      <p:sp>
        <p:nvSpPr>
          <p:cNvPr id="32" name="Rectangle 31">
            <a:extLst>
              <a:ext uri="{FF2B5EF4-FFF2-40B4-BE49-F238E27FC236}">
                <a16:creationId xmlns:a16="http://schemas.microsoft.com/office/drawing/2014/main" id="{4BF6DC87-A208-4177-97B7-BA833954A8F7}"/>
              </a:ext>
            </a:extLst>
          </p:cNvPr>
          <p:cNvSpPr/>
          <p:nvPr/>
        </p:nvSpPr>
        <p:spPr>
          <a:xfrm>
            <a:off x="1600910" y="5717729"/>
            <a:ext cx="3424321" cy="738664"/>
          </a:xfrm>
          <a:custGeom>
            <a:avLst/>
            <a:gdLst>
              <a:gd name="connsiteX0" fmla="*/ 0 w 3424321"/>
              <a:gd name="connsiteY0" fmla="*/ 0 h 738664"/>
              <a:gd name="connsiteX1" fmla="*/ 753351 w 3424321"/>
              <a:gd name="connsiteY1" fmla="*/ 0 h 738664"/>
              <a:gd name="connsiteX2" fmla="*/ 1472458 w 3424321"/>
              <a:gd name="connsiteY2" fmla="*/ 0 h 738664"/>
              <a:gd name="connsiteX3" fmla="*/ 2191565 w 3424321"/>
              <a:gd name="connsiteY3" fmla="*/ 0 h 738664"/>
              <a:gd name="connsiteX4" fmla="*/ 2773700 w 3424321"/>
              <a:gd name="connsiteY4" fmla="*/ 0 h 738664"/>
              <a:gd name="connsiteX5" fmla="*/ 3424321 w 3424321"/>
              <a:gd name="connsiteY5" fmla="*/ 0 h 738664"/>
              <a:gd name="connsiteX6" fmla="*/ 3424321 w 3424321"/>
              <a:gd name="connsiteY6" fmla="*/ 376719 h 738664"/>
              <a:gd name="connsiteX7" fmla="*/ 3424321 w 3424321"/>
              <a:gd name="connsiteY7" fmla="*/ 738664 h 738664"/>
              <a:gd name="connsiteX8" fmla="*/ 2739457 w 3424321"/>
              <a:gd name="connsiteY8" fmla="*/ 738664 h 738664"/>
              <a:gd name="connsiteX9" fmla="*/ 2157322 w 3424321"/>
              <a:gd name="connsiteY9" fmla="*/ 738664 h 738664"/>
              <a:gd name="connsiteX10" fmla="*/ 1575188 w 3424321"/>
              <a:gd name="connsiteY10" fmla="*/ 738664 h 738664"/>
              <a:gd name="connsiteX11" fmla="*/ 856080 w 3424321"/>
              <a:gd name="connsiteY11" fmla="*/ 738664 h 738664"/>
              <a:gd name="connsiteX12" fmla="*/ 0 w 3424321"/>
              <a:gd name="connsiteY12" fmla="*/ 738664 h 738664"/>
              <a:gd name="connsiteX13" fmla="*/ 0 w 3424321"/>
              <a:gd name="connsiteY13" fmla="*/ 354559 h 738664"/>
              <a:gd name="connsiteX14" fmla="*/ 0 w 3424321"/>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24321" h="738664" fill="none" extrusionOk="0">
                <a:moveTo>
                  <a:pt x="0" y="0"/>
                </a:moveTo>
                <a:cubicBezTo>
                  <a:pt x="350086" y="-17726"/>
                  <a:pt x="438904" y="-37335"/>
                  <a:pt x="753351" y="0"/>
                </a:cubicBezTo>
                <a:cubicBezTo>
                  <a:pt x="1067798" y="37335"/>
                  <a:pt x="1136166" y="19456"/>
                  <a:pt x="1472458" y="0"/>
                </a:cubicBezTo>
                <a:cubicBezTo>
                  <a:pt x="1808750" y="-19456"/>
                  <a:pt x="1938095" y="2490"/>
                  <a:pt x="2191565" y="0"/>
                </a:cubicBezTo>
                <a:cubicBezTo>
                  <a:pt x="2445035" y="-2490"/>
                  <a:pt x="2577687" y="12138"/>
                  <a:pt x="2773700" y="0"/>
                </a:cubicBezTo>
                <a:cubicBezTo>
                  <a:pt x="2969714" y="-12138"/>
                  <a:pt x="3139828" y="-16948"/>
                  <a:pt x="3424321" y="0"/>
                </a:cubicBezTo>
                <a:cubicBezTo>
                  <a:pt x="3420491" y="153045"/>
                  <a:pt x="3406478" y="240429"/>
                  <a:pt x="3424321" y="376719"/>
                </a:cubicBezTo>
                <a:cubicBezTo>
                  <a:pt x="3442164" y="513009"/>
                  <a:pt x="3410654" y="572322"/>
                  <a:pt x="3424321" y="738664"/>
                </a:cubicBezTo>
                <a:cubicBezTo>
                  <a:pt x="3179446" y="741182"/>
                  <a:pt x="2982898" y="763131"/>
                  <a:pt x="2739457" y="738664"/>
                </a:cubicBezTo>
                <a:cubicBezTo>
                  <a:pt x="2496016" y="714197"/>
                  <a:pt x="2354111" y="736568"/>
                  <a:pt x="2157322" y="738664"/>
                </a:cubicBezTo>
                <a:cubicBezTo>
                  <a:pt x="1960534" y="740760"/>
                  <a:pt x="1841043" y="713578"/>
                  <a:pt x="1575188" y="738664"/>
                </a:cubicBezTo>
                <a:cubicBezTo>
                  <a:pt x="1309333" y="763750"/>
                  <a:pt x="1125310" y="773749"/>
                  <a:pt x="856080" y="738664"/>
                </a:cubicBezTo>
                <a:cubicBezTo>
                  <a:pt x="586850" y="703579"/>
                  <a:pt x="288416" y="761200"/>
                  <a:pt x="0" y="738664"/>
                </a:cubicBezTo>
                <a:cubicBezTo>
                  <a:pt x="-8132" y="574420"/>
                  <a:pt x="1280" y="440386"/>
                  <a:pt x="0" y="354559"/>
                </a:cubicBezTo>
                <a:cubicBezTo>
                  <a:pt x="-1280" y="268732"/>
                  <a:pt x="16177" y="164439"/>
                  <a:pt x="0" y="0"/>
                </a:cubicBezTo>
                <a:close/>
              </a:path>
              <a:path w="3424321" h="738664" stroke="0" extrusionOk="0">
                <a:moveTo>
                  <a:pt x="0" y="0"/>
                </a:moveTo>
                <a:cubicBezTo>
                  <a:pt x="241548" y="-24877"/>
                  <a:pt x="373418" y="10559"/>
                  <a:pt x="650621" y="0"/>
                </a:cubicBezTo>
                <a:cubicBezTo>
                  <a:pt x="927824" y="-10559"/>
                  <a:pt x="975820" y="18022"/>
                  <a:pt x="1232756" y="0"/>
                </a:cubicBezTo>
                <a:cubicBezTo>
                  <a:pt x="1489693" y="-18022"/>
                  <a:pt x="1812199" y="26314"/>
                  <a:pt x="1986106" y="0"/>
                </a:cubicBezTo>
                <a:cubicBezTo>
                  <a:pt x="2160013" y="-26314"/>
                  <a:pt x="2391826" y="-12902"/>
                  <a:pt x="2636727" y="0"/>
                </a:cubicBezTo>
                <a:cubicBezTo>
                  <a:pt x="2881628" y="12902"/>
                  <a:pt x="3209342" y="2563"/>
                  <a:pt x="3424321" y="0"/>
                </a:cubicBezTo>
                <a:cubicBezTo>
                  <a:pt x="3421414" y="171952"/>
                  <a:pt x="3435603" y="235716"/>
                  <a:pt x="3424321" y="384105"/>
                </a:cubicBezTo>
                <a:cubicBezTo>
                  <a:pt x="3413039" y="532495"/>
                  <a:pt x="3411126" y="631633"/>
                  <a:pt x="3424321" y="738664"/>
                </a:cubicBezTo>
                <a:cubicBezTo>
                  <a:pt x="3130958" y="714133"/>
                  <a:pt x="3042697" y="761187"/>
                  <a:pt x="2739457" y="738664"/>
                </a:cubicBezTo>
                <a:cubicBezTo>
                  <a:pt x="2436217" y="716141"/>
                  <a:pt x="2364375" y="714528"/>
                  <a:pt x="2157322" y="738664"/>
                </a:cubicBezTo>
                <a:cubicBezTo>
                  <a:pt x="1950270" y="762800"/>
                  <a:pt x="1778875" y="746954"/>
                  <a:pt x="1472458" y="738664"/>
                </a:cubicBezTo>
                <a:cubicBezTo>
                  <a:pt x="1166041" y="730374"/>
                  <a:pt x="1026401" y="716582"/>
                  <a:pt x="787594" y="738664"/>
                </a:cubicBezTo>
                <a:cubicBezTo>
                  <a:pt x="548787" y="760746"/>
                  <a:pt x="248924" y="750770"/>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endParaRPr lang="en-US" sz="1400" b="1" dirty="0">
              <a:solidFill>
                <a:schemeClr val="bg1"/>
              </a:solidFill>
              <a:latin typeface="Karla" charset="0"/>
            </a:endParaRPr>
          </a:p>
          <a:p>
            <a:endParaRPr lang="en-US" sz="1000" b="1" dirty="0"/>
          </a:p>
        </p:txBody>
      </p:sp>
      <p:sp>
        <p:nvSpPr>
          <p:cNvPr id="33" name="Rectangle 32">
            <a:extLst>
              <a:ext uri="{FF2B5EF4-FFF2-40B4-BE49-F238E27FC236}">
                <a16:creationId xmlns:a16="http://schemas.microsoft.com/office/drawing/2014/main" id="{2069D864-A39D-4203-9C1E-11EC566BF3B3}"/>
              </a:ext>
            </a:extLst>
          </p:cNvPr>
          <p:cNvSpPr/>
          <p:nvPr/>
        </p:nvSpPr>
        <p:spPr>
          <a:xfrm>
            <a:off x="3268393" y="5837565"/>
            <a:ext cx="1756837" cy="523220"/>
          </a:xfrm>
          <a:prstGeom prst="rect">
            <a:avLst/>
          </a:prstGeom>
        </p:spPr>
        <p:txBody>
          <a:bodyPr wrap="square">
            <a:spAutoFit/>
          </a:bodyPr>
          <a:lstStyle/>
          <a:p>
            <a:pPr algn="r"/>
            <a:r>
              <a:rPr lang="en-US" sz="1400" b="1" dirty="0">
                <a:latin typeface="Karla" charset="0"/>
              </a:rPr>
              <a:t>Webpage, blogs,</a:t>
            </a:r>
          </a:p>
          <a:p>
            <a:pPr algn="r"/>
            <a:r>
              <a:rPr lang="en-US" sz="1400" b="1" dirty="0">
                <a:latin typeface="Karla" charset="0"/>
              </a:rPr>
              <a:t>posts</a:t>
            </a:r>
          </a:p>
        </p:txBody>
      </p:sp>
      <p:sp>
        <p:nvSpPr>
          <p:cNvPr id="37" name="Rectangle 36">
            <a:extLst>
              <a:ext uri="{FF2B5EF4-FFF2-40B4-BE49-F238E27FC236}">
                <a16:creationId xmlns:a16="http://schemas.microsoft.com/office/drawing/2014/main" id="{ABE17613-3BDE-48F5-BB09-D81E65FAF962}"/>
              </a:ext>
            </a:extLst>
          </p:cNvPr>
          <p:cNvSpPr/>
          <p:nvPr/>
        </p:nvSpPr>
        <p:spPr>
          <a:xfrm>
            <a:off x="6054620" y="1479274"/>
            <a:ext cx="5581054" cy="4278094"/>
          </a:xfrm>
          <a:prstGeom prst="rect">
            <a:avLst/>
          </a:prstGeom>
        </p:spPr>
        <p:txBody>
          <a:bodyPr wrap="square">
            <a:spAutoFit/>
          </a:bodyPr>
          <a:lstStyle/>
          <a:p>
            <a:pPr algn="ctr"/>
            <a:r>
              <a:rPr lang="en-US" sz="2400" b="1" dirty="0">
                <a:latin typeface="Karla" pitchFamily="2" charset="0"/>
              </a:rPr>
              <a:t>Real World</a:t>
            </a:r>
          </a:p>
          <a:p>
            <a:pPr algn="ctr"/>
            <a:endParaRPr lang="en-US" sz="2400" b="1" dirty="0">
              <a:latin typeface="Karla" pitchFamily="2" charset="0"/>
            </a:endParaRPr>
          </a:p>
          <a:p>
            <a:pPr algn="ctr"/>
            <a:endParaRPr lang="en-US" sz="2400" b="1" dirty="0">
              <a:latin typeface="Karla" pitchFamily="2" charset="0"/>
            </a:endParaRPr>
          </a:p>
          <a:p>
            <a:pPr algn="ctr"/>
            <a:endParaRPr lang="en-US" sz="2400" b="1" dirty="0">
              <a:latin typeface="Karla" pitchFamily="2" charset="0"/>
            </a:endParaRPr>
          </a:p>
          <a:p>
            <a:pPr algn="ctr"/>
            <a:endParaRPr lang="en-US" dirty="0">
              <a:latin typeface="Karla" pitchFamily="2" charset="0"/>
            </a:endParaRPr>
          </a:p>
          <a:p>
            <a:pPr algn="ctr"/>
            <a:r>
              <a:rPr lang="en-US" b="1" dirty="0">
                <a:latin typeface="Karla" charset="0"/>
              </a:rPr>
              <a:t>Manage larger database</a:t>
            </a:r>
          </a:p>
          <a:p>
            <a:pPr algn="ctr"/>
            <a:endParaRPr lang="en-US" b="1" dirty="0">
              <a:latin typeface="Karla" charset="0"/>
            </a:endParaRPr>
          </a:p>
          <a:p>
            <a:pPr algn="ctr"/>
            <a:endParaRPr lang="en-US" b="1" dirty="0">
              <a:latin typeface="Karla" charset="0"/>
            </a:endParaRPr>
          </a:p>
          <a:p>
            <a:pPr algn="ctr"/>
            <a:r>
              <a:rPr lang="en-US" b="1" dirty="0">
                <a:latin typeface="Karla" charset="0"/>
              </a:rPr>
              <a:t>Learn packages to process larger amount of data</a:t>
            </a:r>
          </a:p>
          <a:p>
            <a:pPr algn="ctr"/>
            <a:endParaRPr lang="en-US" b="1" dirty="0">
              <a:latin typeface="Karla" charset="0"/>
            </a:endParaRPr>
          </a:p>
          <a:p>
            <a:pPr algn="ctr"/>
            <a:endParaRPr lang="en-US" b="1" dirty="0">
              <a:latin typeface="Karla" charset="0"/>
            </a:endParaRPr>
          </a:p>
          <a:p>
            <a:pPr algn="ctr"/>
            <a:r>
              <a:rPr lang="en-US" b="1" dirty="0">
                <a:latin typeface="Karla" charset="0"/>
              </a:rPr>
              <a:t>Handle complex team dynamics and orchestrate applications </a:t>
            </a:r>
          </a:p>
          <a:p>
            <a:pPr algn="ctr"/>
            <a:endParaRPr lang="en-US" sz="1400" dirty="0">
              <a:latin typeface="Karla" pitchFamily="2" charset="0"/>
            </a:endParaRPr>
          </a:p>
        </p:txBody>
      </p:sp>
      <p:sp>
        <p:nvSpPr>
          <p:cNvPr id="38" name="Rectangle 37">
            <a:extLst>
              <a:ext uri="{FF2B5EF4-FFF2-40B4-BE49-F238E27FC236}">
                <a16:creationId xmlns:a16="http://schemas.microsoft.com/office/drawing/2014/main" id="{B4887982-9C9C-43B9-AE2B-DE2A2A5D434B}"/>
              </a:ext>
            </a:extLst>
          </p:cNvPr>
          <p:cNvSpPr/>
          <p:nvPr/>
        </p:nvSpPr>
        <p:spPr>
          <a:xfrm>
            <a:off x="556326" y="1486800"/>
            <a:ext cx="5539674" cy="954107"/>
          </a:xfrm>
          <a:prstGeom prst="rect">
            <a:avLst/>
          </a:prstGeom>
        </p:spPr>
        <p:txBody>
          <a:bodyPr wrap="square">
            <a:spAutoFit/>
          </a:bodyPr>
          <a:lstStyle/>
          <a:p>
            <a:pPr algn="ctr"/>
            <a:r>
              <a:rPr lang="en-US" sz="2400" b="1" dirty="0">
                <a:latin typeface="Karla" pitchFamily="2" charset="0"/>
              </a:rPr>
              <a:t>Data Science Series 109A/B</a:t>
            </a:r>
          </a:p>
          <a:p>
            <a:pPr algn="ctr"/>
            <a:endParaRPr lang="en-US" b="1" dirty="0">
              <a:latin typeface="Karla" pitchFamily="2" charset="0"/>
            </a:endParaRPr>
          </a:p>
          <a:p>
            <a:pPr algn="ctr"/>
            <a:endParaRPr lang="en-US" sz="1400" dirty="0">
              <a:latin typeface="Karla" pitchFamily="2" charset="0"/>
            </a:endParaRPr>
          </a:p>
        </p:txBody>
      </p:sp>
      <p:grpSp>
        <p:nvGrpSpPr>
          <p:cNvPr id="45" name="Group 44">
            <a:extLst>
              <a:ext uri="{FF2B5EF4-FFF2-40B4-BE49-F238E27FC236}">
                <a16:creationId xmlns:a16="http://schemas.microsoft.com/office/drawing/2014/main" id="{DE2D2973-C7FB-4A66-B5A9-CB7E056E80F8}"/>
              </a:ext>
            </a:extLst>
          </p:cNvPr>
          <p:cNvGrpSpPr/>
          <p:nvPr/>
        </p:nvGrpSpPr>
        <p:grpSpPr>
          <a:xfrm>
            <a:off x="5044597" y="3278242"/>
            <a:ext cx="2185670" cy="477457"/>
            <a:chOff x="5044597" y="3278242"/>
            <a:chExt cx="2185670" cy="477457"/>
          </a:xfrm>
        </p:grpSpPr>
        <p:grpSp>
          <p:nvGrpSpPr>
            <p:cNvPr id="39" name="Group 38">
              <a:extLst>
                <a:ext uri="{FF2B5EF4-FFF2-40B4-BE49-F238E27FC236}">
                  <a16:creationId xmlns:a16="http://schemas.microsoft.com/office/drawing/2014/main" id="{AB4B64BA-9DD3-4096-AB98-1C46476CCFA8}"/>
                </a:ext>
              </a:extLst>
            </p:cNvPr>
            <p:cNvGrpSpPr/>
            <p:nvPr/>
          </p:nvGrpSpPr>
          <p:grpSpPr>
            <a:xfrm rot="5400000">
              <a:off x="5899875" y="2553023"/>
              <a:ext cx="347398" cy="2057953"/>
              <a:chOff x="6181724" y="3429000"/>
              <a:chExt cx="287543" cy="1820416"/>
            </a:xfrm>
          </p:grpSpPr>
          <p:sp>
            <p:nvSpPr>
              <p:cNvPr id="40" name="Rectangle 39">
                <a:extLst>
                  <a:ext uri="{FF2B5EF4-FFF2-40B4-BE49-F238E27FC236}">
                    <a16:creationId xmlns:a16="http://schemas.microsoft.com/office/drawing/2014/main" id="{35B826DD-DFD5-4AC8-8DCF-A692E178FD87}"/>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a16="http://schemas.microsoft.com/office/drawing/2014/main" id="{840D0272-4E0D-41A5-8DF8-76AC10197294}"/>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a16="http://schemas.microsoft.com/office/drawing/2014/main"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a16="http://schemas.microsoft.com/office/drawing/2014/main"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6" name="Group 45">
            <a:extLst>
              <a:ext uri="{FF2B5EF4-FFF2-40B4-BE49-F238E27FC236}">
                <a16:creationId xmlns:a16="http://schemas.microsoft.com/office/drawing/2014/main" id="{35A0209D-0C8A-4A19-9803-C79F8AE5C8AF}"/>
              </a:ext>
            </a:extLst>
          </p:cNvPr>
          <p:cNvGrpSpPr/>
          <p:nvPr/>
        </p:nvGrpSpPr>
        <p:grpSpPr>
          <a:xfrm>
            <a:off x="5108659" y="4063184"/>
            <a:ext cx="980372" cy="477457"/>
            <a:chOff x="5044597" y="3278242"/>
            <a:chExt cx="2185670" cy="477457"/>
          </a:xfrm>
        </p:grpSpPr>
        <p:grpSp>
          <p:nvGrpSpPr>
            <p:cNvPr id="47" name="Group 46">
              <a:extLst>
                <a:ext uri="{FF2B5EF4-FFF2-40B4-BE49-F238E27FC236}">
                  <a16:creationId xmlns:a16="http://schemas.microsoft.com/office/drawing/2014/main" id="{2F390320-68CC-406C-B547-24945F2DF642}"/>
                </a:ext>
              </a:extLst>
            </p:cNvPr>
            <p:cNvGrpSpPr/>
            <p:nvPr/>
          </p:nvGrpSpPr>
          <p:grpSpPr>
            <a:xfrm rot="5400000">
              <a:off x="5899875" y="2553023"/>
              <a:ext cx="347398" cy="2057953"/>
              <a:chOff x="6181724" y="3429000"/>
              <a:chExt cx="287543" cy="1820416"/>
            </a:xfrm>
          </p:grpSpPr>
          <p:sp>
            <p:nvSpPr>
              <p:cNvPr id="51" name="Rectangle 50">
                <a:extLst>
                  <a:ext uri="{FF2B5EF4-FFF2-40B4-BE49-F238E27FC236}">
                    <a16:creationId xmlns:a16="http://schemas.microsoft.com/office/drawing/2014/main" id="{D871E674-0078-4925-A32D-1E8C31E249B2}"/>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52" name="Rectangle 51">
                <a:extLst>
                  <a:ext uri="{FF2B5EF4-FFF2-40B4-BE49-F238E27FC236}">
                    <a16:creationId xmlns:a16="http://schemas.microsoft.com/office/drawing/2014/main" id="{CA576896-2CD7-4FE8-98F2-52BF993EFE89}"/>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805CBC8A-7AA3-4866-A881-2B7A5551C746}"/>
                </a:ext>
              </a:extLst>
            </p:cNvPr>
            <p:cNvGrpSpPr/>
            <p:nvPr/>
          </p:nvGrpSpPr>
          <p:grpSpPr>
            <a:xfrm>
              <a:off x="6955269" y="3278242"/>
              <a:ext cx="274998" cy="260137"/>
              <a:chOff x="7078425" y="3164512"/>
              <a:chExt cx="274998" cy="260137"/>
            </a:xfrm>
          </p:grpSpPr>
          <p:sp>
            <p:nvSpPr>
              <p:cNvPr id="49" name="Isosceles Triangle 48">
                <a:extLst>
                  <a:ext uri="{FF2B5EF4-FFF2-40B4-BE49-F238E27FC236}">
                    <a16:creationId xmlns:a16="http://schemas.microsoft.com/office/drawing/2014/main" id="{D5DA2999-94D8-4E39-BDA9-4045A8916070}"/>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Isosceles Triangle 49">
                <a:extLst>
                  <a:ext uri="{FF2B5EF4-FFF2-40B4-BE49-F238E27FC236}">
                    <a16:creationId xmlns:a16="http://schemas.microsoft.com/office/drawing/2014/main" id="{A89B3EC8-A34E-4F26-A727-A270B6BB17D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 name="Group 52">
            <a:extLst>
              <a:ext uri="{FF2B5EF4-FFF2-40B4-BE49-F238E27FC236}">
                <a16:creationId xmlns:a16="http://schemas.microsoft.com/office/drawing/2014/main" id="{0931C8FE-32A5-4DA4-A666-7B7061A37211}"/>
              </a:ext>
            </a:extLst>
          </p:cNvPr>
          <p:cNvGrpSpPr/>
          <p:nvPr/>
        </p:nvGrpSpPr>
        <p:grpSpPr>
          <a:xfrm>
            <a:off x="5093202" y="5003228"/>
            <a:ext cx="980372" cy="477457"/>
            <a:chOff x="5044597" y="3278242"/>
            <a:chExt cx="2185670" cy="477457"/>
          </a:xfrm>
        </p:grpSpPr>
        <p:grpSp>
          <p:nvGrpSpPr>
            <p:cNvPr id="54" name="Group 53">
              <a:extLst>
                <a:ext uri="{FF2B5EF4-FFF2-40B4-BE49-F238E27FC236}">
                  <a16:creationId xmlns:a16="http://schemas.microsoft.com/office/drawing/2014/main" id="{C43E3343-813D-43C7-9E0E-F00DB1C8FE79}"/>
                </a:ext>
              </a:extLst>
            </p:cNvPr>
            <p:cNvGrpSpPr/>
            <p:nvPr/>
          </p:nvGrpSpPr>
          <p:grpSpPr>
            <a:xfrm rot="5400000">
              <a:off x="5899875" y="2553023"/>
              <a:ext cx="347398" cy="2057953"/>
              <a:chOff x="6181724" y="3429000"/>
              <a:chExt cx="287543" cy="1820416"/>
            </a:xfrm>
          </p:grpSpPr>
          <p:sp>
            <p:nvSpPr>
              <p:cNvPr id="58" name="Rectangle 57">
                <a:extLst>
                  <a:ext uri="{FF2B5EF4-FFF2-40B4-BE49-F238E27FC236}">
                    <a16:creationId xmlns:a16="http://schemas.microsoft.com/office/drawing/2014/main" id="{9C13FF9E-5109-4945-90A4-E4C236CF86C9}"/>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59" name="Rectangle 58">
                <a:extLst>
                  <a:ext uri="{FF2B5EF4-FFF2-40B4-BE49-F238E27FC236}">
                    <a16:creationId xmlns:a16="http://schemas.microsoft.com/office/drawing/2014/main" id="{9F8CAC2B-2417-483B-9B6F-F3D27B6A483E}"/>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39713E27-DAA3-4C8E-B2B0-2049CBB16778}"/>
                </a:ext>
              </a:extLst>
            </p:cNvPr>
            <p:cNvGrpSpPr/>
            <p:nvPr/>
          </p:nvGrpSpPr>
          <p:grpSpPr>
            <a:xfrm>
              <a:off x="6955269" y="3278242"/>
              <a:ext cx="274998" cy="260137"/>
              <a:chOff x="7078425" y="3164512"/>
              <a:chExt cx="274998" cy="260137"/>
            </a:xfrm>
          </p:grpSpPr>
          <p:sp>
            <p:nvSpPr>
              <p:cNvPr id="56" name="Isosceles Triangle 55">
                <a:extLst>
                  <a:ext uri="{FF2B5EF4-FFF2-40B4-BE49-F238E27FC236}">
                    <a16:creationId xmlns:a16="http://schemas.microsoft.com/office/drawing/2014/main" id="{C1C80DA9-7BB3-462D-B787-13362EE2BBCC}"/>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a:extLst>
                  <a:ext uri="{FF2B5EF4-FFF2-40B4-BE49-F238E27FC236}">
                    <a16:creationId xmlns:a16="http://schemas.microsoft.com/office/drawing/2014/main" id="{8EE5DA84-5C97-44F9-AFA0-24C4FBB3CB15}"/>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89634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a:extLst>
              <a:ext uri="{FF2B5EF4-FFF2-40B4-BE49-F238E27FC236}">
                <a16:creationId xmlns:a16="http://schemas.microsoft.com/office/drawing/2014/main" id="{CCF7EBC5-3EB3-4801-A31D-D82D880B7C8A}"/>
              </a:ext>
            </a:extLst>
          </p:cNvPr>
          <p:cNvGrpSpPr/>
          <p:nvPr/>
        </p:nvGrpSpPr>
        <p:grpSpPr>
          <a:xfrm rot="8276911">
            <a:off x="8333881" y="4779918"/>
            <a:ext cx="1542797" cy="477457"/>
            <a:chOff x="5044597" y="3278242"/>
            <a:chExt cx="2185670" cy="477457"/>
          </a:xfrm>
        </p:grpSpPr>
        <p:grpSp>
          <p:nvGrpSpPr>
            <p:cNvPr id="86" name="Group 85">
              <a:extLst>
                <a:ext uri="{FF2B5EF4-FFF2-40B4-BE49-F238E27FC236}">
                  <a16:creationId xmlns:a16="http://schemas.microsoft.com/office/drawing/2014/main" id="{CEB19F83-A03A-463E-9436-F98419B65454}"/>
                </a:ext>
              </a:extLst>
            </p:cNvPr>
            <p:cNvGrpSpPr/>
            <p:nvPr/>
          </p:nvGrpSpPr>
          <p:grpSpPr>
            <a:xfrm rot="5400000">
              <a:off x="5899875" y="2553023"/>
              <a:ext cx="347398" cy="2057953"/>
              <a:chOff x="6181724" y="3429000"/>
              <a:chExt cx="287543" cy="1820416"/>
            </a:xfrm>
          </p:grpSpPr>
          <p:sp>
            <p:nvSpPr>
              <p:cNvPr id="90" name="Rectangle 89">
                <a:extLst>
                  <a:ext uri="{FF2B5EF4-FFF2-40B4-BE49-F238E27FC236}">
                    <a16:creationId xmlns:a16="http://schemas.microsoft.com/office/drawing/2014/main" id="{D3906825-B116-4538-8EBD-3DBD03DC49E0}"/>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91" name="Rectangle 90">
                <a:extLst>
                  <a:ext uri="{FF2B5EF4-FFF2-40B4-BE49-F238E27FC236}">
                    <a16:creationId xmlns:a16="http://schemas.microsoft.com/office/drawing/2014/main" id="{FA443B7B-0BB1-46D4-9852-BA523820F5D5}"/>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id="{DA0727AB-5933-4FC9-994F-F46F077AF58A}"/>
                </a:ext>
              </a:extLst>
            </p:cNvPr>
            <p:cNvGrpSpPr/>
            <p:nvPr/>
          </p:nvGrpSpPr>
          <p:grpSpPr>
            <a:xfrm>
              <a:off x="6955269" y="3278242"/>
              <a:ext cx="274998" cy="260137"/>
              <a:chOff x="7078425" y="3164512"/>
              <a:chExt cx="274998" cy="260137"/>
            </a:xfrm>
          </p:grpSpPr>
          <p:sp>
            <p:nvSpPr>
              <p:cNvPr id="88" name="Isosceles Triangle 87">
                <a:extLst>
                  <a:ext uri="{FF2B5EF4-FFF2-40B4-BE49-F238E27FC236}">
                    <a16:creationId xmlns:a16="http://schemas.microsoft.com/office/drawing/2014/main" id="{EAC578D4-CCA3-4DA2-B0C9-F30340A2DDF2}"/>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Isosceles Triangle 88">
                <a:extLst>
                  <a:ext uri="{FF2B5EF4-FFF2-40B4-BE49-F238E27FC236}">
                    <a16:creationId xmlns:a16="http://schemas.microsoft.com/office/drawing/2014/main" id="{3B28A776-6CD9-496E-97C0-0B9FE39DE994}"/>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3" name="Group 62">
            <a:extLst>
              <a:ext uri="{FF2B5EF4-FFF2-40B4-BE49-F238E27FC236}">
                <a16:creationId xmlns:a16="http://schemas.microsoft.com/office/drawing/2014/main" id="{8E1FEBC5-A13D-438F-AFFC-C34DC0D9C2DF}"/>
              </a:ext>
            </a:extLst>
          </p:cNvPr>
          <p:cNvGrpSpPr/>
          <p:nvPr/>
        </p:nvGrpSpPr>
        <p:grpSpPr>
          <a:xfrm rot="2644903">
            <a:off x="8734448" y="3060481"/>
            <a:ext cx="980372" cy="477457"/>
            <a:chOff x="5044597" y="3278242"/>
            <a:chExt cx="2185670" cy="477457"/>
          </a:xfrm>
        </p:grpSpPr>
        <p:grpSp>
          <p:nvGrpSpPr>
            <p:cNvPr id="64" name="Group 63">
              <a:extLst>
                <a:ext uri="{FF2B5EF4-FFF2-40B4-BE49-F238E27FC236}">
                  <a16:creationId xmlns:a16="http://schemas.microsoft.com/office/drawing/2014/main" id="{96CAEE6A-2265-4C96-A9C9-05C740B27EA1}"/>
                </a:ext>
              </a:extLst>
            </p:cNvPr>
            <p:cNvGrpSpPr/>
            <p:nvPr/>
          </p:nvGrpSpPr>
          <p:grpSpPr>
            <a:xfrm rot="5400000">
              <a:off x="5899875" y="2553023"/>
              <a:ext cx="347398" cy="2057953"/>
              <a:chOff x="6181724" y="3429000"/>
              <a:chExt cx="287543" cy="1820416"/>
            </a:xfrm>
          </p:grpSpPr>
          <p:sp>
            <p:nvSpPr>
              <p:cNvPr id="68" name="Rectangle 67">
                <a:extLst>
                  <a:ext uri="{FF2B5EF4-FFF2-40B4-BE49-F238E27FC236}">
                    <a16:creationId xmlns:a16="http://schemas.microsoft.com/office/drawing/2014/main" id="{6DEECEE7-0B78-4888-8EDF-6672FFF75F83}"/>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69" name="Rectangle 68">
                <a:extLst>
                  <a:ext uri="{FF2B5EF4-FFF2-40B4-BE49-F238E27FC236}">
                    <a16:creationId xmlns:a16="http://schemas.microsoft.com/office/drawing/2014/main" id="{46B41874-76D7-4CFA-A30C-FE15FBFB72CC}"/>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24F7E296-D92F-4BE0-B873-773ACA718C71}"/>
                </a:ext>
              </a:extLst>
            </p:cNvPr>
            <p:cNvGrpSpPr/>
            <p:nvPr/>
          </p:nvGrpSpPr>
          <p:grpSpPr>
            <a:xfrm>
              <a:off x="6955269" y="3278242"/>
              <a:ext cx="274998" cy="260137"/>
              <a:chOff x="7078425" y="3164512"/>
              <a:chExt cx="274998" cy="260137"/>
            </a:xfrm>
          </p:grpSpPr>
          <p:sp>
            <p:nvSpPr>
              <p:cNvPr id="66" name="Isosceles Triangle 65">
                <a:extLst>
                  <a:ext uri="{FF2B5EF4-FFF2-40B4-BE49-F238E27FC236}">
                    <a16:creationId xmlns:a16="http://schemas.microsoft.com/office/drawing/2014/main" id="{3A2A5DDC-287C-4E1A-B0E8-80AB28477D2A}"/>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a:extLst>
                  <a:ext uri="{FF2B5EF4-FFF2-40B4-BE49-F238E27FC236}">
                    <a16:creationId xmlns:a16="http://schemas.microsoft.com/office/drawing/2014/main" id="{D9DA441E-83E9-4C74-9A16-14A29E1E2D6A}"/>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0" name="Text Placeholder 2">
            <a:extLst>
              <a:ext uri="{FF2B5EF4-FFF2-40B4-BE49-F238E27FC236}">
                <a16:creationId xmlns:a16="http://schemas.microsoft.com/office/drawing/2014/main"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Data Science Series to Real World (</a:t>
            </a:r>
            <a:r>
              <a:rPr lang="en-US" dirty="0" err="1"/>
              <a:t>cont</a:t>
            </a:r>
            <a:r>
              <a:rPr lang="en-US" dirty="0"/>
              <a:t>)</a:t>
            </a:r>
          </a:p>
        </p:txBody>
      </p:sp>
      <p:sp>
        <p:nvSpPr>
          <p:cNvPr id="21" name="Rectangle 20">
            <a:extLst>
              <a:ext uri="{FF2B5EF4-FFF2-40B4-BE49-F238E27FC236}">
                <a16:creationId xmlns:a16="http://schemas.microsoft.com/office/drawing/2014/main" id="{E0D84B8B-B072-4A04-9675-C4A47532E85E}"/>
              </a:ext>
            </a:extLst>
          </p:cNvPr>
          <p:cNvSpPr/>
          <p:nvPr/>
        </p:nvSpPr>
        <p:spPr>
          <a:xfrm>
            <a:off x="4753625" y="3704513"/>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1</a:t>
            </a:r>
          </a:p>
        </p:txBody>
      </p:sp>
      <p:sp>
        <p:nvSpPr>
          <p:cNvPr id="38" name="Rectangle 37">
            <a:extLst>
              <a:ext uri="{FF2B5EF4-FFF2-40B4-BE49-F238E27FC236}">
                <a16:creationId xmlns:a16="http://schemas.microsoft.com/office/drawing/2014/main" id="{B4887982-9C9C-43B9-AE2B-DE2A2A5D434B}"/>
              </a:ext>
            </a:extLst>
          </p:cNvPr>
          <p:cNvSpPr/>
          <p:nvPr/>
        </p:nvSpPr>
        <p:spPr>
          <a:xfrm>
            <a:off x="701749" y="1808967"/>
            <a:ext cx="3223780" cy="4739759"/>
          </a:xfrm>
          <a:prstGeom prst="rect">
            <a:avLst/>
          </a:prstGeom>
        </p:spPr>
        <p:txBody>
          <a:bodyPr wrap="square">
            <a:spAutoFit/>
          </a:bodyPr>
          <a:lstStyle/>
          <a:p>
            <a:pPr algn="ctr"/>
            <a:r>
              <a:rPr lang="en-US" dirty="0">
                <a:latin typeface="Karla" pitchFamily="2" charset="0"/>
              </a:rPr>
              <a:t>Fragmented </a:t>
            </a:r>
          </a:p>
          <a:p>
            <a:pPr algn="ctr"/>
            <a:r>
              <a:rPr lang="en-US" dirty="0">
                <a:latin typeface="Karla" pitchFamily="2" charset="0"/>
              </a:rPr>
              <a:t>database</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Multitude </a:t>
            </a:r>
          </a:p>
          <a:p>
            <a:pPr algn="ctr"/>
            <a:r>
              <a:rPr lang="en-US" dirty="0">
                <a:latin typeface="Karla" pitchFamily="2" charset="0"/>
              </a:rPr>
              <a:t>requirements and applications</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Recombine and deploy</a:t>
            </a:r>
          </a:p>
          <a:p>
            <a:pPr algn="ctr"/>
            <a:endParaRPr lang="en-US" dirty="0">
              <a:latin typeface="Karla" pitchFamily="2" charset="0"/>
            </a:endParaRPr>
          </a:p>
          <a:p>
            <a:pPr algn="ctr"/>
            <a:endParaRPr lang="en-US" sz="1400" dirty="0">
              <a:latin typeface="Karla" pitchFamily="2" charset="0"/>
            </a:endParaRPr>
          </a:p>
        </p:txBody>
      </p:sp>
      <p:grpSp>
        <p:nvGrpSpPr>
          <p:cNvPr id="45" name="Group 44">
            <a:extLst>
              <a:ext uri="{FF2B5EF4-FFF2-40B4-BE49-F238E27FC236}">
                <a16:creationId xmlns:a16="http://schemas.microsoft.com/office/drawing/2014/main" id="{DE2D2973-C7FB-4A66-B5A9-CB7E056E80F8}"/>
              </a:ext>
            </a:extLst>
          </p:cNvPr>
          <p:cNvGrpSpPr/>
          <p:nvPr/>
        </p:nvGrpSpPr>
        <p:grpSpPr>
          <a:xfrm rot="5400000">
            <a:off x="6906822" y="2664808"/>
            <a:ext cx="1139386" cy="477460"/>
            <a:chOff x="5044597" y="3278242"/>
            <a:chExt cx="2185670" cy="477460"/>
          </a:xfrm>
        </p:grpSpPr>
        <p:grpSp>
          <p:nvGrpSpPr>
            <p:cNvPr id="39" name="Group 38">
              <a:extLst>
                <a:ext uri="{FF2B5EF4-FFF2-40B4-BE49-F238E27FC236}">
                  <a16:creationId xmlns:a16="http://schemas.microsoft.com/office/drawing/2014/main" id="{AB4B64BA-9DD3-4096-AB98-1C46476CCFA8}"/>
                </a:ext>
              </a:extLst>
            </p:cNvPr>
            <p:cNvGrpSpPr/>
            <p:nvPr/>
          </p:nvGrpSpPr>
          <p:grpSpPr>
            <a:xfrm rot="5400000">
              <a:off x="5899875" y="2553027"/>
              <a:ext cx="347397" cy="2057953"/>
              <a:chOff x="6181724" y="3429000"/>
              <a:chExt cx="287542" cy="1820416"/>
            </a:xfrm>
          </p:grpSpPr>
          <p:sp>
            <p:nvSpPr>
              <p:cNvPr id="40" name="Rectangle 39">
                <a:extLst>
                  <a:ext uri="{FF2B5EF4-FFF2-40B4-BE49-F238E27FC236}">
                    <a16:creationId xmlns:a16="http://schemas.microsoft.com/office/drawing/2014/main" id="{35B826DD-DFD5-4AC8-8DCF-A692E178FD87}"/>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a16="http://schemas.microsoft.com/office/drawing/2014/main" id="{840D0272-4E0D-41A5-8DF8-76AC10197294}"/>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a16="http://schemas.microsoft.com/office/drawing/2014/main"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a16="http://schemas.microsoft.com/office/drawing/2014/main"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6" name="Group 45">
            <a:extLst>
              <a:ext uri="{FF2B5EF4-FFF2-40B4-BE49-F238E27FC236}">
                <a16:creationId xmlns:a16="http://schemas.microsoft.com/office/drawing/2014/main" id="{35A0209D-0C8A-4A19-9803-C79F8AE5C8AF}"/>
              </a:ext>
            </a:extLst>
          </p:cNvPr>
          <p:cNvGrpSpPr/>
          <p:nvPr/>
        </p:nvGrpSpPr>
        <p:grpSpPr>
          <a:xfrm rot="7846971">
            <a:off x="5219252" y="2896201"/>
            <a:ext cx="980372" cy="477457"/>
            <a:chOff x="5044597" y="3278242"/>
            <a:chExt cx="2185670" cy="477457"/>
          </a:xfrm>
        </p:grpSpPr>
        <p:grpSp>
          <p:nvGrpSpPr>
            <p:cNvPr id="47" name="Group 46">
              <a:extLst>
                <a:ext uri="{FF2B5EF4-FFF2-40B4-BE49-F238E27FC236}">
                  <a16:creationId xmlns:a16="http://schemas.microsoft.com/office/drawing/2014/main" id="{2F390320-68CC-406C-B547-24945F2DF642}"/>
                </a:ext>
              </a:extLst>
            </p:cNvPr>
            <p:cNvGrpSpPr/>
            <p:nvPr/>
          </p:nvGrpSpPr>
          <p:grpSpPr>
            <a:xfrm rot="5400000">
              <a:off x="5899875" y="2553023"/>
              <a:ext cx="347398" cy="2057953"/>
              <a:chOff x="6181724" y="3429000"/>
              <a:chExt cx="287543" cy="1820416"/>
            </a:xfrm>
          </p:grpSpPr>
          <p:sp>
            <p:nvSpPr>
              <p:cNvPr id="51" name="Rectangle 50">
                <a:extLst>
                  <a:ext uri="{FF2B5EF4-FFF2-40B4-BE49-F238E27FC236}">
                    <a16:creationId xmlns:a16="http://schemas.microsoft.com/office/drawing/2014/main" id="{D871E674-0078-4925-A32D-1E8C31E249B2}"/>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52" name="Rectangle 51">
                <a:extLst>
                  <a:ext uri="{FF2B5EF4-FFF2-40B4-BE49-F238E27FC236}">
                    <a16:creationId xmlns:a16="http://schemas.microsoft.com/office/drawing/2014/main" id="{CA576896-2CD7-4FE8-98F2-52BF993EFE89}"/>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805CBC8A-7AA3-4866-A881-2B7A5551C746}"/>
                </a:ext>
              </a:extLst>
            </p:cNvPr>
            <p:cNvGrpSpPr/>
            <p:nvPr/>
          </p:nvGrpSpPr>
          <p:grpSpPr>
            <a:xfrm>
              <a:off x="6955269" y="3278242"/>
              <a:ext cx="274998" cy="260137"/>
              <a:chOff x="7078425" y="3164512"/>
              <a:chExt cx="274998" cy="260137"/>
            </a:xfrm>
          </p:grpSpPr>
          <p:sp>
            <p:nvSpPr>
              <p:cNvPr id="49" name="Isosceles Triangle 48">
                <a:extLst>
                  <a:ext uri="{FF2B5EF4-FFF2-40B4-BE49-F238E27FC236}">
                    <a16:creationId xmlns:a16="http://schemas.microsoft.com/office/drawing/2014/main" id="{D5DA2999-94D8-4E39-BDA9-4045A8916070}"/>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Isosceles Triangle 49">
                <a:extLst>
                  <a:ext uri="{FF2B5EF4-FFF2-40B4-BE49-F238E27FC236}">
                    <a16:creationId xmlns:a16="http://schemas.microsoft.com/office/drawing/2014/main" id="{A89B3EC8-A34E-4F26-A727-A270B6BB17D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5" name="Graphic 4" descr="Database">
            <a:extLst>
              <a:ext uri="{FF2B5EF4-FFF2-40B4-BE49-F238E27FC236}">
                <a16:creationId xmlns:a16="http://schemas.microsoft.com/office/drawing/2014/main" id="{49D79C71-1F0E-43AF-BF94-45ECADB121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44662" y="1993193"/>
            <a:ext cx="914400" cy="914400"/>
          </a:xfrm>
          <a:prstGeom prst="rect">
            <a:avLst/>
          </a:prstGeom>
        </p:spPr>
      </p:pic>
      <p:pic>
        <p:nvPicPr>
          <p:cNvPr id="60" name="Graphic 59" descr="Database">
            <a:extLst>
              <a:ext uri="{FF2B5EF4-FFF2-40B4-BE49-F238E27FC236}">
                <a16:creationId xmlns:a16="http://schemas.microsoft.com/office/drawing/2014/main" id="{19CBF5EF-38F4-447C-B86A-23DBEA9BDC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02892" y="1436670"/>
            <a:ext cx="914400" cy="914400"/>
          </a:xfrm>
          <a:prstGeom prst="rect">
            <a:avLst/>
          </a:prstGeom>
        </p:spPr>
      </p:pic>
      <p:pic>
        <p:nvPicPr>
          <p:cNvPr id="61" name="Graphic 60" descr="Database">
            <a:extLst>
              <a:ext uri="{FF2B5EF4-FFF2-40B4-BE49-F238E27FC236}">
                <a16:creationId xmlns:a16="http://schemas.microsoft.com/office/drawing/2014/main" id="{A4920C9D-7625-4475-BE80-EC84D933BA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88074" y="1985187"/>
            <a:ext cx="914400" cy="914400"/>
          </a:xfrm>
          <a:prstGeom prst="rect">
            <a:avLst/>
          </a:prstGeom>
        </p:spPr>
      </p:pic>
      <p:sp>
        <p:nvSpPr>
          <p:cNvPr id="62" name="Rectangle 61">
            <a:extLst>
              <a:ext uri="{FF2B5EF4-FFF2-40B4-BE49-F238E27FC236}">
                <a16:creationId xmlns:a16="http://schemas.microsoft.com/office/drawing/2014/main" id="{65132692-C58F-42AA-BA8C-204C3941DF87}"/>
              </a:ext>
            </a:extLst>
          </p:cNvPr>
          <p:cNvSpPr/>
          <p:nvPr/>
        </p:nvSpPr>
        <p:spPr>
          <a:xfrm>
            <a:off x="8890737" y="3694792"/>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3</a:t>
            </a:r>
          </a:p>
        </p:txBody>
      </p:sp>
      <p:sp>
        <p:nvSpPr>
          <p:cNvPr id="70" name="Rectangle 69">
            <a:extLst>
              <a:ext uri="{FF2B5EF4-FFF2-40B4-BE49-F238E27FC236}">
                <a16:creationId xmlns:a16="http://schemas.microsoft.com/office/drawing/2014/main" id="{EB78544F-CE20-4544-9A23-3DE0BCB0ECA3}"/>
              </a:ext>
            </a:extLst>
          </p:cNvPr>
          <p:cNvSpPr/>
          <p:nvPr/>
        </p:nvSpPr>
        <p:spPr>
          <a:xfrm>
            <a:off x="6856145" y="3701360"/>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2</a:t>
            </a:r>
          </a:p>
        </p:txBody>
      </p:sp>
      <p:pic>
        <p:nvPicPr>
          <p:cNvPr id="7" name="Graphic 6" descr="Syncing cloud">
            <a:extLst>
              <a:ext uri="{FF2B5EF4-FFF2-40B4-BE49-F238E27FC236}">
                <a16:creationId xmlns:a16="http://schemas.microsoft.com/office/drawing/2014/main" id="{B5A3A54D-F47C-4564-889B-034DC9C8815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35694" y="5275346"/>
            <a:ext cx="1279158" cy="1279158"/>
          </a:xfrm>
          <a:prstGeom prst="rect">
            <a:avLst/>
          </a:prstGeom>
        </p:spPr>
      </p:pic>
      <p:grpSp>
        <p:nvGrpSpPr>
          <p:cNvPr id="71" name="Group 70">
            <a:extLst>
              <a:ext uri="{FF2B5EF4-FFF2-40B4-BE49-F238E27FC236}">
                <a16:creationId xmlns:a16="http://schemas.microsoft.com/office/drawing/2014/main" id="{8D72D26F-59BA-46F4-866E-4647E0E82FF7}"/>
              </a:ext>
            </a:extLst>
          </p:cNvPr>
          <p:cNvGrpSpPr/>
          <p:nvPr/>
        </p:nvGrpSpPr>
        <p:grpSpPr>
          <a:xfrm rot="2353352">
            <a:off x="5291501" y="4987117"/>
            <a:ext cx="1591001" cy="477457"/>
            <a:chOff x="5044597" y="3278242"/>
            <a:chExt cx="2185670" cy="477457"/>
          </a:xfrm>
        </p:grpSpPr>
        <p:grpSp>
          <p:nvGrpSpPr>
            <p:cNvPr id="72" name="Group 71">
              <a:extLst>
                <a:ext uri="{FF2B5EF4-FFF2-40B4-BE49-F238E27FC236}">
                  <a16:creationId xmlns:a16="http://schemas.microsoft.com/office/drawing/2014/main" id="{318D644E-43F5-4E6C-A640-528243A4A283}"/>
                </a:ext>
              </a:extLst>
            </p:cNvPr>
            <p:cNvGrpSpPr/>
            <p:nvPr/>
          </p:nvGrpSpPr>
          <p:grpSpPr>
            <a:xfrm rot="5400000">
              <a:off x="5899875" y="2553023"/>
              <a:ext cx="347398" cy="2057953"/>
              <a:chOff x="6181724" y="3429000"/>
              <a:chExt cx="287543" cy="1820416"/>
            </a:xfrm>
          </p:grpSpPr>
          <p:sp>
            <p:nvSpPr>
              <p:cNvPr id="76" name="Rectangle 75">
                <a:extLst>
                  <a:ext uri="{FF2B5EF4-FFF2-40B4-BE49-F238E27FC236}">
                    <a16:creationId xmlns:a16="http://schemas.microsoft.com/office/drawing/2014/main" id="{D568BBFA-BB36-4726-99B8-4B875E359436}"/>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77" name="Rectangle 76">
                <a:extLst>
                  <a:ext uri="{FF2B5EF4-FFF2-40B4-BE49-F238E27FC236}">
                    <a16:creationId xmlns:a16="http://schemas.microsoft.com/office/drawing/2014/main" id="{9038D90F-AF60-4EC7-BDC7-42EE5FE04F2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id="{C11E57D1-DA84-4EF8-AB29-F1877C39F7A8}"/>
                </a:ext>
              </a:extLst>
            </p:cNvPr>
            <p:cNvGrpSpPr/>
            <p:nvPr/>
          </p:nvGrpSpPr>
          <p:grpSpPr>
            <a:xfrm>
              <a:off x="6955269" y="3278242"/>
              <a:ext cx="274998" cy="260137"/>
              <a:chOff x="7078425" y="3164512"/>
              <a:chExt cx="274998" cy="260137"/>
            </a:xfrm>
          </p:grpSpPr>
          <p:sp>
            <p:nvSpPr>
              <p:cNvPr id="74" name="Isosceles Triangle 73">
                <a:extLst>
                  <a:ext uri="{FF2B5EF4-FFF2-40B4-BE49-F238E27FC236}">
                    <a16:creationId xmlns:a16="http://schemas.microsoft.com/office/drawing/2014/main" id="{AB8E1E44-1F56-49DA-8482-583184A7EC31}"/>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Isosceles Triangle 74">
                <a:extLst>
                  <a:ext uri="{FF2B5EF4-FFF2-40B4-BE49-F238E27FC236}">
                    <a16:creationId xmlns:a16="http://schemas.microsoft.com/office/drawing/2014/main" id="{760A45B1-867E-487D-BF8D-9F383264BC18}"/>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78" name="Group 77">
            <a:extLst>
              <a:ext uri="{FF2B5EF4-FFF2-40B4-BE49-F238E27FC236}">
                <a16:creationId xmlns:a16="http://schemas.microsoft.com/office/drawing/2014/main" id="{795FCA31-4325-4FBC-88CC-3ED25E00F6BC}"/>
              </a:ext>
            </a:extLst>
          </p:cNvPr>
          <p:cNvGrpSpPr/>
          <p:nvPr/>
        </p:nvGrpSpPr>
        <p:grpSpPr>
          <a:xfrm rot="5400000">
            <a:off x="7090660" y="4724619"/>
            <a:ext cx="846916" cy="535023"/>
            <a:chOff x="5044597" y="3278242"/>
            <a:chExt cx="2185670" cy="477460"/>
          </a:xfrm>
        </p:grpSpPr>
        <p:grpSp>
          <p:nvGrpSpPr>
            <p:cNvPr id="79" name="Group 78">
              <a:extLst>
                <a:ext uri="{FF2B5EF4-FFF2-40B4-BE49-F238E27FC236}">
                  <a16:creationId xmlns:a16="http://schemas.microsoft.com/office/drawing/2014/main" id="{70199FCE-5A6A-4FA8-8E0F-574E82B62998}"/>
                </a:ext>
              </a:extLst>
            </p:cNvPr>
            <p:cNvGrpSpPr/>
            <p:nvPr/>
          </p:nvGrpSpPr>
          <p:grpSpPr>
            <a:xfrm rot="5400000">
              <a:off x="5899875" y="2553027"/>
              <a:ext cx="347397" cy="2057953"/>
              <a:chOff x="6181724" y="3429000"/>
              <a:chExt cx="287542" cy="1820416"/>
            </a:xfrm>
          </p:grpSpPr>
          <p:sp>
            <p:nvSpPr>
              <p:cNvPr id="83" name="Rectangle 82">
                <a:extLst>
                  <a:ext uri="{FF2B5EF4-FFF2-40B4-BE49-F238E27FC236}">
                    <a16:creationId xmlns:a16="http://schemas.microsoft.com/office/drawing/2014/main" id="{A9EC4EE5-31E6-4447-92C0-053D71FB929E}"/>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84" name="Rectangle 83">
                <a:extLst>
                  <a:ext uri="{FF2B5EF4-FFF2-40B4-BE49-F238E27FC236}">
                    <a16:creationId xmlns:a16="http://schemas.microsoft.com/office/drawing/2014/main" id="{CE380C27-5599-4403-B13B-FF4853944CA5}"/>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319650CA-94AD-4BFC-AB22-1DB332C44379}"/>
                </a:ext>
              </a:extLst>
            </p:cNvPr>
            <p:cNvGrpSpPr/>
            <p:nvPr/>
          </p:nvGrpSpPr>
          <p:grpSpPr>
            <a:xfrm>
              <a:off x="6955269" y="3278242"/>
              <a:ext cx="274998" cy="260137"/>
              <a:chOff x="7078425" y="3164512"/>
              <a:chExt cx="274998" cy="260137"/>
            </a:xfrm>
          </p:grpSpPr>
          <p:sp>
            <p:nvSpPr>
              <p:cNvPr id="81" name="Isosceles Triangle 80">
                <a:extLst>
                  <a:ext uri="{FF2B5EF4-FFF2-40B4-BE49-F238E27FC236}">
                    <a16:creationId xmlns:a16="http://schemas.microsoft.com/office/drawing/2014/main" id="{6F0B456A-097A-4215-9300-F5974064589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Isosceles Triangle 81">
                <a:extLst>
                  <a:ext uri="{FF2B5EF4-FFF2-40B4-BE49-F238E27FC236}">
                    <a16:creationId xmlns:a16="http://schemas.microsoft.com/office/drawing/2014/main" id="{511B0502-ED3A-4A3C-AD85-5831A6256F7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892441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Data Science Series to Real World (</a:t>
            </a:r>
            <a:r>
              <a:rPr lang="en-US" dirty="0" err="1"/>
              <a:t>cont</a:t>
            </a:r>
            <a:r>
              <a:rPr lang="en-US" dirty="0"/>
              <a:t>)</a:t>
            </a:r>
          </a:p>
        </p:txBody>
      </p:sp>
      <p:sp>
        <p:nvSpPr>
          <p:cNvPr id="38" name="Rectangle 37">
            <a:extLst>
              <a:ext uri="{FF2B5EF4-FFF2-40B4-BE49-F238E27FC236}">
                <a16:creationId xmlns:a16="http://schemas.microsoft.com/office/drawing/2014/main" id="{B4887982-9C9C-43B9-AE2B-DE2A2A5D434B}"/>
              </a:ext>
            </a:extLst>
          </p:cNvPr>
          <p:cNvSpPr/>
          <p:nvPr/>
        </p:nvSpPr>
        <p:spPr>
          <a:xfrm>
            <a:off x="701749" y="1942226"/>
            <a:ext cx="3223780" cy="4185761"/>
          </a:xfrm>
          <a:prstGeom prst="rect">
            <a:avLst/>
          </a:prstGeom>
        </p:spPr>
        <p:txBody>
          <a:bodyPr wrap="square">
            <a:spAutoFit/>
          </a:bodyPr>
          <a:lstStyle/>
          <a:p>
            <a:pPr algn="ctr"/>
            <a:r>
              <a:rPr lang="en-US" dirty="0">
                <a:latin typeface="Karla" pitchFamily="2" charset="0"/>
              </a:rPr>
              <a:t>Multiple tasks or models (i.e. Ensemble)</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Recombine</a:t>
            </a:r>
          </a:p>
          <a:p>
            <a:pPr algn="ctr"/>
            <a:r>
              <a:rPr lang="en-US" dirty="0">
                <a:latin typeface="Karla" pitchFamily="2" charset="0"/>
              </a:rPr>
              <a:t>results</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Present results</a:t>
            </a:r>
          </a:p>
          <a:p>
            <a:pPr algn="ctr"/>
            <a:endParaRPr lang="en-US" dirty="0">
              <a:latin typeface="Karla" pitchFamily="2" charset="0"/>
            </a:endParaRPr>
          </a:p>
          <a:p>
            <a:pPr algn="ctr"/>
            <a:endParaRPr lang="en-US" sz="1400" dirty="0">
              <a:latin typeface="Karla" pitchFamily="2" charset="0"/>
            </a:endParaRPr>
          </a:p>
        </p:txBody>
      </p:sp>
      <p:sp>
        <p:nvSpPr>
          <p:cNvPr id="21" name="Rectangle 20">
            <a:extLst>
              <a:ext uri="{FF2B5EF4-FFF2-40B4-BE49-F238E27FC236}">
                <a16:creationId xmlns:a16="http://schemas.microsoft.com/office/drawing/2014/main" id="{E0D84B8B-B072-4A04-9675-C4A47532E85E}"/>
              </a:ext>
            </a:extLst>
          </p:cNvPr>
          <p:cNvSpPr/>
          <p:nvPr/>
        </p:nvSpPr>
        <p:spPr>
          <a:xfrm>
            <a:off x="8529489" y="1696782"/>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1</a:t>
            </a:r>
          </a:p>
        </p:txBody>
      </p:sp>
      <p:grpSp>
        <p:nvGrpSpPr>
          <p:cNvPr id="45" name="Group 44">
            <a:extLst>
              <a:ext uri="{FF2B5EF4-FFF2-40B4-BE49-F238E27FC236}">
                <a16:creationId xmlns:a16="http://schemas.microsoft.com/office/drawing/2014/main" id="{DE2D2973-C7FB-4A66-B5A9-CB7E056E80F8}"/>
              </a:ext>
            </a:extLst>
          </p:cNvPr>
          <p:cNvGrpSpPr/>
          <p:nvPr/>
        </p:nvGrpSpPr>
        <p:grpSpPr>
          <a:xfrm rot="10800000">
            <a:off x="5535207" y="2087430"/>
            <a:ext cx="991608" cy="454852"/>
            <a:chOff x="5044597" y="3278242"/>
            <a:chExt cx="2185670" cy="477460"/>
          </a:xfrm>
        </p:grpSpPr>
        <p:grpSp>
          <p:nvGrpSpPr>
            <p:cNvPr id="39" name="Group 38">
              <a:extLst>
                <a:ext uri="{FF2B5EF4-FFF2-40B4-BE49-F238E27FC236}">
                  <a16:creationId xmlns:a16="http://schemas.microsoft.com/office/drawing/2014/main" id="{AB4B64BA-9DD3-4096-AB98-1C46476CCFA8}"/>
                </a:ext>
              </a:extLst>
            </p:cNvPr>
            <p:cNvGrpSpPr/>
            <p:nvPr/>
          </p:nvGrpSpPr>
          <p:grpSpPr>
            <a:xfrm rot="5400000">
              <a:off x="5899875" y="2553027"/>
              <a:ext cx="347397" cy="2057953"/>
              <a:chOff x="6181724" y="3429000"/>
              <a:chExt cx="287542" cy="1820416"/>
            </a:xfrm>
          </p:grpSpPr>
          <p:sp>
            <p:nvSpPr>
              <p:cNvPr id="40" name="Rectangle 39">
                <a:extLst>
                  <a:ext uri="{FF2B5EF4-FFF2-40B4-BE49-F238E27FC236}">
                    <a16:creationId xmlns:a16="http://schemas.microsoft.com/office/drawing/2014/main" id="{35B826DD-DFD5-4AC8-8DCF-A692E178FD87}"/>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a16="http://schemas.microsoft.com/office/drawing/2014/main" id="{840D0272-4E0D-41A5-8DF8-76AC10197294}"/>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a16="http://schemas.microsoft.com/office/drawing/2014/main"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a16="http://schemas.microsoft.com/office/drawing/2014/main"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6" name="Group 45">
            <a:extLst>
              <a:ext uri="{FF2B5EF4-FFF2-40B4-BE49-F238E27FC236}">
                <a16:creationId xmlns:a16="http://schemas.microsoft.com/office/drawing/2014/main" id="{35A0209D-0C8A-4A19-9803-C79F8AE5C8AF}"/>
              </a:ext>
            </a:extLst>
          </p:cNvPr>
          <p:cNvGrpSpPr/>
          <p:nvPr/>
        </p:nvGrpSpPr>
        <p:grpSpPr>
          <a:xfrm>
            <a:off x="7569933" y="1919474"/>
            <a:ext cx="853218" cy="454849"/>
            <a:chOff x="5044597" y="3278242"/>
            <a:chExt cx="2185670" cy="477457"/>
          </a:xfrm>
        </p:grpSpPr>
        <p:grpSp>
          <p:nvGrpSpPr>
            <p:cNvPr id="47" name="Group 46">
              <a:extLst>
                <a:ext uri="{FF2B5EF4-FFF2-40B4-BE49-F238E27FC236}">
                  <a16:creationId xmlns:a16="http://schemas.microsoft.com/office/drawing/2014/main" id="{2F390320-68CC-406C-B547-24945F2DF642}"/>
                </a:ext>
              </a:extLst>
            </p:cNvPr>
            <p:cNvGrpSpPr/>
            <p:nvPr/>
          </p:nvGrpSpPr>
          <p:grpSpPr>
            <a:xfrm rot="5400000">
              <a:off x="5899875" y="2553023"/>
              <a:ext cx="347398" cy="2057953"/>
              <a:chOff x="6181724" y="3429000"/>
              <a:chExt cx="287543" cy="1820416"/>
            </a:xfrm>
          </p:grpSpPr>
          <p:sp>
            <p:nvSpPr>
              <p:cNvPr id="51" name="Rectangle 50">
                <a:extLst>
                  <a:ext uri="{FF2B5EF4-FFF2-40B4-BE49-F238E27FC236}">
                    <a16:creationId xmlns:a16="http://schemas.microsoft.com/office/drawing/2014/main" id="{D871E674-0078-4925-A32D-1E8C31E249B2}"/>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52" name="Rectangle 51">
                <a:extLst>
                  <a:ext uri="{FF2B5EF4-FFF2-40B4-BE49-F238E27FC236}">
                    <a16:creationId xmlns:a16="http://schemas.microsoft.com/office/drawing/2014/main" id="{CA576896-2CD7-4FE8-98F2-52BF993EFE89}"/>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805CBC8A-7AA3-4866-A881-2B7A5551C746}"/>
                </a:ext>
              </a:extLst>
            </p:cNvPr>
            <p:cNvGrpSpPr/>
            <p:nvPr/>
          </p:nvGrpSpPr>
          <p:grpSpPr>
            <a:xfrm>
              <a:off x="6955269" y="3278242"/>
              <a:ext cx="274998" cy="260137"/>
              <a:chOff x="7078425" y="3164512"/>
              <a:chExt cx="274998" cy="260137"/>
            </a:xfrm>
          </p:grpSpPr>
          <p:sp>
            <p:nvSpPr>
              <p:cNvPr id="49" name="Isosceles Triangle 48">
                <a:extLst>
                  <a:ext uri="{FF2B5EF4-FFF2-40B4-BE49-F238E27FC236}">
                    <a16:creationId xmlns:a16="http://schemas.microsoft.com/office/drawing/2014/main" id="{D5DA2999-94D8-4E39-BDA9-4045A8916070}"/>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Isosceles Triangle 49">
                <a:extLst>
                  <a:ext uri="{FF2B5EF4-FFF2-40B4-BE49-F238E27FC236}">
                    <a16:creationId xmlns:a16="http://schemas.microsoft.com/office/drawing/2014/main" id="{A89B3EC8-A34E-4F26-A727-A270B6BB17D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5" name="Graphic 4" descr="Database">
            <a:extLst>
              <a:ext uri="{FF2B5EF4-FFF2-40B4-BE49-F238E27FC236}">
                <a16:creationId xmlns:a16="http://schemas.microsoft.com/office/drawing/2014/main" id="{49D79C71-1F0E-43AF-BF94-45ECADB121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0563" y="1567141"/>
            <a:ext cx="1474816" cy="1614364"/>
          </a:xfrm>
          <a:prstGeom prst="rect">
            <a:avLst/>
          </a:prstGeom>
        </p:spPr>
      </p:pic>
      <p:sp>
        <p:nvSpPr>
          <p:cNvPr id="62" name="Rectangle 61">
            <a:extLst>
              <a:ext uri="{FF2B5EF4-FFF2-40B4-BE49-F238E27FC236}">
                <a16:creationId xmlns:a16="http://schemas.microsoft.com/office/drawing/2014/main" id="{65132692-C58F-42AA-BA8C-204C3941DF87}"/>
              </a:ext>
            </a:extLst>
          </p:cNvPr>
          <p:cNvSpPr/>
          <p:nvPr/>
        </p:nvSpPr>
        <p:spPr>
          <a:xfrm>
            <a:off x="4000500" y="1987613"/>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3</a:t>
            </a:r>
          </a:p>
        </p:txBody>
      </p:sp>
      <p:sp>
        <p:nvSpPr>
          <p:cNvPr id="70" name="Rectangle 69">
            <a:extLst>
              <a:ext uri="{FF2B5EF4-FFF2-40B4-BE49-F238E27FC236}">
                <a16:creationId xmlns:a16="http://schemas.microsoft.com/office/drawing/2014/main" id="{EB78544F-CE20-4544-9A23-3DE0BCB0ECA3}"/>
              </a:ext>
            </a:extLst>
          </p:cNvPr>
          <p:cNvSpPr/>
          <p:nvPr/>
        </p:nvSpPr>
        <p:spPr>
          <a:xfrm>
            <a:off x="8520502" y="2491048"/>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2</a:t>
            </a:r>
          </a:p>
        </p:txBody>
      </p:sp>
      <p:pic>
        <p:nvPicPr>
          <p:cNvPr id="7" name="Graphic 6" descr="Syncing cloud">
            <a:extLst>
              <a:ext uri="{FF2B5EF4-FFF2-40B4-BE49-F238E27FC236}">
                <a16:creationId xmlns:a16="http://schemas.microsoft.com/office/drawing/2014/main" id="{B5A3A54D-F47C-4564-889B-034DC9C881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03107" y="3486767"/>
            <a:ext cx="1208214" cy="1322536"/>
          </a:xfrm>
          <a:prstGeom prst="rect">
            <a:avLst/>
          </a:prstGeom>
        </p:spPr>
      </p:pic>
      <p:grpSp>
        <p:nvGrpSpPr>
          <p:cNvPr id="72" name="Group 71">
            <a:extLst>
              <a:ext uri="{FF2B5EF4-FFF2-40B4-BE49-F238E27FC236}">
                <a16:creationId xmlns:a16="http://schemas.microsoft.com/office/drawing/2014/main" id="{318D644E-43F5-4E6C-A640-528243A4A283}"/>
              </a:ext>
            </a:extLst>
          </p:cNvPr>
          <p:cNvGrpSpPr/>
          <p:nvPr/>
        </p:nvGrpSpPr>
        <p:grpSpPr>
          <a:xfrm rot="10800000">
            <a:off x="4538236" y="2790525"/>
            <a:ext cx="259470" cy="1407375"/>
            <a:chOff x="6181724" y="3429000"/>
            <a:chExt cx="287543" cy="1820416"/>
          </a:xfrm>
        </p:grpSpPr>
        <p:sp>
          <p:nvSpPr>
            <p:cNvPr id="76" name="Rectangle 75">
              <a:extLst>
                <a:ext uri="{FF2B5EF4-FFF2-40B4-BE49-F238E27FC236}">
                  <a16:creationId xmlns:a16="http://schemas.microsoft.com/office/drawing/2014/main" id="{D568BBFA-BB36-4726-99B8-4B875E359436}"/>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77" name="Rectangle 76">
              <a:extLst>
                <a:ext uri="{FF2B5EF4-FFF2-40B4-BE49-F238E27FC236}">
                  <a16:creationId xmlns:a16="http://schemas.microsoft.com/office/drawing/2014/main" id="{9038D90F-AF60-4EC7-BDC7-42EE5FE04F2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id="{795FCA31-4325-4FBC-88CC-3ED25E00F6BC}"/>
              </a:ext>
            </a:extLst>
          </p:cNvPr>
          <p:cNvGrpSpPr/>
          <p:nvPr/>
        </p:nvGrpSpPr>
        <p:grpSpPr>
          <a:xfrm>
            <a:off x="7625804" y="2679570"/>
            <a:ext cx="737071" cy="509689"/>
            <a:chOff x="5044597" y="3278242"/>
            <a:chExt cx="2185670" cy="477460"/>
          </a:xfrm>
        </p:grpSpPr>
        <p:grpSp>
          <p:nvGrpSpPr>
            <p:cNvPr id="79" name="Group 78">
              <a:extLst>
                <a:ext uri="{FF2B5EF4-FFF2-40B4-BE49-F238E27FC236}">
                  <a16:creationId xmlns:a16="http://schemas.microsoft.com/office/drawing/2014/main" id="{70199FCE-5A6A-4FA8-8E0F-574E82B62998}"/>
                </a:ext>
              </a:extLst>
            </p:cNvPr>
            <p:cNvGrpSpPr/>
            <p:nvPr/>
          </p:nvGrpSpPr>
          <p:grpSpPr>
            <a:xfrm rot="5400000">
              <a:off x="5899875" y="2553027"/>
              <a:ext cx="347397" cy="2057953"/>
              <a:chOff x="6181724" y="3429000"/>
              <a:chExt cx="287542" cy="1820416"/>
            </a:xfrm>
          </p:grpSpPr>
          <p:sp>
            <p:nvSpPr>
              <p:cNvPr id="83" name="Rectangle 82">
                <a:extLst>
                  <a:ext uri="{FF2B5EF4-FFF2-40B4-BE49-F238E27FC236}">
                    <a16:creationId xmlns:a16="http://schemas.microsoft.com/office/drawing/2014/main" id="{A9EC4EE5-31E6-4447-92C0-053D71FB929E}"/>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84" name="Rectangle 83">
                <a:extLst>
                  <a:ext uri="{FF2B5EF4-FFF2-40B4-BE49-F238E27FC236}">
                    <a16:creationId xmlns:a16="http://schemas.microsoft.com/office/drawing/2014/main" id="{CE380C27-5599-4403-B13B-FF4853944CA5}"/>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319650CA-94AD-4BFC-AB22-1DB332C44379}"/>
                </a:ext>
              </a:extLst>
            </p:cNvPr>
            <p:cNvGrpSpPr/>
            <p:nvPr/>
          </p:nvGrpSpPr>
          <p:grpSpPr>
            <a:xfrm>
              <a:off x="6955269" y="3278242"/>
              <a:ext cx="274998" cy="260137"/>
              <a:chOff x="7078425" y="3164512"/>
              <a:chExt cx="274998" cy="260137"/>
            </a:xfrm>
          </p:grpSpPr>
          <p:sp>
            <p:nvSpPr>
              <p:cNvPr id="81" name="Isosceles Triangle 80">
                <a:extLst>
                  <a:ext uri="{FF2B5EF4-FFF2-40B4-BE49-F238E27FC236}">
                    <a16:creationId xmlns:a16="http://schemas.microsoft.com/office/drawing/2014/main" id="{6F0B456A-097A-4215-9300-F5974064589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Isosceles Triangle 81">
                <a:extLst>
                  <a:ext uri="{FF2B5EF4-FFF2-40B4-BE49-F238E27FC236}">
                    <a16:creationId xmlns:a16="http://schemas.microsoft.com/office/drawing/2014/main" id="{511B0502-ED3A-4A3C-AD85-5831A6256F7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 name="Group 52">
            <a:extLst>
              <a:ext uri="{FF2B5EF4-FFF2-40B4-BE49-F238E27FC236}">
                <a16:creationId xmlns:a16="http://schemas.microsoft.com/office/drawing/2014/main" id="{228CD746-2187-4828-80C2-6363A8A95D86}"/>
              </a:ext>
            </a:extLst>
          </p:cNvPr>
          <p:cNvGrpSpPr/>
          <p:nvPr/>
        </p:nvGrpSpPr>
        <p:grpSpPr>
          <a:xfrm>
            <a:off x="4546243" y="4147509"/>
            <a:ext cx="2577640" cy="454849"/>
            <a:chOff x="5044597" y="3278242"/>
            <a:chExt cx="2185670" cy="477457"/>
          </a:xfrm>
        </p:grpSpPr>
        <p:grpSp>
          <p:nvGrpSpPr>
            <p:cNvPr id="54" name="Group 53">
              <a:extLst>
                <a:ext uri="{FF2B5EF4-FFF2-40B4-BE49-F238E27FC236}">
                  <a16:creationId xmlns:a16="http://schemas.microsoft.com/office/drawing/2014/main" id="{51D92026-3D9B-4E42-8614-145C7450BF0B}"/>
                </a:ext>
              </a:extLst>
            </p:cNvPr>
            <p:cNvGrpSpPr/>
            <p:nvPr/>
          </p:nvGrpSpPr>
          <p:grpSpPr>
            <a:xfrm rot="5400000">
              <a:off x="5899875" y="2553023"/>
              <a:ext cx="347398" cy="2057953"/>
              <a:chOff x="6181724" y="3429000"/>
              <a:chExt cx="287543" cy="1820416"/>
            </a:xfrm>
          </p:grpSpPr>
          <p:sp>
            <p:nvSpPr>
              <p:cNvPr id="58" name="Rectangle 57">
                <a:extLst>
                  <a:ext uri="{FF2B5EF4-FFF2-40B4-BE49-F238E27FC236}">
                    <a16:creationId xmlns:a16="http://schemas.microsoft.com/office/drawing/2014/main" id="{BB8D3661-BAC9-40B6-8AA9-F8CE0DA8D6F1}"/>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59" name="Rectangle 58">
                <a:extLst>
                  <a:ext uri="{FF2B5EF4-FFF2-40B4-BE49-F238E27FC236}">
                    <a16:creationId xmlns:a16="http://schemas.microsoft.com/office/drawing/2014/main" id="{574B2481-E026-4601-ABDC-1D73CADC76A6}"/>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1C90C266-1625-4AD8-833C-82A66979B9D0}"/>
                </a:ext>
              </a:extLst>
            </p:cNvPr>
            <p:cNvGrpSpPr/>
            <p:nvPr/>
          </p:nvGrpSpPr>
          <p:grpSpPr>
            <a:xfrm>
              <a:off x="6955269" y="3278242"/>
              <a:ext cx="274998" cy="260137"/>
              <a:chOff x="7078425" y="3164512"/>
              <a:chExt cx="274998" cy="260137"/>
            </a:xfrm>
          </p:grpSpPr>
          <p:sp>
            <p:nvSpPr>
              <p:cNvPr id="56" name="Isosceles Triangle 55">
                <a:extLst>
                  <a:ext uri="{FF2B5EF4-FFF2-40B4-BE49-F238E27FC236}">
                    <a16:creationId xmlns:a16="http://schemas.microsoft.com/office/drawing/2014/main" id="{17B5D42C-4738-4389-9471-99E46845AC76}"/>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a:extLst>
                  <a:ext uri="{FF2B5EF4-FFF2-40B4-BE49-F238E27FC236}">
                    <a16:creationId xmlns:a16="http://schemas.microsoft.com/office/drawing/2014/main" id="{59BCADBA-84D5-4DFC-964E-6578DB2B2655}"/>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2" name="Group 91">
            <a:extLst>
              <a:ext uri="{FF2B5EF4-FFF2-40B4-BE49-F238E27FC236}">
                <a16:creationId xmlns:a16="http://schemas.microsoft.com/office/drawing/2014/main" id="{503D69D8-E07F-45CC-8BDE-785F831354F8}"/>
              </a:ext>
            </a:extLst>
          </p:cNvPr>
          <p:cNvGrpSpPr/>
          <p:nvPr/>
        </p:nvGrpSpPr>
        <p:grpSpPr>
          <a:xfrm>
            <a:off x="10040406" y="1857886"/>
            <a:ext cx="853218" cy="454849"/>
            <a:chOff x="5044597" y="3278242"/>
            <a:chExt cx="2185670" cy="477457"/>
          </a:xfrm>
        </p:grpSpPr>
        <p:grpSp>
          <p:nvGrpSpPr>
            <p:cNvPr id="93" name="Group 92">
              <a:extLst>
                <a:ext uri="{FF2B5EF4-FFF2-40B4-BE49-F238E27FC236}">
                  <a16:creationId xmlns:a16="http://schemas.microsoft.com/office/drawing/2014/main" id="{4E250EC7-6C13-40B3-9926-AE765E30E1E6}"/>
                </a:ext>
              </a:extLst>
            </p:cNvPr>
            <p:cNvGrpSpPr/>
            <p:nvPr/>
          </p:nvGrpSpPr>
          <p:grpSpPr>
            <a:xfrm rot="5400000">
              <a:off x="5899875" y="2553023"/>
              <a:ext cx="347398" cy="2057953"/>
              <a:chOff x="6181724" y="3429000"/>
              <a:chExt cx="287543" cy="1820416"/>
            </a:xfrm>
          </p:grpSpPr>
          <p:sp>
            <p:nvSpPr>
              <p:cNvPr id="97" name="Rectangle 96">
                <a:extLst>
                  <a:ext uri="{FF2B5EF4-FFF2-40B4-BE49-F238E27FC236}">
                    <a16:creationId xmlns:a16="http://schemas.microsoft.com/office/drawing/2014/main" id="{3988C903-B286-45CA-96BF-E96780072166}"/>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98" name="Rectangle 97">
                <a:extLst>
                  <a:ext uri="{FF2B5EF4-FFF2-40B4-BE49-F238E27FC236}">
                    <a16:creationId xmlns:a16="http://schemas.microsoft.com/office/drawing/2014/main" id="{C2BE66B8-87DB-4EB4-AE5E-9782A8C8918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9D734929-A1FE-4527-AD09-46B43954CA34}"/>
                </a:ext>
              </a:extLst>
            </p:cNvPr>
            <p:cNvGrpSpPr/>
            <p:nvPr/>
          </p:nvGrpSpPr>
          <p:grpSpPr>
            <a:xfrm>
              <a:off x="6955269" y="3278242"/>
              <a:ext cx="274998" cy="260137"/>
              <a:chOff x="7078425" y="3164512"/>
              <a:chExt cx="274998" cy="260137"/>
            </a:xfrm>
          </p:grpSpPr>
          <p:sp>
            <p:nvSpPr>
              <p:cNvPr id="95" name="Isosceles Triangle 94">
                <a:extLst>
                  <a:ext uri="{FF2B5EF4-FFF2-40B4-BE49-F238E27FC236}">
                    <a16:creationId xmlns:a16="http://schemas.microsoft.com/office/drawing/2014/main" id="{102B63F4-6ECF-43A3-A605-82EB9CA27FC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Isosceles Triangle 95">
                <a:extLst>
                  <a:ext uri="{FF2B5EF4-FFF2-40B4-BE49-F238E27FC236}">
                    <a16:creationId xmlns:a16="http://schemas.microsoft.com/office/drawing/2014/main" id="{28E53E38-FA36-48B2-9D54-F7AFB76E52F2}"/>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9" name="Group 98">
            <a:extLst>
              <a:ext uri="{FF2B5EF4-FFF2-40B4-BE49-F238E27FC236}">
                <a16:creationId xmlns:a16="http://schemas.microsoft.com/office/drawing/2014/main" id="{9C5BAD30-F2C4-4408-9ECF-808B4A8867C9}"/>
              </a:ext>
            </a:extLst>
          </p:cNvPr>
          <p:cNvGrpSpPr/>
          <p:nvPr/>
        </p:nvGrpSpPr>
        <p:grpSpPr>
          <a:xfrm>
            <a:off x="10096279" y="2617981"/>
            <a:ext cx="801893" cy="509689"/>
            <a:chOff x="5044598" y="3278242"/>
            <a:chExt cx="2377888" cy="477460"/>
          </a:xfrm>
        </p:grpSpPr>
        <p:grpSp>
          <p:nvGrpSpPr>
            <p:cNvPr id="100" name="Group 99">
              <a:extLst>
                <a:ext uri="{FF2B5EF4-FFF2-40B4-BE49-F238E27FC236}">
                  <a16:creationId xmlns:a16="http://schemas.microsoft.com/office/drawing/2014/main" id="{6E73F373-C038-4F33-B55B-562E841408C3}"/>
                </a:ext>
              </a:extLst>
            </p:cNvPr>
            <p:cNvGrpSpPr/>
            <p:nvPr/>
          </p:nvGrpSpPr>
          <p:grpSpPr>
            <a:xfrm rot="5400000">
              <a:off x="6059843" y="2393060"/>
              <a:ext cx="347397" cy="2377888"/>
              <a:chOff x="6181724" y="3145993"/>
              <a:chExt cx="287542" cy="2103423"/>
            </a:xfrm>
          </p:grpSpPr>
          <p:sp>
            <p:nvSpPr>
              <p:cNvPr id="104" name="Rectangle 103">
                <a:extLst>
                  <a:ext uri="{FF2B5EF4-FFF2-40B4-BE49-F238E27FC236}">
                    <a16:creationId xmlns:a16="http://schemas.microsoft.com/office/drawing/2014/main" id="{1C56DC10-97A9-4AFC-8D8A-278077ABF746}"/>
                  </a:ext>
                </a:extLst>
              </p:cNvPr>
              <p:cNvSpPr/>
              <p:nvPr/>
            </p:nvSpPr>
            <p:spPr>
              <a:xfrm flipV="1">
                <a:off x="6181724" y="3145993"/>
                <a:ext cx="223874" cy="1900624"/>
              </a:xfrm>
              <a:custGeom>
                <a:avLst/>
                <a:gdLst>
                  <a:gd name="connsiteX0" fmla="*/ 0 w 223874"/>
                  <a:gd name="connsiteY0" fmla="*/ 0 h 1900624"/>
                  <a:gd name="connsiteX1" fmla="*/ 223874 w 223874"/>
                  <a:gd name="connsiteY1" fmla="*/ 0 h 1900624"/>
                  <a:gd name="connsiteX2" fmla="*/ 223874 w 223874"/>
                  <a:gd name="connsiteY2" fmla="*/ 652548 h 1900624"/>
                  <a:gd name="connsiteX3" fmla="*/ 223874 w 223874"/>
                  <a:gd name="connsiteY3" fmla="*/ 1324101 h 1900624"/>
                  <a:gd name="connsiteX4" fmla="*/ 223874 w 223874"/>
                  <a:gd name="connsiteY4" fmla="*/ 1900624 h 1900624"/>
                  <a:gd name="connsiteX5" fmla="*/ 0 w 223874"/>
                  <a:gd name="connsiteY5" fmla="*/ 1900624 h 1900624"/>
                  <a:gd name="connsiteX6" fmla="*/ 0 w 223874"/>
                  <a:gd name="connsiteY6" fmla="*/ 1267083 h 1900624"/>
                  <a:gd name="connsiteX7" fmla="*/ 0 w 223874"/>
                  <a:gd name="connsiteY7" fmla="*/ 614535 h 1900624"/>
                  <a:gd name="connsiteX8" fmla="*/ 0 w 223874"/>
                  <a:gd name="connsiteY8" fmla="*/ 0 h 1900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874" h="1900624" fill="none" extrusionOk="0">
                    <a:moveTo>
                      <a:pt x="0" y="0"/>
                    </a:moveTo>
                    <a:cubicBezTo>
                      <a:pt x="91810" y="-7890"/>
                      <a:pt x="153509" y="-8711"/>
                      <a:pt x="223874" y="0"/>
                    </a:cubicBezTo>
                    <a:cubicBezTo>
                      <a:pt x="199630" y="216409"/>
                      <a:pt x="221340" y="458419"/>
                      <a:pt x="223874" y="652548"/>
                    </a:cubicBezTo>
                    <a:cubicBezTo>
                      <a:pt x="226408" y="846677"/>
                      <a:pt x="208296" y="1061709"/>
                      <a:pt x="223874" y="1324101"/>
                    </a:cubicBezTo>
                    <a:cubicBezTo>
                      <a:pt x="239452" y="1586493"/>
                      <a:pt x="220108" y="1707580"/>
                      <a:pt x="223874" y="1900624"/>
                    </a:cubicBezTo>
                    <a:cubicBezTo>
                      <a:pt x="114947" y="1904823"/>
                      <a:pt x="59360" y="1892033"/>
                      <a:pt x="0" y="1900624"/>
                    </a:cubicBezTo>
                    <a:cubicBezTo>
                      <a:pt x="-17416" y="1677196"/>
                      <a:pt x="3018" y="1400111"/>
                      <a:pt x="0" y="1267083"/>
                    </a:cubicBezTo>
                    <a:cubicBezTo>
                      <a:pt x="-3018" y="1134055"/>
                      <a:pt x="15995" y="813109"/>
                      <a:pt x="0" y="614535"/>
                    </a:cubicBezTo>
                    <a:cubicBezTo>
                      <a:pt x="-15995" y="415961"/>
                      <a:pt x="12582" y="182290"/>
                      <a:pt x="0" y="0"/>
                    </a:cubicBezTo>
                    <a:close/>
                  </a:path>
                  <a:path w="223874" h="1900624" stroke="0" extrusionOk="0">
                    <a:moveTo>
                      <a:pt x="0" y="0"/>
                    </a:moveTo>
                    <a:cubicBezTo>
                      <a:pt x="102653" y="-8876"/>
                      <a:pt x="160645" y="8063"/>
                      <a:pt x="223874" y="0"/>
                    </a:cubicBezTo>
                    <a:cubicBezTo>
                      <a:pt x="209485" y="219950"/>
                      <a:pt x="205865" y="435188"/>
                      <a:pt x="223874" y="576523"/>
                    </a:cubicBezTo>
                    <a:cubicBezTo>
                      <a:pt x="241883" y="717858"/>
                      <a:pt x="220454" y="983814"/>
                      <a:pt x="223874" y="1248076"/>
                    </a:cubicBezTo>
                    <a:cubicBezTo>
                      <a:pt x="227294" y="1512338"/>
                      <a:pt x="247111" y="1750655"/>
                      <a:pt x="223874" y="1900624"/>
                    </a:cubicBezTo>
                    <a:cubicBezTo>
                      <a:pt x="132199" y="1899541"/>
                      <a:pt x="66308" y="1894090"/>
                      <a:pt x="0" y="1900624"/>
                    </a:cubicBezTo>
                    <a:cubicBezTo>
                      <a:pt x="25988" y="1705835"/>
                      <a:pt x="-26594" y="1429848"/>
                      <a:pt x="0" y="1229070"/>
                    </a:cubicBezTo>
                    <a:cubicBezTo>
                      <a:pt x="26594" y="1028292"/>
                      <a:pt x="26587" y="727097"/>
                      <a:pt x="0" y="557516"/>
                    </a:cubicBezTo>
                    <a:cubicBezTo>
                      <a:pt x="-26587" y="387935"/>
                      <a:pt x="11261" y="273133"/>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105" name="Rectangle 104">
                <a:extLst>
                  <a:ext uri="{FF2B5EF4-FFF2-40B4-BE49-F238E27FC236}">
                    <a16:creationId xmlns:a16="http://schemas.microsoft.com/office/drawing/2014/main" id="{8995A872-8181-4612-9B6B-035234D3CD46}"/>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0890AFB8-AC4F-485B-AA41-F4421ACA065E}"/>
                </a:ext>
              </a:extLst>
            </p:cNvPr>
            <p:cNvGrpSpPr/>
            <p:nvPr/>
          </p:nvGrpSpPr>
          <p:grpSpPr>
            <a:xfrm>
              <a:off x="6955269" y="3278242"/>
              <a:ext cx="274998" cy="260137"/>
              <a:chOff x="7078425" y="3164512"/>
              <a:chExt cx="274998" cy="260137"/>
            </a:xfrm>
          </p:grpSpPr>
          <p:sp>
            <p:nvSpPr>
              <p:cNvPr id="102" name="Isosceles Triangle 101">
                <a:extLst>
                  <a:ext uri="{FF2B5EF4-FFF2-40B4-BE49-F238E27FC236}">
                    <a16:creationId xmlns:a16="http://schemas.microsoft.com/office/drawing/2014/main" id="{92A4DED4-5154-46DE-B9B9-A6006E74A997}"/>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Isosceles Triangle 102">
                <a:extLst>
                  <a:ext uri="{FF2B5EF4-FFF2-40B4-BE49-F238E27FC236}">
                    <a16:creationId xmlns:a16="http://schemas.microsoft.com/office/drawing/2014/main" id="{F479989E-1751-45CA-B097-A6AFD033005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6" name="Group 85">
            <a:extLst>
              <a:ext uri="{FF2B5EF4-FFF2-40B4-BE49-F238E27FC236}">
                <a16:creationId xmlns:a16="http://schemas.microsoft.com/office/drawing/2014/main" id="{CEB19F83-A03A-463E-9436-F98419B65454}"/>
              </a:ext>
            </a:extLst>
          </p:cNvPr>
          <p:cNvGrpSpPr/>
          <p:nvPr/>
        </p:nvGrpSpPr>
        <p:grpSpPr>
          <a:xfrm rot="10800000">
            <a:off x="10652745" y="1688716"/>
            <a:ext cx="314556" cy="2509183"/>
            <a:chOff x="6170106" y="3356504"/>
            <a:chExt cx="299161" cy="1892912"/>
          </a:xfrm>
        </p:grpSpPr>
        <p:sp>
          <p:nvSpPr>
            <p:cNvPr id="90" name="Rectangle 89">
              <a:extLst>
                <a:ext uri="{FF2B5EF4-FFF2-40B4-BE49-F238E27FC236}">
                  <a16:creationId xmlns:a16="http://schemas.microsoft.com/office/drawing/2014/main" id="{D3906825-B116-4538-8EBD-3DBD03DC49E0}"/>
                </a:ext>
              </a:extLst>
            </p:cNvPr>
            <p:cNvSpPr/>
            <p:nvPr/>
          </p:nvSpPr>
          <p:spPr>
            <a:xfrm flipV="1">
              <a:off x="6170106" y="3356504"/>
              <a:ext cx="155313" cy="1690113"/>
            </a:xfrm>
            <a:custGeom>
              <a:avLst/>
              <a:gdLst>
                <a:gd name="connsiteX0" fmla="*/ 0 w 155313"/>
                <a:gd name="connsiteY0" fmla="*/ 0 h 1690113"/>
                <a:gd name="connsiteX1" fmla="*/ 155313 w 155313"/>
                <a:gd name="connsiteY1" fmla="*/ 0 h 1690113"/>
                <a:gd name="connsiteX2" fmla="*/ 155313 w 155313"/>
                <a:gd name="connsiteY2" fmla="*/ 580272 h 1690113"/>
                <a:gd name="connsiteX3" fmla="*/ 155313 w 155313"/>
                <a:gd name="connsiteY3" fmla="*/ 1177445 h 1690113"/>
                <a:gd name="connsiteX4" fmla="*/ 155313 w 155313"/>
                <a:gd name="connsiteY4" fmla="*/ 1690113 h 1690113"/>
                <a:gd name="connsiteX5" fmla="*/ 0 w 155313"/>
                <a:gd name="connsiteY5" fmla="*/ 1690113 h 1690113"/>
                <a:gd name="connsiteX6" fmla="*/ 0 w 155313"/>
                <a:gd name="connsiteY6" fmla="*/ 1126742 h 1690113"/>
                <a:gd name="connsiteX7" fmla="*/ 0 w 155313"/>
                <a:gd name="connsiteY7" fmla="*/ 546470 h 1690113"/>
                <a:gd name="connsiteX8" fmla="*/ 0 w 155313"/>
                <a:gd name="connsiteY8" fmla="*/ 0 h 1690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313" h="1690113" fill="none" extrusionOk="0">
                  <a:moveTo>
                    <a:pt x="0" y="0"/>
                  </a:moveTo>
                  <a:cubicBezTo>
                    <a:pt x="41383" y="4123"/>
                    <a:pt x="93180" y="6231"/>
                    <a:pt x="155313" y="0"/>
                  </a:cubicBezTo>
                  <a:cubicBezTo>
                    <a:pt x="143551" y="214252"/>
                    <a:pt x="175681" y="370127"/>
                    <a:pt x="155313" y="580272"/>
                  </a:cubicBezTo>
                  <a:cubicBezTo>
                    <a:pt x="134945" y="790417"/>
                    <a:pt x="149480" y="974472"/>
                    <a:pt x="155313" y="1177445"/>
                  </a:cubicBezTo>
                  <a:cubicBezTo>
                    <a:pt x="161146" y="1380418"/>
                    <a:pt x="173067" y="1468184"/>
                    <a:pt x="155313" y="1690113"/>
                  </a:cubicBezTo>
                  <a:cubicBezTo>
                    <a:pt x="103187" y="1696564"/>
                    <a:pt x="74968" y="1689334"/>
                    <a:pt x="0" y="1690113"/>
                  </a:cubicBezTo>
                  <a:cubicBezTo>
                    <a:pt x="11736" y="1421782"/>
                    <a:pt x="22474" y="1280756"/>
                    <a:pt x="0" y="1126742"/>
                  </a:cubicBezTo>
                  <a:cubicBezTo>
                    <a:pt x="-22474" y="972728"/>
                    <a:pt x="10459" y="793021"/>
                    <a:pt x="0" y="546470"/>
                  </a:cubicBezTo>
                  <a:cubicBezTo>
                    <a:pt x="-10459" y="299919"/>
                    <a:pt x="27195" y="188300"/>
                    <a:pt x="0" y="0"/>
                  </a:cubicBezTo>
                  <a:close/>
                </a:path>
                <a:path w="155313" h="1690113" stroke="0" extrusionOk="0">
                  <a:moveTo>
                    <a:pt x="0" y="0"/>
                  </a:moveTo>
                  <a:cubicBezTo>
                    <a:pt x="61475" y="2098"/>
                    <a:pt x="89602" y="1750"/>
                    <a:pt x="155313" y="0"/>
                  </a:cubicBezTo>
                  <a:cubicBezTo>
                    <a:pt x="174455" y="205141"/>
                    <a:pt x="138394" y="274216"/>
                    <a:pt x="155313" y="512668"/>
                  </a:cubicBezTo>
                  <a:cubicBezTo>
                    <a:pt x="172232" y="751120"/>
                    <a:pt x="165780" y="824608"/>
                    <a:pt x="155313" y="1109841"/>
                  </a:cubicBezTo>
                  <a:cubicBezTo>
                    <a:pt x="144846" y="1395074"/>
                    <a:pt x="143554" y="1523314"/>
                    <a:pt x="155313" y="1690113"/>
                  </a:cubicBezTo>
                  <a:cubicBezTo>
                    <a:pt x="114755" y="1696074"/>
                    <a:pt x="33438" y="1686621"/>
                    <a:pt x="0" y="1690113"/>
                  </a:cubicBezTo>
                  <a:cubicBezTo>
                    <a:pt x="-3990" y="1443954"/>
                    <a:pt x="-15223" y="1214835"/>
                    <a:pt x="0" y="1092940"/>
                  </a:cubicBezTo>
                  <a:cubicBezTo>
                    <a:pt x="15223" y="971045"/>
                    <a:pt x="24278" y="770756"/>
                    <a:pt x="0" y="495766"/>
                  </a:cubicBezTo>
                  <a:cubicBezTo>
                    <a:pt x="-24278" y="220776"/>
                    <a:pt x="-10241" y="139755"/>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91" name="Rectangle 90">
              <a:extLst>
                <a:ext uri="{FF2B5EF4-FFF2-40B4-BE49-F238E27FC236}">
                  <a16:creationId xmlns:a16="http://schemas.microsoft.com/office/drawing/2014/main" id="{FA443B7B-0BB1-46D4-9852-BA523820F5D5}"/>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a:extLst>
              <a:ext uri="{FF2B5EF4-FFF2-40B4-BE49-F238E27FC236}">
                <a16:creationId xmlns:a16="http://schemas.microsoft.com/office/drawing/2014/main" id="{3D2E6821-A8E7-4B9F-AB38-78D06A87C8B3}"/>
              </a:ext>
            </a:extLst>
          </p:cNvPr>
          <p:cNvGrpSpPr/>
          <p:nvPr/>
        </p:nvGrpSpPr>
        <p:grpSpPr>
          <a:xfrm rot="10800000">
            <a:off x="8520503" y="3920608"/>
            <a:ext cx="2446800" cy="454849"/>
            <a:chOff x="5235451" y="3278242"/>
            <a:chExt cx="1994816" cy="477457"/>
          </a:xfrm>
        </p:grpSpPr>
        <p:grpSp>
          <p:nvGrpSpPr>
            <p:cNvPr id="107" name="Group 106">
              <a:extLst>
                <a:ext uri="{FF2B5EF4-FFF2-40B4-BE49-F238E27FC236}">
                  <a16:creationId xmlns:a16="http://schemas.microsoft.com/office/drawing/2014/main" id="{612FFCBA-D604-4786-9D7F-74721D9592EB}"/>
                </a:ext>
              </a:extLst>
            </p:cNvPr>
            <p:cNvGrpSpPr/>
            <p:nvPr/>
          </p:nvGrpSpPr>
          <p:grpSpPr>
            <a:xfrm rot="5400000">
              <a:off x="5995302" y="2648450"/>
              <a:ext cx="347398" cy="1867099"/>
              <a:chOff x="6181724" y="3429000"/>
              <a:chExt cx="287543" cy="1651591"/>
            </a:xfrm>
          </p:grpSpPr>
          <p:sp>
            <p:nvSpPr>
              <p:cNvPr id="111" name="Rectangle 110">
                <a:extLst>
                  <a:ext uri="{FF2B5EF4-FFF2-40B4-BE49-F238E27FC236}">
                    <a16:creationId xmlns:a16="http://schemas.microsoft.com/office/drawing/2014/main" id="{2984FD6C-67C3-46BD-B22C-0DFD724F0269}"/>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112" name="Rectangle 111">
                <a:extLst>
                  <a:ext uri="{FF2B5EF4-FFF2-40B4-BE49-F238E27FC236}">
                    <a16:creationId xmlns:a16="http://schemas.microsoft.com/office/drawing/2014/main" id="{69102E02-570E-4F73-959A-E5CD67ED9A30}"/>
                  </a:ext>
                </a:extLst>
              </p:cNvPr>
              <p:cNvSpPr/>
              <p:nvPr/>
            </p:nvSpPr>
            <p:spPr>
              <a:xfrm>
                <a:off x="6228345" y="3429000"/>
                <a:ext cx="240922" cy="16515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a:extLst>
                <a:ext uri="{FF2B5EF4-FFF2-40B4-BE49-F238E27FC236}">
                  <a16:creationId xmlns:a16="http://schemas.microsoft.com/office/drawing/2014/main" id="{DC529F76-FE09-45F3-8389-0AAE3332F4A8}"/>
                </a:ext>
              </a:extLst>
            </p:cNvPr>
            <p:cNvGrpSpPr/>
            <p:nvPr/>
          </p:nvGrpSpPr>
          <p:grpSpPr>
            <a:xfrm>
              <a:off x="6955269" y="3278242"/>
              <a:ext cx="274998" cy="260137"/>
              <a:chOff x="7078425" y="3164512"/>
              <a:chExt cx="274998" cy="260137"/>
            </a:xfrm>
          </p:grpSpPr>
          <p:sp>
            <p:nvSpPr>
              <p:cNvPr id="109" name="Isosceles Triangle 108">
                <a:extLst>
                  <a:ext uri="{FF2B5EF4-FFF2-40B4-BE49-F238E27FC236}">
                    <a16:creationId xmlns:a16="http://schemas.microsoft.com/office/drawing/2014/main" id="{EFE08C3B-3685-4662-BB03-0264F4D1FDD9}"/>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Isosceles Triangle 109">
                <a:extLst>
                  <a:ext uri="{FF2B5EF4-FFF2-40B4-BE49-F238E27FC236}">
                    <a16:creationId xmlns:a16="http://schemas.microsoft.com/office/drawing/2014/main" id="{ACAFEFD8-0FE3-4330-AB52-0F48E996A0D2}"/>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3" name="Graphic 2" descr="Presentation with bar chart RTL">
            <a:extLst>
              <a:ext uri="{FF2B5EF4-FFF2-40B4-BE49-F238E27FC236}">
                <a16:creationId xmlns:a16="http://schemas.microsoft.com/office/drawing/2014/main" id="{FCC6EF65-A008-49BA-8099-EEBF0AB3C0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24949" y="5436067"/>
            <a:ext cx="1208214" cy="1322535"/>
          </a:xfrm>
          <a:prstGeom prst="rect">
            <a:avLst/>
          </a:prstGeom>
        </p:spPr>
      </p:pic>
      <p:grpSp>
        <p:nvGrpSpPr>
          <p:cNvPr id="122" name="Group 121">
            <a:extLst>
              <a:ext uri="{FF2B5EF4-FFF2-40B4-BE49-F238E27FC236}">
                <a16:creationId xmlns:a16="http://schemas.microsoft.com/office/drawing/2014/main" id="{E82B7EE6-A966-49BC-A5C8-30DFF369F62F}"/>
              </a:ext>
            </a:extLst>
          </p:cNvPr>
          <p:cNvGrpSpPr/>
          <p:nvPr/>
        </p:nvGrpSpPr>
        <p:grpSpPr>
          <a:xfrm rot="5400000">
            <a:off x="7230268" y="4811805"/>
            <a:ext cx="991608" cy="454852"/>
            <a:chOff x="5044597" y="3278242"/>
            <a:chExt cx="2185670" cy="477460"/>
          </a:xfrm>
        </p:grpSpPr>
        <p:grpSp>
          <p:nvGrpSpPr>
            <p:cNvPr id="123" name="Group 122">
              <a:extLst>
                <a:ext uri="{FF2B5EF4-FFF2-40B4-BE49-F238E27FC236}">
                  <a16:creationId xmlns:a16="http://schemas.microsoft.com/office/drawing/2014/main" id="{0FB9DAFA-D149-4AD4-BD7E-D0FEF20A3E69}"/>
                </a:ext>
              </a:extLst>
            </p:cNvPr>
            <p:cNvGrpSpPr/>
            <p:nvPr/>
          </p:nvGrpSpPr>
          <p:grpSpPr>
            <a:xfrm rot="5400000">
              <a:off x="5899875" y="2553027"/>
              <a:ext cx="347397" cy="2057953"/>
              <a:chOff x="6181724" y="3429000"/>
              <a:chExt cx="287542" cy="1820416"/>
            </a:xfrm>
          </p:grpSpPr>
          <p:sp>
            <p:nvSpPr>
              <p:cNvPr id="127" name="Rectangle 126">
                <a:extLst>
                  <a:ext uri="{FF2B5EF4-FFF2-40B4-BE49-F238E27FC236}">
                    <a16:creationId xmlns:a16="http://schemas.microsoft.com/office/drawing/2014/main" id="{FB657BC7-7677-4D49-B942-B00BBE73329D}"/>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128" name="Rectangle 127">
                <a:extLst>
                  <a:ext uri="{FF2B5EF4-FFF2-40B4-BE49-F238E27FC236}">
                    <a16:creationId xmlns:a16="http://schemas.microsoft.com/office/drawing/2014/main" id="{464D1FD7-8259-4304-A870-0DA4A2FB79D1}"/>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a:extLst>
                <a:ext uri="{FF2B5EF4-FFF2-40B4-BE49-F238E27FC236}">
                  <a16:creationId xmlns:a16="http://schemas.microsoft.com/office/drawing/2014/main" id="{453B5AC4-51CD-4F0E-8270-8693CE057506}"/>
                </a:ext>
              </a:extLst>
            </p:cNvPr>
            <p:cNvGrpSpPr/>
            <p:nvPr/>
          </p:nvGrpSpPr>
          <p:grpSpPr>
            <a:xfrm>
              <a:off x="6955269" y="3278242"/>
              <a:ext cx="274998" cy="260137"/>
              <a:chOff x="7078425" y="3164512"/>
              <a:chExt cx="274998" cy="260137"/>
            </a:xfrm>
          </p:grpSpPr>
          <p:sp>
            <p:nvSpPr>
              <p:cNvPr id="125" name="Isosceles Triangle 124">
                <a:extLst>
                  <a:ext uri="{FF2B5EF4-FFF2-40B4-BE49-F238E27FC236}">
                    <a16:creationId xmlns:a16="http://schemas.microsoft.com/office/drawing/2014/main" id="{4EE4B622-009C-4E1D-9D75-F3A10AD6EE4E}"/>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Isosceles Triangle 125">
                <a:extLst>
                  <a:ext uri="{FF2B5EF4-FFF2-40B4-BE49-F238E27FC236}">
                    <a16:creationId xmlns:a16="http://schemas.microsoft.com/office/drawing/2014/main" id="{F3967A81-CD03-4A11-AC16-EE5BB10821C9}"/>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435962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Data Science Series to Real World (</a:t>
            </a:r>
            <a:r>
              <a:rPr lang="en-US" dirty="0" err="1"/>
              <a:t>cont</a:t>
            </a:r>
            <a:r>
              <a:rPr lang="en-US" dirty="0"/>
              <a:t>)</a:t>
            </a:r>
          </a:p>
        </p:txBody>
      </p:sp>
      <p:sp>
        <p:nvSpPr>
          <p:cNvPr id="38" name="Rectangle 37">
            <a:extLst>
              <a:ext uri="{FF2B5EF4-FFF2-40B4-BE49-F238E27FC236}">
                <a16:creationId xmlns:a16="http://schemas.microsoft.com/office/drawing/2014/main" id="{B4887982-9C9C-43B9-AE2B-DE2A2A5D434B}"/>
              </a:ext>
            </a:extLst>
          </p:cNvPr>
          <p:cNvSpPr/>
          <p:nvPr/>
        </p:nvSpPr>
        <p:spPr>
          <a:xfrm>
            <a:off x="701749" y="1942226"/>
            <a:ext cx="3223780" cy="3631763"/>
          </a:xfrm>
          <a:prstGeom prst="rect">
            <a:avLst/>
          </a:prstGeom>
        </p:spPr>
        <p:txBody>
          <a:bodyPr wrap="square">
            <a:spAutoFit/>
          </a:bodyPr>
          <a:lstStyle/>
          <a:p>
            <a:pPr algn="ctr"/>
            <a:r>
              <a:rPr lang="en-US" dirty="0">
                <a:latin typeface="Karla" pitchFamily="2" charset="0"/>
              </a:rPr>
              <a:t>Model too expensive to train</a:t>
            </a:r>
          </a:p>
          <a:p>
            <a:pPr algn="ctr"/>
            <a:r>
              <a:rPr lang="en-US" dirty="0">
                <a:latin typeface="Karla" pitchFamily="2" charset="0"/>
              </a:rPr>
              <a:t>Or not enough training data</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Use pre-trained model</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sz="1400" dirty="0">
              <a:latin typeface="Karla" pitchFamily="2" charset="0"/>
            </a:endParaRPr>
          </a:p>
        </p:txBody>
      </p:sp>
      <p:grpSp>
        <p:nvGrpSpPr>
          <p:cNvPr id="45" name="Group 44">
            <a:extLst>
              <a:ext uri="{FF2B5EF4-FFF2-40B4-BE49-F238E27FC236}">
                <a16:creationId xmlns:a16="http://schemas.microsoft.com/office/drawing/2014/main" id="{DE2D2973-C7FB-4A66-B5A9-CB7E056E80F8}"/>
              </a:ext>
            </a:extLst>
          </p:cNvPr>
          <p:cNvGrpSpPr/>
          <p:nvPr/>
        </p:nvGrpSpPr>
        <p:grpSpPr>
          <a:xfrm rot="10800000">
            <a:off x="5535207" y="2087430"/>
            <a:ext cx="991608" cy="454852"/>
            <a:chOff x="5044597" y="3278242"/>
            <a:chExt cx="2185670" cy="477460"/>
          </a:xfrm>
        </p:grpSpPr>
        <p:grpSp>
          <p:nvGrpSpPr>
            <p:cNvPr id="39" name="Group 38">
              <a:extLst>
                <a:ext uri="{FF2B5EF4-FFF2-40B4-BE49-F238E27FC236}">
                  <a16:creationId xmlns:a16="http://schemas.microsoft.com/office/drawing/2014/main" id="{AB4B64BA-9DD3-4096-AB98-1C46476CCFA8}"/>
                </a:ext>
              </a:extLst>
            </p:cNvPr>
            <p:cNvGrpSpPr/>
            <p:nvPr/>
          </p:nvGrpSpPr>
          <p:grpSpPr>
            <a:xfrm rot="5400000">
              <a:off x="5899875" y="2553027"/>
              <a:ext cx="347397" cy="2057953"/>
              <a:chOff x="6181724" y="3429000"/>
              <a:chExt cx="287542" cy="1820416"/>
            </a:xfrm>
          </p:grpSpPr>
          <p:sp>
            <p:nvSpPr>
              <p:cNvPr id="40" name="Rectangle 39">
                <a:extLst>
                  <a:ext uri="{FF2B5EF4-FFF2-40B4-BE49-F238E27FC236}">
                    <a16:creationId xmlns:a16="http://schemas.microsoft.com/office/drawing/2014/main" id="{35B826DD-DFD5-4AC8-8DCF-A692E178FD87}"/>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a16="http://schemas.microsoft.com/office/drawing/2014/main" id="{840D0272-4E0D-41A5-8DF8-76AC10197294}"/>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a16="http://schemas.microsoft.com/office/drawing/2014/main"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a16="http://schemas.microsoft.com/office/drawing/2014/main"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5" name="Graphic 4" descr="Database">
            <a:extLst>
              <a:ext uri="{FF2B5EF4-FFF2-40B4-BE49-F238E27FC236}">
                <a16:creationId xmlns:a16="http://schemas.microsoft.com/office/drawing/2014/main" id="{49D79C71-1F0E-43AF-BF94-45ECADB121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0563" y="1567141"/>
            <a:ext cx="1474816" cy="1614364"/>
          </a:xfrm>
          <a:prstGeom prst="rect">
            <a:avLst/>
          </a:prstGeom>
        </p:spPr>
      </p:pic>
      <p:sp>
        <p:nvSpPr>
          <p:cNvPr id="62" name="Rectangle 61">
            <a:extLst>
              <a:ext uri="{FF2B5EF4-FFF2-40B4-BE49-F238E27FC236}">
                <a16:creationId xmlns:a16="http://schemas.microsoft.com/office/drawing/2014/main" id="{65132692-C58F-42AA-BA8C-204C3941DF87}"/>
              </a:ext>
            </a:extLst>
          </p:cNvPr>
          <p:cNvSpPr/>
          <p:nvPr/>
        </p:nvSpPr>
        <p:spPr>
          <a:xfrm>
            <a:off x="4000500" y="1987613"/>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Model</a:t>
            </a:r>
          </a:p>
        </p:txBody>
      </p:sp>
      <p:pic>
        <p:nvPicPr>
          <p:cNvPr id="7" name="Graphic 6" descr="Syncing cloud">
            <a:extLst>
              <a:ext uri="{FF2B5EF4-FFF2-40B4-BE49-F238E27FC236}">
                <a16:creationId xmlns:a16="http://schemas.microsoft.com/office/drawing/2014/main" id="{B5A3A54D-F47C-4564-889B-034DC9C881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03107" y="3486767"/>
            <a:ext cx="1208214" cy="1322536"/>
          </a:xfrm>
          <a:prstGeom prst="rect">
            <a:avLst/>
          </a:prstGeom>
        </p:spPr>
      </p:pic>
      <p:grpSp>
        <p:nvGrpSpPr>
          <p:cNvPr id="72" name="Group 71">
            <a:extLst>
              <a:ext uri="{FF2B5EF4-FFF2-40B4-BE49-F238E27FC236}">
                <a16:creationId xmlns:a16="http://schemas.microsoft.com/office/drawing/2014/main" id="{318D644E-43F5-4E6C-A640-528243A4A283}"/>
              </a:ext>
            </a:extLst>
          </p:cNvPr>
          <p:cNvGrpSpPr/>
          <p:nvPr/>
        </p:nvGrpSpPr>
        <p:grpSpPr>
          <a:xfrm rot="10800000">
            <a:off x="4538236" y="2790525"/>
            <a:ext cx="259470" cy="1407375"/>
            <a:chOff x="6181724" y="3429000"/>
            <a:chExt cx="287543" cy="1820416"/>
          </a:xfrm>
        </p:grpSpPr>
        <p:sp>
          <p:nvSpPr>
            <p:cNvPr id="76" name="Rectangle 75">
              <a:extLst>
                <a:ext uri="{FF2B5EF4-FFF2-40B4-BE49-F238E27FC236}">
                  <a16:creationId xmlns:a16="http://schemas.microsoft.com/office/drawing/2014/main" id="{D568BBFA-BB36-4726-99B8-4B875E359436}"/>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77" name="Rectangle 76">
              <a:extLst>
                <a:ext uri="{FF2B5EF4-FFF2-40B4-BE49-F238E27FC236}">
                  <a16:creationId xmlns:a16="http://schemas.microsoft.com/office/drawing/2014/main" id="{9038D90F-AF60-4EC7-BDC7-42EE5FE04F2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228CD746-2187-4828-80C2-6363A8A95D86}"/>
              </a:ext>
            </a:extLst>
          </p:cNvPr>
          <p:cNvGrpSpPr/>
          <p:nvPr/>
        </p:nvGrpSpPr>
        <p:grpSpPr>
          <a:xfrm>
            <a:off x="4546243" y="4073769"/>
            <a:ext cx="2577640" cy="454849"/>
            <a:chOff x="5044597" y="3278242"/>
            <a:chExt cx="2185670" cy="477457"/>
          </a:xfrm>
        </p:grpSpPr>
        <p:grpSp>
          <p:nvGrpSpPr>
            <p:cNvPr id="54" name="Group 53">
              <a:extLst>
                <a:ext uri="{FF2B5EF4-FFF2-40B4-BE49-F238E27FC236}">
                  <a16:creationId xmlns:a16="http://schemas.microsoft.com/office/drawing/2014/main" id="{51D92026-3D9B-4E42-8614-145C7450BF0B}"/>
                </a:ext>
              </a:extLst>
            </p:cNvPr>
            <p:cNvGrpSpPr/>
            <p:nvPr/>
          </p:nvGrpSpPr>
          <p:grpSpPr>
            <a:xfrm rot="5400000">
              <a:off x="5899875" y="2553023"/>
              <a:ext cx="347398" cy="2057953"/>
              <a:chOff x="6181724" y="3429000"/>
              <a:chExt cx="287543" cy="1820416"/>
            </a:xfrm>
          </p:grpSpPr>
          <p:sp>
            <p:nvSpPr>
              <p:cNvPr id="58" name="Rectangle 57">
                <a:extLst>
                  <a:ext uri="{FF2B5EF4-FFF2-40B4-BE49-F238E27FC236}">
                    <a16:creationId xmlns:a16="http://schemas.microsoft.com/office/drawing/2014/main" id="{BB8D3661-BAC9-40B6-8AA9-F8CE0DA8D6F1}"/>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59" name="Rectangle 58">
                <a:extLst>
                  <a:ext uri="{FF2B5EF4-FFF2-40B4-BE49-F238E27FC236}">
                    <a16:creationId xmlns:a16="http://schemas.microsoft.com/office/drawing/2014/main" id="{574B2481-E026-4601-ABDC-1D73CADC76A6}"/>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1C90C266-1625-4AD8-833C-82A66979B9D0}"/>
                </a:ext>
              </a:extLst>
            </p:cNvPr>
            <p:cNvGrpSpPr/>
            <p:nvPr/>
          </p:nvGrpSpPr>
          <p:grpSpPr>
            <a:xfrm>
              <a:off x="6955269" y="3278242"/>
              <a:ext cx="274998" cy="260137"/>
              <a:chOff x="7078425" y="3164512"/>
              <a:chExt cx="274998" cy="260137"/>
            </a:xfrm>
          </p:grpSpPr>
          <p:sp>
            <p:nvSpPr>
              <p:cNvPr id="56" name="Isosceles Triangle 55">
                <a:extLst>
                  <a:ext uri="{FF2B5EF4-FFF2-40B4-BE49-F238E27FC236}">
                    <a16:creationId xmlns:a16="http://schemas.microsoft.com/office/drawing/2014/main" id="{17B5D42C-4738-4389-9471-99E46845AC76}"/>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a:extLst>
                  <a:ext uri="{FF2B5EF4-FFF2-40B4-BE49-F238E27FC236}">
                    <a16:creationId xmlns:a16="http://schemas.microsoft.com/office/drawing/2014/main" id="{59BCADBA-84D5-4DFC-964E-6578DB2B2655}"/>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3" name="Graphic 2" descr="Presentation with bar chart RTL">
            <a:extLst>
              <a:ext uri="{FF2B5EF4-FFF2-40B4-BE49-F238E27FC236}">
                <a16:creationId xmlns:a16="http://schemas.microsoft.com/office/drawing/2014/main" id="{FCC6EF65-A008-49BA-8099-EEBF0AB3C0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24949" y="5436067"/>
            <a:ext cx="1208214" cy="1322535"/>
          </a:xfrm>
          <a:prstGeom prst="rect">
            <a:avLst/>
          </a:prstGeom>
        </p:spPr>
      </p:pic>
      <p:sp>
        <p:nvSpPr>
          <p:cNvPr id="73" name="Rectangle 72">
            <a:extLst>
              <a:ext uri="{FF2B5EF4-FFF2-40B4-BE49-F238E27FC236}">
                <a16:creationId xmlns:a16="http://schemas.microsoft.com/office/drawing/2014/main" id="{65132692-C58F-42AA-BA8C-204C3941DF87}"/>
              </a:ext>
            </a:extLst>
          </p:cNvPr>
          <p:cNvSpPr/>
          <p:nvPr/>
        </p:nvSpPr>
        <p:spPr>
          <a:xfrm>
            <a:off x="4063763" y="5580210"/>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Pre Trained Model</a:t>
            </a:r>
          </a:p>
        </p:txBody>
      </p:sp>
      <p:grpSp>
        <p:nvGrpSpPr>
          <p:cNvPr id="74" name="Group 73">
            <a:extLst>
              <a:ext uri="{FF2B5EF4-FFF2-40B4-BE49-F238E27FC236}">
                <a16:creationId xmlns:a16="http://schemas.microsoft.com/office/drawing/2014/main" id="{318D644E-43F5-4E6C-A640-528243A4A283}"/>
              </a:ext>
            </a:extLst>
          </p:cNvPr>
          <p:cNvGrpSpPr/>
          <p:nvPr/>
        </p:nvGrpSpPr>
        <p:grpSpPr>
          <a:xfrm rot="10800000">
            <a:off x="4557149" y="4136872"/>
            <a:ext cx="259470" cy="1407375"/>
            <a:chOff x="6181724" y="3429000"/>
            <a:chExt cx="287543" cy="1820416"/>
          </a:xfrm>
        </p:grpSpPr>
        <p:sp>
          <p:nvSpPr>
            <p:cNvPr id="75" name="Rectangle 75">
              <a:extLst>
                <a:ext uri="{FF2B5EF4-FFF2-40B4-BE49-F238E27FC236}">
                  <a16:creationId xmlns:a16="http://schemas.microsoft.com/office/drawing/2014/main" id="{D568BBFA-BB36-4726-99B8-4B875E359436}"/>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85" name="Rectangle 84">
              <a:extLst>
                <a:ext uri="{FF2B5EF4-FFF2-40B4-BE49-F238E27FC236}">
                  <a16:creationId xmlns:a16="http://schemas.microsoft.com/office/drawing/2014/main" id="{9038D90F-AF60-4EC7-BDC7-42EE5FE04F2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3" name="Rectangle 112">
            <a:extLst>
              <a:ext uri="{FF2B5EF4-FFF2-40B4-BE49-F238E27FC236}">
                <a16:creationId xmlns:a16="http://schemas.microsoft.com/office/drawing/2014/main" id="{B4887982-9C9C-43B9-AE2B-DE2A2A5D434B}"/>
              </a:ext>
            </a:extLst>
          </p:cNvPr>
          <p:cNvSpPr/>
          <p:nvPr/>
        </p:nvSpPr>
        <p:spPr>
          <a:xfrm>
            <a:off x="8666562" y="3893929"/>
            <a:ext cx="3223780" cy="2800767"/>
          </a:xfrm>
          <a:prstGeom prst="rect">
            <a:avLst/>
          </a:prstGeom>
        </p:spPr>
        <p:txBody>
          <a:bodyPr wrap="square">
            <a:spAutoFit/>
          </a:bodyPr>
          <a:lstStyle/>
          <a:p>
            <a:pPr algn="ctr"/>
            <a:r>
              <a:rPr lang="en-US" dirty="0">
                <a:latin typeface="Karla" pitchFamily="2" charset="0"/>
              </a:rPr>
              <a:t>Final Results</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Present results</a:t>
            </a:r>
          </a:p>
          <a:p>
            <a:pPr algn="ctr"/>
            <a:endParaRPr lang="en-US" dirty="0">
              <a:latin typeface="Karla" pitchFamily="2" charset="0"/>
            </a:endParaRPr>
          </a:p>
          <a:p>
            <a:pPr algn="ctr"/>
            <a:endParaRPr lang="en-US" sz="1400" dirty="0">
              <a:latin typeface="Karla" pitchFamily="2" charset="0"/>
            </a:endParaRPr>
          </a:p>
        </p:txBody>
      </p:sp>
    </p:spTree>
    <p:extLst>
      <p:ext uri="{BB962C8B-B14F-4D97-AF65-F5344CB8AC3E}">
        <p14:creationId xmlns:p14="http://schemas.microsoft.com/office/powerpoint/2010/main" val="79719052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GEC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ectureTemplate" id="{B34C016E-0C6D-1F44-AAEA-E9B93A3FD154}" vid="{3C94EAC1-1335-F549-90CC-70892BD453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3368</TotalTime>
  <Words>2384</Words>
  <Application>Microsoft Macintosh PowerPoint</Application>
  <PresentationFormat>Widescreen</PresentationFormat>
  <Paragraphs>488</Paragraphs>
  <Slides>44</Slides>
  <Notes>5</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44</vt:i4>
      </vt:variant>
    </vt:vector>
  </HeadingPairs>
  <TitlesOfParts>
    <vt:vector size="53" baseType="lpstr">
      <vt:lpstr>Arial</vt:lpstr>
      <vt:lpstr>Calibri</vt:lpstr>
      <vt:lpstr>Calibri Light</vt:lpstr>
      <vt:lpstr>Courier New</vt:lpstr>
      <vt:lpstr>Karla</vt:lpstr>
      <vt:lpstr>Lucida Console</vt:lpstr>
      <vt:lpstr>Custom Design</vt:lpstr>
      <vt:lpstr>1_Custom Design</vt:lpstr>
      <vt:lpstr>GEC_template</vt:lpstr>
      <vt:lpstr>Lecture 1: Introduction: Virtual Environments, Virtual Machines</vt:lpstr>
      <vt:lpstr>PowerPoint Presentation</vt:lpstr>
      <vt:lpstr>PowerPoint Presentation</vt:lpstr>
      <vt:lpstr>PowerPoint Presentation</vt:lpstr>
      <vt:lpstr> Why you shouldn’t take this class </vt:lpstr>
      <vt:lpstr>PowerPoint Presentation</vt:lpstr>
      <vt:lpstr>PowerPoint Presentation</vt:lpstr>
      <vt:lpstr>PowerPoint Presentation</vt:lpstr>
      <vt:lpstr>PowerPoint Presentation</vt:lpstr>
      <vt:lpstr>PowerPoint Presentation</vt:lpstr>
      <vt:lpstr>Who?</vt:lpstr>
      <vt:lpstr>PowerPoint Presentation</vt:lpstr>
      <vt:lpstr>PowerPoint Presentation</vt:lpstr>
      <vt:lpstr>PowerPoint Presentation</vt:lpstr>
      <vt:lpstr>PowerPoint Presentation</vt:lpstr>
      <vt:lpstr>PowerPoint Presentation</vt:lpstr>
      <vt:lpstr>PowerPoint Presentation</vt:lpstr>
      <vt:lpstr>Calendar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andrea porelli</dc:creator>
  <cp:lastModifiedBy>Protopapas, Pavlos</cp:lastModifiedBy>
  <cp:revision>195</cp:revision>
  <cp:lastPrinted>2020-01-30T04:24:14Z</cp:lastPrinted>
  <dcterms:created xsi:type="dcterms:W3CDTF">2020-01-23T20:36:42Z</dcterms:created>
  <dcterms:modified xsi:type="dcterms:W3CDTF">2020-09-03T05:06:16Z</dcterms:modified>
</cp:coreProperties>
</file>