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907" r:id="rId2"/>
    <p:sldId id="958" r:id="rId3"/>
    <p:sldId id="959" r:id="rId4"/>
    <p:sldId id="921" r:id="rId5"/>
    <p:sldId id="923" r:id="rId6"/>
    <p:sldId id="956" r:id="rId7"/>
    <p:sldId id="969" r:id="rId8"/>
    <p:sldId id="920" r:id="rId9"/>
    <p:sldId id="970" r:id="rId10"/>
    <p:sldId id="927" r:id="rId11"/>
    <p:sldId id="933" r:id="rId12"/>
    <p:sldId id="930" r:id="rId13"/>
    <p:sldId id="932" r:id="rId14"/>
    <p:sldId id="936" r:id="rId15"/>
    <p:sldId id="931" r:id="rId16"/>
    <p:sldId id="928" r:id="rId17"/>
    <p:sldId id="937" r:id="rId18"/>
    <p:sldId id="971" r:id="rId19"/>
    <p:sldId id="972" r:id="rId20"/>
    <p:sldId id="944" r:id="rId21"/>
    <p:sldId id="945" r:id="rId22"/>
    <p:sldId id="973" r:id="rId23"/>
    <p:sldId id="946" r:id="rId24"/>
    <p:sldId id="938" r:id="rId25"/>
    <p:sldId id="924" r:id="rId26"/>
    <p:sldId id="968" r:id="rId27"/>
    <p:sldId id="940" r:id="rId28"/>
    <p:sldId id="941" r:id="rId29"/>
    <p:sldId id="1003" r:id="rId30"/>
    <p:sldId id="1028" r:id="rId31"/>
    <p:sldId id="1027" r:id="rId32"/>
    <p:sldId id="1029" r:id="rId33"/>
    <p:sldId id="103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84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A3DAA-2C51-694D-A6CB-EB1F6348DF3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55270-4827-9643-AFAA-D2606FA34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68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3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61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73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32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B752-0A86-384A-AFEB-DA72CBCA7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F4C71-4C54-A74C-8B9B-71568726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A726-F05A-3547-AC67-11D0F738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99C5-584F-0943-AD77-DDE5C2B1D5A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7C1EF-6596-8948-A94E-38E66809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7D788-7335-C843-8E23-8CA0D073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524D-9825-EA47-BD8D-6509F6613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1E1B-2BA4-3246-AE34-57DF16EB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DA989-8473-C04C-9C4D-70C13DCC7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1E8AE-046D-3F4A-98A0-3A14DA0E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99C5-584F-0943-AD77-DDE5C2B1D5A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3A9A9-9918-C448-BE74-1E1AD6DF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D661-FEF7-B34F-99D9-75640EA9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524D-9825-EA47-BD8D-6509F6613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2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EB650-D3F1-9644-A5FC-1CE5EBD9E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734C6-D9E7-2C4F-A14D-792F2776E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56C91-86B1-6844-B165-AF056C21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99C5-584F-0943-AD77-DDE5C2B1D5A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9158A-DA7D-8340-A345-D084FE6A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B0498-1466-1943-B76C-EC0EAB8F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524D-9825-EA47-BD8D-6509F6613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1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C88C-D85D-BC4F-BFC0-17CB0684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51353-E93F-2F45-8C6C-978F562D3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639D6-66B6-8B45-AE50-0E5935E1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99C5-584F-0943-AD77-DDE5C2B1D5A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AC19-041C-9345-9F54-A5B1D110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521CE-CE28-E247-9DCA-60A82905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524D-9825-EA47-BD8D-6509F6613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4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27A9-3528-2345-ABEE-31B2E7A3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C1D12-9214-3E46-BC40-8A07D3BA6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FC1A2-6AC3-B249-9C2A-5A12BEF2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99C5-584F-0943-AD77-DDE5C2B1D5A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9C323-0372-5B44-AD7C-011414D9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C84E6-5D67-9144-B87F-09D4A8FF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524D-9825-EA47-BD8D-6509F6613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8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CD3D-59AB-704D-8075-DBFCECEB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EFEE-3CB3-C047-B119-2827BAA04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95A5C-D130-174C-9F37-789BFF4F9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ECA3E-364D-734D-BD3C-0EE53327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99C5-584F-0943-AD77-DDE5C2B1D5A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B2CC5-F36E-5646-B43E-B152C8D7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A9D22-5925-C440-8449-10CDC895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524D-9825-EA47-BD8D-6509F6613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BF2C-818F-5246-89EC-489AB562B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156B8-145E-6043-ABE0-8AE1CC0D7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93ACC-F600-8E43-A7AF-B505D9D11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9AE9D-8066-C043-946C-11E9A1433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153A2-6DF3-434D-9C53-E72F3010E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C3B07-D4DC-3945-BF25-C8F7601B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99C5-584F-0943-AD77-DDE5C2B1D5A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E5ADE-E843-1748-9866-FA5C042D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12ED1-0E73-7E41-8145-74626A7F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524D-9825-EA47-BD8D-6509F6613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1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264D-58E4-CB40-9647-DEFD4E33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0F5D1-72F2-4942-9A5D-A81FF13F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99C5-584F-0943-AD77-DDE5C2B1D5A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EFB6E-5BAD-CB4B-82E3-87232C18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79490-B4C7-4E42-B9E0-5B1EE8EC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524D-9825-EA47-BD8D-6509F6613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5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49A40-6C5F-4142-9C6C-F863ED33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99C5-584F-0943-AD77-DDE5C2B1D5A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409E4-29DA-D349-8D01-7F810D79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A7E94-B8DE-0345-A830-BD66680F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524D-9825-EA47-BD8D-6509F6613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6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88FD-83D2-954E-B4FA-053322B8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232-EF41-564D-8640-AD1D95AAD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CA86C-D263-4744-A945-F8A6CF2F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417F3-37FF-CE47-A905-DD5DC543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99C5-584F-0943-AD77-DDE5C2B1D5A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F9FA6-A689-CC40-9163-D2EA6EE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87792-E1DF-4044-884C-A7D196B9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524D-9825-EA47-BD8D-6509F6613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9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166C-7DB7-3A4C-B925-ED78EE26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E30CD-CB5B-ED49-AE76-DD873C1F3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A1CBF-25C3-884A-ABCD-BE6ADF2A7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C4196-5A41-9647-AC41-1E032ED8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99C5-584F-0943-AD77-DDE5C2B1D5A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94434-3593-3F48-9F79-661EF58E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A721D-E144-564F-B2C8-FF6B7B48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524D-9825-EA47-BD8D-6509F6613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0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59E54-78FB-7E45-9851-4799B708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98C26-AA80-4B45-9EE4-6BED79BB1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56179-EB73-A24F-8B43-9E93069A1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F99C5-584F-0943-AD77-DDE5C2B1D5A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D4BC5-7B3A-9944-BC97-7044DBDC7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420AF-D3AD-894E-9C94-D683AF342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524D-9825-EA47-BD8D-6509F6613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0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FF93-1DC4-C145-B766-CE464BDC3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20858"/>
            <a:ext cx="10972800" cy="7672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3800" dirty="0"/>
              <a:t>Lists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A2FC2-9870-2A49-9FCE-50B036BB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B7CCDB-6D39-0547-B7B3-C80E39D65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88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EFE9-7127-6C48-81B4-A838CA50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FA602E-9EAE-184F-A5D9-ADEFB52A5620}"/>
              </a:ext>
            </a:extLst>
          </p:cNvPr>
          <p:cNvSpPr/>
          <p:nvPr/>
        </p:nvSpPr>
        <p:spPr>
          <a:xfrm>
            <a:off x="962025" y="1140589"/>
            <a:ext cx="10267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Make a list of fruits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'tangerine'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'pear'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'kiwi'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9B74B2-6D05-8D47-A3FE-D699511A6972}"/>
              </a:ext>
            </a:extLst>
          </p:cNvPr>
          <p:cNvSpPr/>
          <p:nvPr/>
        </p:nvSpPr>
        <p:spPr>
          <a:xfrm>
            <a:off x="4425928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84F4F-07C9-1E47-B601-062E3D637B24}"/>
              </a:ext>
            </a:extLst>
          </p:cNvPr>
          <p:cNvSpPr/>
          <p:nvPr/>
        </p:nvSpPr>
        <p:spPr>
          <a:xfrm>
            <a:off x="5073710" y="343283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9B0BD-7CE4-FC48-8B03-CB130072CA0E}"/>
              </a:ext>
            </a:extLst>
          </p:cNvPr>
          <p:cNvSpPr/>
          <p:nvPr/>
        </p:nvSpPr>
        <p:spPr>
          <a:xfrm>
            <a:off x="5718590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CB0A8-4D6D-1347-A50C-CE759CD9BE0D}"/>
              </a:ext>
            </a:extLst>
          </p:cNvPr>
          <p:cNvSpPr/>
          <p:nvPr/>
        </p:nvSpPr>
        <p:spPr>
          <a:xfrm>
            <a:off x="6381978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F51A9-948E-9843-8FE2-000CB2526621}"/>
              </a:ext>
            </a:extLst>
          </p:cNvPr>
          <p:cNvSpPr/>
          <p:nvPr/>
        </p:nvSpPr>
        <p:spPr>
          <a:xfrm>
            <a:off x="7028309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A72205-A467-7345-9F15-210CE7FB373E}"/>
              </a:ext>
            </a:extLst>
          </p:cNvPr>
          <p:cNvSpPr/>
          <p:nvPr/>
        </p:nvSpPr>
        <p:spPr>
          <a:xfrm>
            <a:off x="7673189" y="3431873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71393-6B65-8543-9DBB-A3283C7B9058}"/>
              </a:ext>
            </a:extLst>
          </p:cNvPr>
          <p:cNvSpPr/>
          <p:nvPr/>
        </p:nvSpPr>
        <p:spPr>
          <a:xfrm>
            <a:off x="8318069" y="3431873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D980E-309A-444A-ABC0-9D645449E478}"/>
              </a:ext>
            </a:extLst>
          </p:cNvPr>
          <p:cNvSpPr/>
          <p:nvPr/>
        </p:nvSpPr>
        <p:spPr>
          <a:xfrm>
            <a:off x="7028309" y="355898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🥝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8DF794-543D-D943-A7E3-6AA55FA4839E}"/>
              </a:ext>
            </a:extLst>
          </p:cNvPr>
          <p:cNvSpPr/>
          <p:nvPr/>
        </p:nvSpPr>
        <p:spPr>
          <a:xfrm>
            <a:off x="8324440" y="355898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3ABBCB-481A-0C4C-92FD-26288281AAE0}"/>
              </a:ext>
            </a:extLst>
          </p:cNvPr>
          <p:cNvSpPr/>
          <p:nvPr/>
        </p:nvSpPr>
        <p:spPr>
          <a:xfrm>
            <a:off x="6403262" y="359316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3309D-658D-A340-91CA-951A310A7459}"/>
              </a:ext>
            </a:extLst>
          </p:cNvPr>
          <p:cNvSpPr/>
          <p:nvPr/>
        </p:nvSpPr>
        <p:spPr>
          <a:xfrm>
            <a:off x="5806902" y="355897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🍐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D6009A-5484-AD42-96D5-BA200BC98F32}"/>
              </a:ext>
            </a:extLst>
          </p:cNvPr>
          <p:cNvSpPr/>
          <p:nvPr/>
        </p:nvSpPr>
        <p:spPr>
          <a:xfrm>
            <a:off x="4472986" y="352820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🍊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B019E-0275-B143-A213-37F939A22300}"/>
              </a:ext>
            </a:extLst>
          </p:cNvPr>
          <p:cNvSpPr/>
          <p:nvPr/>
        </p:nvSpPr>
        <p:spPr>
          <a:xfrm>
            <a:off x="5108985" y="3514703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🍎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2EBE69-C601-6E49-A7DA-69CA009EDC45}"/>
              </a:ext>
            </a:extLst>
          </p:cNvPr>
          <p:cNvSpPr/>
          <p:nvPr/>
        </p:nvSpPr>
        <p:spPr>
          <a:xfrm>
            <a:off x="7670287" y="352820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🍎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0F7F51-D488-FD40-B15D-B1FFDF611F8E}"/>
              </a:ext>
            </a:extLst>
          </p:cNvPr>
          <p:cNvSpPr/>
          <p:nvPr/>
        </p:nvSpPr>
        <p:spPr>
          <a:xfrm>
            <a:off x="962025" y="21095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4F12A0-5E0E-0948-B6A2-555276A0532B}"/>
              </a:ext>
            </a:extLst>
          </p:cNvPr>
          <p:cNvCxnSpPr>
            <a:cxnSpLocks/>
          </p:cNvCxnSpPr>
          <p:nvPr/>
        </p:nvCxnSpPr>
        <p:spPr>
          <a:xfrm flipH="1" flipV="1">
            <a:off x="5396875" y="4273733"/>
            <a:ext cx="1277345" cy="155637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203507-BFB1-5F48-B99E-10E33A1A2989}"/>
              </a:ext>
            </a:extLst>
          </p:cNvPr>
          <p:cNvCxnSpPr>
            <a:cxnSpLocks/>
          </p:cNvCxnSpPr>
          <p:nvPr/>
        </p:nvCxnSpPr>
        <p:spPr>
          <a:xfrm flipV="1">
            <a:off x="6700779" y="4301638"/>
            <a:ext cx="1292674" cy="154288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73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EFE9-7127-6C48-81B4-A838CA50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FA602E-9EAE-184F-A5D9-ADEFB52A5620}"/>
              </a:ext>
            </a:extLst>
          </p:cNvPr>
          <p:cNvSpPr/>
          <p:nvPr/>
        </p:nvSpPr>
        <p:spPr>
          <a:xfrm>
            <a:off x="962025" y="1140589"/>
            <a:ext cx="10267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Make a list of fruits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'tangerine'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'pear'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'kiwi'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9B74B2-6D05-8D47-A3FE-D699511A6972}"/>
              </a:ext>
            </a:extLst>
          </p:cNvPr>
          <p:cNvSpPr/>
          <p:nvPr/>
        </p:nvSpPr>
        <p:spPr>
          <a:xfrm>
            <a:off x="4425928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84F4F-07C9-1E47-B601-062E3D637B24}"/>
              </a:ext>
            </a:extLst>
          </p:cNvPr>
          <p:cNvSpPr/>
          <p:nvPr/>
        </p:nvSpPr>
        <p:spPr>
          <a:xfrm>
            <a:off x="5073710" y="343283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9B0BD-7CE4-FC48-8B03-CB130072CA0E}"/>
              </a:ext>
            </a:extLst>
          </p:cNvPr>
          <p:cNvSpPr/>
          <p:nvPr/>
        </p:nvSpPr>
        <p:spPr>
          <a:xfrm>
            <a:off x="5718590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CB0A8-4D6D-1347-A50C-CE759CD9BE0D}"/>
              </a:ext>
            </a:extLst>
          </p:cNvPr>
          <p:cNvSpPr/>
          <p:nvPr/>
        </p:nvSpPr>
        <p:spPr>
          <a:xfrm>
            <a:off x="6381978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F51A9-948E-9843-8FE2-000CB2526621}"/>
              </a:ext>
            </a:extLst>
          </p:cNvPr>
          <p:cNvSpPr/>
          <p:nvPr/>
        </p:nvSpPr>
        <p:spPr>
          <a:xfrm>
            <a:off x="7028309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A72205-A467-7345-9F15-210CE7FB373E}"/>
              </a:ext>
            </a:extLst>
          </p:cNvPr>
          <p:cNvSpPr/>
          <p:nvPr/>
        </p:nvSpPr>
        <p:spPr>
          <a:xfrm>
            <a:off x="7673189" y="3431873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71393-6B65-8543-9DBB-A3283C7B9058}"/>
              </a:ext>
            </a:extLst>
          </p:cNvPr>
          <p:cNvSpPr/>
          <p:nvPr/>
        </p:nvSpPr>
        <p:spPr>
          <a:xfrm>
            <a:off x="8318069" y="3431873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D980E-309A-444A-ABC0-9D645449E478}"/>
              </a:ext>
            </a:extLst>
          </p:cNvPr>
          <p:cNvSpPr/>
          <p:nvPr/>
        </p:nvSpPr>
        <p:spPr>
          <a:xfrm>
            <a:off x="7028309" y="355898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🥝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8DF794-543D-D943-A7E3-6AA55FA4839E}"/>
              </a:ext>
            </a:extLst>
          </p:cNvPr>
          <p:cNvSpPr/>
          <p:nvPr/>
        </p:nvSpPr>
        <p:spPr>
          <a:xfrm>
            <a:off x="8324440" y="355898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3ABBCB-481A-0C4C-92FD-26288281AAE0}"/>
              </a:ext>
            </a:extLst>
          </p:cNvPr>
          <p:cNvSpPr/>
          <p:nvPr/>
        </p:nvSpPr>
        <p:spPr>
          <a:xfrm>
            <a:off x="6403262" y="359316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3309D-658D-A340-91CA-951A310A7459}"/>
              </a:ext>
            </a:extLst>
          </p:cNvPr>
          <p:cNvSpPr/>
          <p:nvPr/>
        </p:nvSpPr>
        <p:spPr>
          <a:xfrm>
            <a:off x="5806902" y="355897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🍐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D6009A-5484-AD42-96D5-BA200BC98F32}"/>
              </a:ext>
            </a:extLst>
          </p:cNvPr>
          <p:cNvSpPr/>
          <p:nvPr/>
        </p:nvSpPr>
        <p:spPr>
          <a:xfrm>
            <a:off x="4472986" y="352820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🍊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B019E-0275-B143-A213-37F939A22300}"/>
              </a:ext>
            </a:extLst>
          </p:cNvPr>
          <p:cNvSpPr/>
          <p:nvPr/>
        </p:nvSpPr>
        <p:spPr>
          <a:xfrm>
            <a:off x="5108985" y="3514703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🍎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2EBE69-C601-6E49-A7DA-69CA009EDC45}"/>
              </a:ext>
            </a:extLst>
          </p:cNvPr>
          <p:cNvSpPr/>
          <p:nvPr/>
        </p:nvSpPr>
        <p:spPr>
          <a:xfrm>
            <a:off x="7670287" y="352820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🍎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0F7F51-D488-FD40-B15D-B1FFDF611F8E}"/>
              </a:ext>
            </a:extLst>
          </p:cNvPr>
          <p:cNvSpPr/>
          <p:nvPr/>
        </p:nvSpPr>
        <p:spPr>
          <a:xfrm>
            <a:off x="962025" y="21095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4F12A0-5E0E-0948-B6A2-555276A0532B}"/>
              </a:ext>
            </a:extLst>
          </p:cNvPr>
          <p:cNvCxnSpPr>
            <a:cxnSpLocks/>
          </p:cNvCxnSpPr>
          <p:nvPr/>
        </p:nvCxnSpPr>
        <p:spPr>
          <a:xfrm flipH="1" flipV="1">
            <a:off x="4818655" y="4294889"/>
            <a:ext cx="1277345" cy="155637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D4BE860-0A42-B448-A8CE-E007BBC9E777}"/>
              </a:ext>
            </a:extLst>
          </p:cNvPr>
          <p:cNvSpPr/>
          <p:nvPr/>
        </p:nvSpPr>
        <p:spPr>
          <a:xfrm>
            <a:off x="962025" y="28897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'tangerine'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135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EFE9-7127-6C48-81B4-A838CA50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FA602E-9EAE-184F-A5D9-ADEFB52A5620}"/>
              </a:ext>
            </a:extLst>
          </p:cNvPr>
          <p:cNvSpPr/>
          <p:nvPr/>
        </p:nvSpPr>
        <p:spPr>
          <a:xfrm>
            <a:off x="962025" y="1140589"/>
            <a:ext cx="10267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Make a list of fruits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'tangerine'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'pear'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'kiwi'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9B74B2-6D05-8D47-A3FE-D699511A6972}"/>
              </a:ext>
            </a:extLst>
          </p:cNvPr>
          <p:cNvSpPr/>
          <p:nvPr/>
        </p:nvSpPr>
        <p:spPr>
          <a:xfrm>
            <a:off x="6339789" y="3426127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84F4F-07C9-1E47-B601-062E3D637B24}"/>
              </a:ext>
            </a:extLst>
          </p:cNvPr>
          <p:cNvSpPr/>
          <p:nvPr/>
        </p:nvSpPr>
        <p:spPr>
          <a:xfrm>
            <a:off x="6987571" y="3429957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9B0BD-7CE4-FC48-8B03-CB130072CA0E}"/>
              </a:ext>
            </a:extLst>
          </p:cNvPr>
          <p:cNvSpPr/>
          <p:nvPr/>
        </p:nvSpPr>
        <p:spPr>
          <a:xfrm>
            <a:off x="7632451" y="3426127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CB0A8-4D6D-1347-A50C-CE759CD9BE0D}"/>
              </a:ext>
            </a:extLst>
          </p:cNvPr>
          <p:cNvSpPr/>
          <p:nvPr/>
        </p:nvSpPr>
        <p:spPr>
          <a:xfrm>
            <a:off x="8295839" y="3426127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F51A9-948E-9843-8FE2-000CB2526621}"/>
              </a:ext>
            </a:extLst>
          </p:cNvPr>
          <p:cNvSpPr/>
          <p:nvPr/>
        </p:nvSpPr>
        <p:spPr>
          <a:xfrm>
            <a:off x="8942170" y="3426127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A72205-A467-7345-9F15-210CE7FB373E}"/>
              </a:ext>
            </a:extLst>
          </p:cNvPr>
          <p:cNvSpPr/>
          <p:nvPr/>
        </p:nvSpPr>
        <p:spPr>
          <a:xfrm>
            <a:off x="9587050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71393-6B65-8543-9DBB-A3283C7B9058}"/>
              </a:ext>
            </a:extLst>
          </p:cNvPr>
          <p:cNvSpPr/>
          <p:nvPr/>
        </p:nvSpPr>
        <p:spPr>
          <a:xfrm>
            <a:off x="10231930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D980E-309A-444A-ABC0-9D645449E478}"/>
              </a:ext>
            </a:extLst>
          </p:cNvPr>
          <p:cNvSpPr/>
          <p:nvPr/>
        </p:nvSpPr>
        <p:spPr>
          <a:xfrm>
            <a:off x="8942170" y="355610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🥝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8DF794-543D-D943-A7E3-6AA55FA4839E}"/>
              </a:ext>
            </a:extLst>
          </p:cNvPr>
          <p:cNvSpPr/>
          <p:nvPr/>
        </p:nvSpPr>
        <p:spPr>
          <a:xfrm>
            <a:off x="10238301" y="355610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3ABBCB-481A-0C4C-92FD-26288281AAE0}"/>
              </a:ext>
            </a:extLst>
          </p:cNvPr>
          <p:cNvSpPr/>
          <p:nvPr/>
        </p:nvSpPr>
        <p:spPr>
          <a:xfrm>
            <a:off x="8317123" y="359029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3309D-658D-A340-91CA-951A310A7459}"/>
              </a:ext>
            </a:extLst>
          </p:cNvPr>
          <p:cNvSpPr/>
          <p:nvPr/>
        </p:nvSpPr>
        <p:spPr>
          <a:xfrm>
            <a:off x="7720763" y="3556106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🍐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D6009A-5484-AD42-96D5-BA200BC98F32}"/>
              </a:ext>
            </a:extLst>
          </p:cNvPr>
          <p:cNvSpPr/>
          <p:nvPr/>
        </p:nvSpPr>
        <p:spPr>
          <a:xfrm>
            <a:off x="6386847" y="352532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🍊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B019E-0275-B143-A213-37F939A22300}"/>
              </a:ext>
            </a:extLst>
          </p:cNvPr>
          <p:cNvSpPr/>
          <p:nvPr/>
        </p:nvSpPr>
        <p:spPr>
          <a:xfrm>
            <a:off x="7022846" y="351183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🍎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2EBE69-C601-6E49-A7DA-69CA009EDC45}"/>
              </a:ext>
            </a:extLst>
          </p:cNvPr>
          <p:cNvSpPr/>
          <p:nvPr/>
        </p:nvSpPr>
        <p:spPr>
          <a:xfrm>
            <a:off x="9584148" y="352532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🍎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06B70A-B20A-D54D-993B-DAA3E0931F2B}"/>
              </a:ext>
            </a:extLst>
          </p:cNvPr>
          <p:cNvSpPr/>
          <p:nvPr/>
        </p:nvSpPr>
        <p:spPr>
          <a:xfrm>
            <a:off x="962025" y="22337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4207E4-C4DA-AD43-9040-6A07FF56B92F}"/>
              </a:ext>
            </a:extLst>
          </p:cNvPr>
          <p:cNvCxnSpPr>
            <a:cxnSpLocks/>
          </p:cNvCxnSpPr>
          <p:nvPr/>
        </p:nvCxnSpPr>
        <p:spPr>
          <a:xfrm flipV="1">
            <a:off x="8614640" y="4240922"/>
            <a:ext cx="1" cy="127532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516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EFE9-7127-6C48-81B4-A838CA50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FA602E-9EAE-184F-A5D9-ADEFB52A5620}"/>
              </a:ext>
            </a:extLst>
          </p:cNvPr>
          <p:cNvSpPr/>
          <p:nvPr/>
        </p:nvSpPr>
        <p:spPr>
          <a:xfrm>
            <a:off x="962025" y="1140589"/>
            <a:ext cx="10267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Make a list of fruits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'tangerine'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'pear'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'kiwi'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9B74B2-6D05-8D47-A3FE-D699511A6972}"/>
              </a:ext>
            </a:extLst>
          </p:cNvPr>
          <p:cNvSpPr/>
          <p:nvPr/>
        </p:nvSpPr>
        <p:spPr>
          <a:xfrm>
            <a:off x="6339789" y="3426127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84F4F-07C9-1E47-B601-062E3D637B24}"/>
              </a:ext>
            </a:extLst>
          </p:cNvPr>
          <p:cNvSpPr/>
          <p:nvPr/>
        </p:nvSpPr>
        <p:spPr>
          <a:xfrm>
            <a:off x="6987571" y="3429957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9B0BD-7CE4-FC48-8B03-CB130072CA0E}"/>
              </a:ext>
            </a:extLst>
          </p:cNvPr>
          <p:cNvSpPr/>
          <p:nvPr/>
        </p:nvSpPr>
        <p:spPr>
          <a:xfrm>
            <a:off x="7632451" y="3426127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CB0A8-4D6D-1347-A50C-CE759CD9BE0D}"/>
              </a:ext>
            </a:extLst>
          </p:cNvPr>
          <p:cNvSpPr/>
          <p:nvPr/>
        </p:nvSpPr>
        <p:spPr>
          <a:xfrm>
            <a:off x="8295839" y="3426127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F51A9-948E-9843-8FE2-000CB2526621}"/>
              </a:ext>
            </a:extLst>
          </p:cNvPr>
          <p:cNvSpPr/>
          <p:nvPr/>
        </p:nvSpPr>
        <p:spPr>
          <a:xfrm>
            <a:off x="8942170" y="3426127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A72205-A467-7345-9F15-210CE7FB373E}"/>
              </a:ext>
            </a:extLst>
          </p:cNvPr>
          <p:cNvSpPr/>
          <p:nvPr/>
        </p:nvSpPr>
        <p:spPr>
          <a:xfrm>
            <a:off x="9587050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71393-6B65-8543-9DBB-A3283C7B9058}"/>
              </a:ext>
            </a:extLst>
          </p:cNvPr>
          <p:cNvSpPr/>
          <p:nvPr/>
        </p:nvSpPr>
        <p:spPr>
          <a:xfrm>
            <a:off x="10231930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D980E-309A-444A-ABC0-9D645449E478}"/>
              </a:ext>
            </a:extLst>
          </p:cNvPr>
          <p:cNvSpPr/>
          <p:nvPr/>
        </p:nvSpPr>
        <p:spPr>
          <a:xfrm>
            <a:off x="8942170" y="355610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🥝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8DF794-543D-D943-A7E3-6AA55FA4839E}"/>
              </a:ext>
            </a:extLst>
          </p:cNvPr>
          <p:cNvSpPr/>
          <p:nvPr/>
        </p:nvSpPr>
        <p:spPr>
          <a:xfrm>
            <a:off x="10238301" y="355610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3ABBCB-481A-0C4C-92FD-26288281AAE0}"/>
              </a:ext>
            </a:extLst>
          </p:cNvPr>
          <p:cNvSpPr/>
          <p:nvPr/>
        </p:nvSpPr>
        <p:spPr>
          <a:xfrm>
            <a:off x="8317123" y="359029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3309D-658D-A340-91CA-951A310A7459}"/>
              </a:ext>
            </a:extLst>
          </p:cNvPr>
          <p:cNvSpPr/>
          <p:nvPr/>
        </p:nvSpPr>
        <p:spPr>
          <a:xfrm>
            <a:off x="7720763" y="3556106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🍐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D6009A-5484-AD42-96D5-BA200BC98F32}"/>
              </a:ext>
            </a:extLst>
          </p:cNvPr>
          <p:cNvSpPr/>
          <p:nvPr/>
        </p:nvSpPr>
        <p:spPr>
          <a:xfrm>
            <a:off x="6386847" y="352532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🍊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B019E-0275-B143-A213-37F939A22300}"/>
              </a:ext>
            </a:extLst>
          </p:cNvPr>
          <p:cNvSpPr/>
          <p:nvPr/>
        </p:nvSpPr>
        <p:spPr>
          <a:xfrm>
            <a:off x="7022846" y="351183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🍎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2EBE69-C601-6E49-A7DA-69CA009EDC45}"/>
              </a:ext>
            </a:extLst>
          </p:cNvPr>
          <p:cNvSpPr/>
          <p:nvPr/>
        </p:nvSpPr>
        <p:spPr>
          <a:xfrm>
            <a:off x="9584148" y="352532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🍎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4F12A0-5E0E-0948-B6A2-555276A0532B}"/>
              </a:ext>
            </a:extLst>
          </p:cNvPr>
          <p:cNvCxnSpPr>
            <a:cxnSpLocks/>
          </p:cNvCxnSpPr>
          <p:nvPr/>
        </p:nvCxnSpPr>
        <p:spPr>
          <a:xfrm flipV="1">
            <a:off x="10516820" y="4267989"/>
            <a:ext cx="1" cy="127532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D06B70A-B20A-D54D-993B-DAA3E0931F2B}"/>
              </a:ext>
            </a:extLst>
          </p:cNvPr>
          <p:cNvSpPr/>
          <p:nvPr/>
        </p:nvSpPr>
        <p:spPr>
          <a:xfrm>
            <a:off x="962025" y="22039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5C3BE1-DABC-EB49-9A5B-59D82C3C0388}"/>
              </a:ext>
            </a:extLst>
          </p:cNvPr>
          <p:cNvSpPr/>
          <p:nvPr/>
        </p:nvSpPr>
        <p:spPr>
          <a:xfrm>
            <a:off x="962025" y="29794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i="1" dirty="0">
                <a:solidFill>
                  <a:srgbClr val="4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Find next banana starting a position 4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0731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EFE9-7127-6C48-81B4-A838CA50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FA602E-9EAE-184F-A5D9-ADEFB52A5620}"/>
              </a:ext>
            </a:extLst>
          </p:cNvPr>
          <p:cNvSpPr/>
          <p:nvPr/>
        </p:nvSpPr>
        <p:spPr>
          <a:xfrm>
            <a:off x="962025" y="1140589"/>
            <a:ext cx="10267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Make a list of fruits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'tangerine'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'pear'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'kiwi'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9B74B2-6D05-8D47-A3FE-D699511A6972}"/>
              </a:ext>
            </a:extLst>
          </p:cNvPr>
          <p:cNvSpPr/>
          <p:nvPr/>
        </p:nvSpPr>
        <p:spPr>
          <a:xfrm>
            <a:off x="6339789" y="3426127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84F4F-07C9-1E47-B601-062E3D637B24}"/>
              </a:ext>
            </a:extLst>
          </p:cNvPr>
          <p:cNvSpPr/>
          <p:nvPr/>
        </p:nvSpPr>
        <p:spPr>
          <a:xfrm>
            <a:off x="6987571" y="3429957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9B0BD-7CE4-FC48-8B03-CB130072CA0E}"/>
              </a:ext>
            </a:extLst>
          </p:cNvPr>
          <p:cNvSpPr/>
          <p:nvPr/>
        </p:nvSpPr>
        <p:spPr>
          <a:xfrm>
            <a:off x="7632451" y="3426127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CB0A8-4D6D-1347-A50C-CE759CD9BE0D}"/>
              </a:ext>
            </a:extLst>
          </p:cNvPr>
          <p:cNvSpPr/>
          <p:nvPr/>
        </p:nvSpPr>
        <p:spPr>
          <a:xfrm>
            <a:off x="8295839" y="3426127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F51A9-948E-9843-8FE2-000CB2526621}"/>
              </a:ext>
            </a:extLst>
          </p:cNvPr>
          <p:cNvSpPr/>
          <p:nvPr/>
        </p:nvSpPr>
        <p:spPr>
          <a:xfrm>
            <a:off x="8942170" y="3426127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A72205-A467-7345-9F15-210CE7FB373E}"/>
              </a:ext>
            </a:extLst>
          </p:cNvPr>
          <p:cNvSpPr/>
          <p:nvPr/>
        </p:nvSpPr>
        <p:spPr>
          <a:xfrm>
            <a:off x="9587050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71393-6B65-8543-9DBB-A3283C7B9058}"/>
              </a:ext>
            </a:extLst>
          </p:cNvPr>
          <p:cNvSpPr/>
          <p:nvPr/>
        </p:nvSpPr>
        <p:spPr>
          <a:xfrm>
            <a:off x="10231930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D980E-309A-444A-ABC0-9D645449E478}"/>
              </a:ext>
            </a:extLst>
          </p:cNvPr>
          <p:cNvSpPr/>
          <p:nvPr/>
        </p:nvSpPr>
        <p:spPr>
          <a:xfrm>
            <a:off x="8942170" y="355610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🥝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8DF794-543D-D943-A7E3-6AA55FA4839E}"/>
              </a:ext>
            </a:extLst>
          </p:cNvPr>
          <p:cNvSpPr/>
          <p:nvPr/>
        </p:nvSpPr>
        <p:spPr>
          <a:xfrm>
            <a:off x="10238301" y="355610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3ABBCB-481A-0C4C-92FD-26288281AAE0}"/>
              </a:ext>
            </a:extLst>
          </p:cNvPr>
          <p:cNvSpPr/>
          <p:nvPr/>
        </p:nvSpPr>
        <p:spPr>
          <a:xfrm>
            <a:off x="8317123" y="359029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3309D-658D-A340-91CA-951A310A7459}"/>
              </a:ext>
            </a:extLst>
          </p:cNvPr>
          <p:cNvSpPr/>
          <p:nvPr/>
        </p:nvSpPr>
        <p:spPr>
          <a:xfrm>
            <a:off x="7720763" y="3556106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🍐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D6009A-5484-AD42-96D5-BA200BC98F32}"/>
              </a:ext>
            </a:extLst>
          </p:cNvPr>
          <p:cNvSpPr/>
          <p:nvPr/>
        </p:nvSpPr>
        <p:spPr>
          <a:xfrm>
            <a:off x="6386847" y="352532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🍊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B019E-0275-B143-A213-37F939A22300}"/>
              </a:ext>
            </a:extLst>
          </p:cNvPr>
          <p:cNvSpPr/>
          <p:nvPr/>
        </p:nvSpPr>
        <p:spPr>
          <a:xfrm>
            <a:off x="7022846" y="351183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rPr>
              <a:t>🍏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2EBE69-C601-6E49-A7DA-69CA009EDC45}"/>
              </a:ext>
            </a:extLst>
          </p:cNvPr>
          <p:cNvSpPr/>
          <p:nvPr/>
        </p:nvSpPr>
        <p:spPr>
          <a:xfrm>
            <a:off x="9584148" y="352532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🍎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4F12A0-5E0E-0948-B6A2-555276A0532B}"/>
              </a:ext>
            </a:extLst>
          </p:cNvPr>
          <p:cNvCxnSpPr>
            <a:cxnSpLocks/>
          </p:cNvCxnSpPr>
          <p:nvPr/>
        </p:nvCxnSpPr>
        <p:spPr>
          <a:xfrm flipV="1">
            <a:off x="10516820" y="4267989"/>
            <a:ext cx="1" cy="127532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D06B70A-B20A-D54D-993B-DAA3E0931F2B}"/>
              </a:ext>
            </a:extLst>
          </p:cNvPr>
          <p:cNvSpPr/>
          <p:nvPr/>
        </p:nvSpPr>
        <p:spPr>
          <a:xfrm>
            <a:off x="962025" y="20758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5C3BE1-DABC-EB49-9A5B-59D82C3C0388}"/>
              </a:ext>
            </a:extLst>
          </p:cNvPr>
          <p:cNvSpPr/>
          <p:nvPr/>
        </p:nvSpPr>
        <p:spPr>
          <a:xfrm>
            <a:off x="962025" y="28514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i="1" dirty="0">
                <a:solidFill>
                  <a:srgbClr val="4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Find next banana starting a position 4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150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EFE9-7127-6C48-81B4-A838CA50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FA602E-9EAE-184F-A5D9-ADEFB52A5620}"/>
              </a:ext>
            </a:extLst>
          </p:cNvPr>
          <p:cNvSpPr/>
          <p:nvPr/>
        </p:nvSpPr>
        <p:spPr>
          <a:xfrm>
            <a:off x="962025" y="1140589"/>
            <a:ext cx="10267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Make a list of fruits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'tangerine'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'pear'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'kiwi'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9B74B2-6D05-8D47-A3FE-D699511A6972}"/>
              </a:ext>
            </a:extLst>
          </p:cNvPr>
          <p:cNvSpPr/>
          <p:nvPr/>
        </p:nvSpPr>
        <p:spPr>
          <a:xfrm>
            <a:off x="10286255" y="4386204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84F4F-07C9-1E47-B601-062E3D637B24}"/>
              </a:ext>
            </a:extLst>
          </p:cNvPr>
          <p:cNvSpPr/>
          <p:nvPr/>
        </p:nvSpPr>
        <p:spPr>
          <a:xfrm>
            <a:off x="9615225" y="4386417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9B0BD-7CE4-FC48-8B03-CB130072CA0E}"/>
              </a:ext>
            </a:extLst>
          </p:cNvPr>
          <p:cNvSpPr/>
          <p:nvPr/>
        </p:nvSpPr>
        <p:spPr>
          <a:xfrm>
            <a:off x="8962129" y="4393724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CB0A8-4D6D-1347-A50C-CE759CD9BE0D}"/>
              </a:ext>
            </a:extLst>
          </p:cNvPr>
          <p:cNvSpPr/>
          <p:nvPr/>
        </p:nvSpPr>
        <p:spPr>
          <a:xfrm>
            <a:off x="8294514" y="4393724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F51A9-948E-9843-8FE2-000CB2526621}"/>
              </a:ext>
            </a:extLst>
          </p:cNvPr>
          <p:cNvSpPr/>
          <p:nvPr/>
        </p:nvSpPr>
        <p:spPr>
          <a:xfrm>
            <a:off x="7626431" y="4393366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A72205-A467-7345-9F15-210CE7FB373E}"/>
              </a:ext>
            </a:extLst>
          </p:cNvPr>
          <p:cNvSpPr/>
          <p:nvPr/>
        </p:nvSpPr>
        <p:spPr>
          <a:xfrm>
            <a:off x="6964194" y="4393366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71393-6B65-8543-9DBB-A3283C7B9058}"/>
              </a:ext>
            </a:extLst>
          </p:cNvPr>
          <p:cNvSpPr/>
          <p:nvPr/>
        </p:nvSpPr>
        <p:spPr>
          <a:xfrm>
            <a:off x="6295400" y="4393366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D980E-309A-444A-ABC0-9D645449E478}"/>
              </a:ext>
            </a:extLst>
          </p:cNvPr>
          <p:cNvSpPr/>
          <p:nvPr/>
        </p:nvSpPr>
        <p:spPr>
          <a:xfrm>
            <a:off x="7632451" y="451618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🥝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8DF794-543D-D943-A7E3-6AA55FA4839E}"/>
              </a:ext>
            </a:extLst>
          </p:cNvPr>
          <p:cNvSpPr/>
          <p:nvPr/>
        </p:nvSpPr>
        <p:spPr>
          <a:xfrm>
            <a:off x="6346160" y="4516184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3ABBCB-481A-0C4C-92FD-26288281AAE0}"/>
              </a:ext>
            </a:extLst>
          </p:cNvPr>
          <p:cNvSpPr/>
          <p:nvPr/>
        </p:nvSpPr>
        <p:spPr>
          <a:xfrm>
            <a:off x="8315798" y="455788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3309D-658D-A340-91CA-951A310A7459}"/>
              </a:ext>
            </a:extLst>
          </p:cNvPr>
          <p:cNvSpPr/>
          <p:nvPr/>
        </p:nvSpPr>
        <p:spPr>
          <a:xfrm>
            <a:off x="9044889" y="451618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🍐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D6009A-5484-AD42-96D5-BA200BC98F32}"/>
              </a:ext>
            </a:extLst>
          </p:cNvPr>
          <p:cNvSpPr/>
          <p:nvPr/>
        </p:nvSpPr>
        <p:spPr>
          <a:xfrm>
            <a:off x="10300246" y="448754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🍊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B019E-0275-B143-A213-37F939A22300}"/>
              </a:ext>
            </a:extLst>
          </p:cNvPr>
          <p:cNvSpPr/>
          <p:nvPr/>
        </p:nvSpPr>
        <p:spPr>
          <a:xfrm>
            <a:off x="9653915" y="448131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🍏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2EBE69-C601-6E49-A7DA-69CA009EDC45}"/>
              </a:ext>
            </a:extLst>
          </p:cNvPr>
          <p:cNvSpPr/>
          <p:nvPr/>
        </p:nvSpPr>
        <p:spPr>
          <a:xfrm>
            <a:off x="6986120" y="448397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🍎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5E5EA0-B48B-BC43-8CA6-C8168B1D6D13}"/>
              </a:ext>
            </a:extLst>
          </p:cNvPr>
          <p:cNvSpPr/>
          <p:nvPr/>
        </p:nvSpPr>
        <p:spPr>
          <a:xfrm>
            <a:off x="987936" y="2042462"/>
            <a:ext cx="9680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['banana', 'apple', 'kiwi', 'banana', 'pear', 'apple', 'tangerine']</a:t>
            </a:r>
          </a:p>
        </p:txBody>
      </p:sp>
    </p:spTree>
    <p:extLst>
      <p:ext uri="{BB962C8B-B14F-4D97-AF65-F5344CB8AC3E}">
        <p14:creationId xmlns:p14="http://schemas.microsoft.com/office/powerpoint/2010/main" val="2956425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EFE9-7127-6C48-81B4-A838CA50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FA602E-9EAE-184F-A5D9-ADEFB52A5620}"/>
              </a:ext>
            </a:extLst>
          </p:cNvPr>
          <p:cNvSpPr/>
          <p:nvPr/>
        </p:nvSpPr>
        <p:spPr>
          <a:xfrm>
            <a:off x="962025" y="1140589"/>
            <a:ext cx="10267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Make a list of fruits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'tangerine'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'pear'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'kiwi'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9B74B2-6D05-8D47-A3FE-D699511A6972}"/>
              </a:ext>
            </a:extLst>
          </p:cNvPr>
          <p:cNvSpPr/>
          <p:nvPr/>
        </p:nvSpPr>
        <p:spPr>
          <a:xfrm>
            <a:off x="4425928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84F4F-07C9-1E47-B601-062E3D637B24}"/>
              </a:ext>
            </a:extLst>
          </p:cNvPr>
          <p:cNvSpPr/>
          <p:nvPr/>
        </p:nvSpPr>
        <p:spPr>
          <a:xfrm>
            <a:off x="5073710" y="343283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9B0BD-7CE4-FC48-8B03-CB130072CA0E}"/>
              </a:ext>
            </a:extLst>
          </p:cNvPr>
          <p:cNvSpPr/>
          <p:nvPr/>
        </p:nvSpPr>
        <p:spPr>
          <a:xfrm>
            <a:off x="5718590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CB0A8-4D6D-1347-A50C-CE759CD9BE0D}"/>
              </a:ext>
            </a:extLst>
          </p:cNvPr>
          <p:cNvSpPr/>
          <p:nvPr/>
        </p:nvSpPr>
        <p:spPr>
          <a:xfrm>
            <a:off x="6381978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F51A9-948E-9843-8FE2-000CB2526621}"/>
              </a:ext>
            </a:extLst>
          </p:cNvPr>
          <p:cNvSpPr/>
          <p:nvPr/>
        </p:nvSpPr>
        <p:spPr>
          <a:xfrm>
            <a:off x="7028309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A72205-A467-7345-9F15-210CE7FB373E}"/>
              </a:ext>
            </a:extLst>
          </p:cNvPr>
          <p:cNvSpPr/>
          <p:nvPr/>
        </p:nvSpPr>
        <p:spPr>
          <a:xfrm>
            <a:off x="7673189" y="3431873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71393-6B65-8543-9DBB-A3283C7B9058}"/>
              </a:ext>
            </a:extLst>
          </p:cNvPr>
          <p:cNvSpPr/>
          <p:nvPr/>
        </p:nvSpPr>
        <p:spPr>
          <a:xfrm>
            <a:off x="8318069" y="3431873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D980E-309A-444A-ABC0-9D645449E478}"/>
              </a:ext>
            </a:extLst>
          </p:cNvPr>
          <p:cNvSpPr/>
          <p:nvPr/>
        </p:nvSpPr>
        <p:spPr>
          <a:xfrm>
            <a:off x="7028309" y="355898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🥝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8DF794-543D-D943-A7E3-6AA55FA4839E}"/>
              </a:ext>
            </a:extLst>
          </p:cNvPr>
          <p:cNvSpPr/>
          <p:nvPr/>
        </p:nvSpPr>
        <p:spPr>
          <a:xfrm>
            <a:off x="8324440" y="355898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3ABBCB-481A-0C4C-92FD-26288281AAE0}"/>
              </a:ext>
            </a:extLst>
          </p:cNvPr>
          <p:cNvSpPr/>
          <p:nvPr/>
        </p:nvSpPr>
        <p:spPr>
          <a:xfrm>
            <a:off x="6403262" y="359316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3309D-658D-A340-91CA-951A310A7459}"/>
              </a:ext>
            </a:extLst>
          </p:cNvPr>
          <p:cNvSpPr/>
          <p:nvPr/>
        </p:nvSpPr>
        <p:spPr>
          <a:xfrm>
            <a:off x="5806902" y="355897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🍐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D6009A-5484-AD42-96D5-BA200BC98F32}"/>
              </a:ext>
            </a:extLst>
          </p:cNvPr>
          <p:cNvSpPr/>
          <p:nvPr/>
        </p:nvSpPr>
        <p:spPr>
          <a:xfrm>
            <a:off x="4472986" y="352820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🍊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B019E-0275-B143-A213-37F939A22300}"/>
              </a:ext>
            </a:extLst>
          </p:cNvPr>
          <p:cNvSpPr/>
          <p:nvPr/>
        </p:nvSpPr>
        <p:spPr>
          <a:xfrm>
            <a:off x="5108985" y="3514703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🍏</a:t>
            </a:r>
            <a:endParaRPr lang="en-US" sz="3600" b="1" dirty="0">
              <a:solidFill>
                <a:srgbClr val="E8E7E3"/>
              </a:solidFill>
              <a:latin typeface="Helvetica Neue" panose="02000503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2EBE69-C601-6E49-A7DA-69CA009EDC45}"/>
              </a:ext>
            </a:extLst>
          </p:cNvPr>
          <p:cNvSpPr/>
          <p:nvPr/>
        </p:nvSpPr>
        <p:spPr>
          <a:xfrm>
            <a:off x="7670287" y="352820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🍎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C424B4-8027-6B40-8F02-79A9DDD609F0}"/>
              </a:ext>
            </a:extLst>
          </p:cNvPr>
          <p:cNvSpPr/>
          <p:nvPr/>
        </p:nvSpPr>
        <p:spPr>
          <a:xfrm>
            <a:off x="2312492" y="3654021"/>
            <a:ext cx="121219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8000" b="1" dirty="0">
                <a:solidFill>
                  <a:srgbClr val="E8E7E3"/>
                </a:solidFill>
                <a:latin typeface="Helvetica Neue" panose="02000503000000020004" pitchFamily="2" charset="0"/>
              </a:rPr>
              <a:t>🍇</a:t>
            </a:r>
            <a:endParaRPr lang="en-US" sz="80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876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EFE9-7127-6C48-81B4-A838CA50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 – append()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FA602E-9EAE-184F-A5D9-ADEFB52A5620}"/>
              </a:ext>
            </a:extLst>
          </p:cNvPr>
          <p:cNvSpPr/>
          <p:nvPr/>
        </p:nvSpPr>
        <p:spPr>
          <a:xfrm>
            <a:off x="962025" y="1140589"/>
            <a:ext cx="10267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Make a list of fruits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'tangerine'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'pear'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'kiwi'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9B74B2-6D05-8D47-A3FE-D699511A6972}"/>
              </a:ext>
            </a:extLst>
          </p:cNvPr>
          <p:cNvSpPr/>
          <p:nvPr/>
        </p:nvSpPr>
        <p:spPr>
          <a:xfrm>
            <a:off x="4425928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84F4F-07C9-1E47-B601-062E3D637B24}"/>
              </a:ext>
            </a:extLst>
          </p:cNvPr>
          <p:cNvSpPr/>
          <p:nvPr/>
        </p:nvSpPr>
        <p:spPr>
          <a:xfrm>
            <a:off x="5073710" y="343283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9B0BD-7CE4-FC48-8B03-CB130072CA0E}"/>
              </a:ext>
            </a:extLst>
          </p:cNvPr>
          <p:cNvSpPr/>
          <p:nvPr/>
        </p:nvSpPr>
        <p:spPr>
          <a:xfrm>
            <a:off x="5718590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CB0A8-4D6D-1347-A50C-CE759CD9BE0D}"/>
              </a:ext>
            </a:extLst>
          </p:cNvPr>
          <p:cNvSpPr/>
          <p:nvPr/>
        </p:nvSpPr>
        <p:spPr>
          <a:xfrm>
            <a:off x="6381978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F51A9-948E-9843-8FE2-000CB2526621}"/>
              </a:ext>
            </a:extLst>
          </p:cNvPr>
          <p:cNvSpPr/>
          <p:nvPr/>
        </p:nvSpPr>
        <p:spPr>
          <a:xfrm>
            <a:off x="7028309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A72205-A467-7345-9F15-210CE7FB373E}"/>
              </a:ext>
            </a:extLst>
          </p:cNvPr>
          <p:cNvSpPr/>
          <p:nvPr/>
        </p:nvSpPr>
        <p:spPr>
          <a:xfrm>
            <a:off x="7673189" y="3431873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71393-6B65-8543-9DBB-A3283C7B9058}"/>
              </a:ext>
            </a:extLst>
          </p:cNvPr>
          <p:cNvSpPr/>
          <p:nvPr/>
        </p:nvSpPr>
        <p:spPr>
          <a:xfrm>
            <a:off x="8318069" y="3431873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D980E-309A-444A-ABC0-9D645449E478}"/>
              </a:ext>
            </a:extLst>
          </p:cNvPr>
          <p:cNvSpPr/>
          <p:nvPr/>
        </p:nvSpPr>
        <p:spPr>
          <a:xfrm>
            <a:off x="7028309" y="355898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🥝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8DF794-543D-D943-A7E3-6AA55FA4839E}"/>
              </a:ext>
            </a:extLst>
          </p:cNvPr>
          <p:cNvSpPr/>
          <p:nvPr/>
        </p:nvSpPr>
        <p:spPr>
          <a:xfrm>
            <a:off x="8324440" y="355898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3ABBCB-481A-0C4C-92FD-26288281AAE0}"/>
              </a:ext>
            </a:extLst>
          </p:cNvPr>
          <p:cNvSpPr/>
          <p:nvPr/>
        </p:nvSpPr>
        <p:spPr>
          <a:xfrm>
            <a:off x="6403262" y="359316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3309D-658D-A340-91CA-951A310A7459}"/>
              </a:ext>
            </a:extLst>
          </p:cNvPr>
          <p:cNvSpPr/>
          <p:nvPr/>
        </p:nvSpPr>
        <p:spPr>
          <a:xfrm>
            <a:off x="5806902" y="355897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🍐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D6009A-5484-AD42-96D5-BA200BC98F32}"/>
              </a:ext>
            </a:extLst>
          </p:cNvPr>
          <p:cNvSpPr/>
          <p:nvPr/>
        </p:nvSpPr>
        <p:spPr>
          <a:xfrm>
            <a:off x="4472986" y="352820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🍊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B019E-0275-B143-A213-37F939A22300}"/>
              </a:ext>
            </a:extLst>
          </p:cNvPr>
          <p:cNvSpPr/>
          <p:nvPr/>
        </p:nvSpPr>
        <p:spPr>
          <a:xfrm>
            <a:off x="5108985" y="3514703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🍏</a:t>
            </a:r>
            <a:endParaRPr lang="en-US" sz="3600" b="1" dirty="0">
              <a:solidFill>
                <a:srgbClr val="E8E7E3"/>
              </a:solidFill>
              <a:latin typeface="Helvetica Neue" panose="02000503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2EBE69-C601-6E49-A7DA-69CA009EDC45}"/>
              </a:ext>
            </a:extLst>
          </p:cNvPr>
          <p:cNvSpPr/>
          <p:nvPr/>
        </p:nvSpPr>
        <p:spPr>
          <a:xfrm>
            <a:off x="7670287" y="352820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🍎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C424B4-8027-6B40-8F02-79A9DDD609F0}"/>
              </a:ext>
            </a:extLst>
          </p:cNvPr>
          <p:cNvSpPr/>
          <p:nvPr/>
        </p:nvSpPr>
        <p:spPr>
          <a:xfrm>
            <a:off x="8937301" y="3497422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000" b="1" dirty="0">
                <a:solidFill>
                  <a:srgbClr val="E8E7E3"/>
                </a:solidFill>
                <a:latin typeface="Helvetica Neue" panose="02000503000000020004" pitchFamily="2" charset="0"/>
              </a:rPr>
              <a:t>🍇</a:t>
            </a:r>
            <a:endParaRPr lang="en-US" sz="40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444C2C-72DA-B649-9103-082ACBDBB2DB}"/>
              </a:ext>
            </a:extLst>
          </p:cNvPr>
          <p:cNvSpPr/>
          <p:nvPr/>
        </p:nvSpPr>
        <p:spPr>
          <a:xfrm>
            <a:off x="962024" y="1951085"/>
            <a:ext cx="104948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'grape'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['tangerine', 'apple', 'pear', 'banana', 'kiwi', 'apple', 'banana', 'grape']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247B7E-E650-9640-82F1-1DA7A36EEDDF}"/>
              </a:ext>
            </a:extLst>
          </p:cNvPr>
          <p:cNvSpPr/>
          <p:nvPr/>
        </p:nvSpPr>
        <p:spPr>
          <a:xfrm>
            <a:off x="8973367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07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EFE9-7127-6C48-81B4-A838CA50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 – pop()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9B74B2-6D05-8D47-A3FE-D699511A6972}"/>
              </a:ext>
            </a:extLst>
          </p:cNvPr>
          <p:cNvSpPr/>
          <p:nvPr/>
        </p:nvSpPr>
        <p:spPr>
          <a:xfrm>
            <a:off x="4425928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84F4F-07C9-1E47-B601-062E3D637B24}"/>
              </a:ext>
            </a:extLst>
          </p:cNvPr>
          <p:cNvSpPr/>
          <p:nvPr/>
        </p:nvSpPr>
        <p:spPr>
          <a:xfrm>
            <a:off x="5073710" y="343283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9B0BD-7CE4-FC48-8B03-CB130072CA0E}"/>
              </a:ext>
            </a:extLst>
          </p:cNvPr>
          <p:cNvSpPr/>
          <p:nvPr/>
        </p:nvSpPr>
        <p:spPr>
          <a:xfrm>
            <a:off x="5718590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CB0A8-4D6D-1347-A50C-CE759CD9BE0D}"/>
              </a:ext>
            </a:extLst>
          </p:cNvPr>
          <p:cNvSpPr/>
          <p:nvPr/>
        </p:nvSpPr>
        <p:spPr>
          <a:xfrm>
            <a:off x="6381978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F51A9-948E-9843-8FE2-000CB2526621}"/>
              </a:ext>
            </a:extLst>
          </p:cNvPr>
          <p:cNvSpPr/>
          <p:nvPr/>
        </p:nvSpPr>
        <p:spPr>
          <a:xfrm>
            <a:off x="7028309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A72205-A467-7345-9F15-210CE7FB373E}"/>
              </a:ext>
            </a:extLst>
          </p:cNvPr>
          <p:cNvSpPr/>
          <p:nvPr/>
        </p:nvSpPr>
        <p:spPr>
          <a:xfrm>
            <a:off x="7673189" y="3431873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71393-6B65-8543-9DBB-A3283C7B9058}"/>
              </a:ext>
            </a:extLst>
          </p:cNvPr>
          <p:cNvSpPr/>
          <p:nvPr/>
        </p:nvSpPr>
        <p:spPr>
          <a:xfrm>
            <a:off x="8318069" y="3431873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D980E-309A-444A-ABC0-9D645449E478}"/>
              </a:ext>
            </a:extLst>
          </p:cNvPr>
          <p:cNvSpPr/>
          <p:nvPr/>
        </p:nvSpPr>
        <p:spPr>
          <a:xfrm>
            <a:off x="7028309" y="355898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🥝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8DF794-543D-D943-A7E3-6AA55FA4839E}"/>
              </a:ext>
            </a:extLst>
          </p:cNvPr>
          <p:cNvSpPr/>
          <p:nvPr/>
        </p:nvSpPr>
        <p:spPr>
          <a:xfrm>
            <a:off x="8324440" y="355898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3ABBCB-481A-0C4C-92FD-26288281AAE0}"/>
              </a:ext>
            </a:extLst>
          </p:cNvPr>
          <p:cNvSpPr/>
          <p:nvPr/>
        </p:nvSpPr>
        <p:spPr>
          <a:xfrm>
            <a:off x="6403262" y="359316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3309D-658D-A340-91CA-951A310A7459}"/>
              </a:ext>
            </a:extLst>
          </p:cNvPr>
          <p:cNvSpPr/>
          <p:nvPr/>
        </p:nvSpPr>
        <p:spPr>
          <a:xfrm>
            <a:off x="5806902" y="355897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🍐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D6009A-5484-AD42-96D5-BA200BC98F32}"/>
              </a:ext>
            </a:extLst>
          </p:cNvPr>
          <p:cNvSpPr/>
          <p:nvPr/>
        </p:nvSpPr>
        <p:spPr>
          <a:xfrm>
            <a:off x="4472986" y="352820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🍊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B019E-0275-B143-A213-37F939A22300}"/>
              </a:ext>
            </a:extLst>
          </p:cNvPr>
          <p:cNvSpPr/>
          <p:nvPr/>
        </p:nvSpPr>
        <p:spPr>
          <a:xfrm>
            <a:off x="5108985" y="3514703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🍏</a:t>
            </a:r>
            <a:endParaRPr lang="en-US" sz="3600" b="1" dirty="0">
              <a:solidFill>
                <a:srgbClr val="E8E7E3"/>
              </a:solidFill>
              <a:latin typeface="Helvetica Neue" panose="02000503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2EBE69-C601-6E49-A7DA-69CA009EDC45}"/>
              </a:ext>
            </a:extLst>
          </p:cNvPr>
          <p:cNvSpPr/>
          <p:nvPr/>
        </p:nvSpPr>
        <p:spPr>
          <a:xfrm>
            <a:off x="7670287" y="352820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🍎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C424B4-8027-6B40-8F02-79A9DDD609F0}"/>
              </a:ext>
            </a:extLst>
          </p:cNvPr>
          <p:cNvSpPr/>
          <p:nvPr/>
        </p:nvSpPr>
        <p:spPr>
          <a:xfrm>
            <a:off x="8937301" y="3497422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000" b="1" dirty="0">
                <a:solidFill>
                  <a:srgbClr val="E8E7E3"/>
                </a:solidFill>
                <a:latin typeface="Helvetica Neue" panose="02000503000000020004" pitchFamily="2" charset="0"/>
              </a:rPr>
              <a:t>🍇</a:t>
            </a:r>
            <a:endParaRPr lang="en-US" sz="40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444C2C-72DA-B649-9103-082ACBDBB2DB}"/>
              </a:ext>
            </a:extLst>
          </p:cNvPr>
          <p:cNvSpPr/>
          <p:nvPr/>
        </p:nvSpPr>
        <p:spPr>
          <a:xfrm>
            <a:off x="856984" y="1273167"/>
            <a:ext cx="10494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'grape'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247B7E-E650-9640-82F1-1DA7A36EEDDF}"/>
              </a:ext>
            </a:extLst>
          </p:cNvPr>
          <p:cNvSpPr/>
          <p:nvPr/>
        </p:nvSpPr>
        <p:spPr>
          <a:xfrm>
            <a:off x="8973367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93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EFE9-7127-6C48-81B4-A838CA50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 – pop()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9B74B2-6D05-8D47-A3FE-D699511A6972}"/>
              </a:ext>
            </a:extLst>
          </p:cNvPr>
          <p:cNvSpPr/>
          <p:nvPr/>
        </p:nvSpPr>
        <p:spPr>
          <a:xfrm>
            <a:off x="4425928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84F4F-07C9-1E47-B601-062E3D637B24}"/>
              </a:ext>
            </a:extLst>
          </p:cNvPr>
          <p:cNvSpPr/>
          <p:nvPr/>
        </p:nvSpPr>
        <p:spPr>
          <a:xfrm>
            <a:off x="5073710" y="343283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9B0BD-7CE4-FC48-8B03-CB130072CA0E}"/>
              </a:ext>
            </a:extLst>
          </p:cNvPr>
          <p:cNvSpPr/>
          <p:nvPr/>
        </p:nvSpPr>
        <p:spPr>
          <a:xfrm>
            <a:off x="5718590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CB0A8-4D6D-1347-A50C-CE759CD9BE0D}"/>
              </a:ext>
            </a:extLst>
          </p:cNvPr>
          <p:cNvSpPr/>
          <p:nvPr/>
        </p:nvSpPr>
        <p:spPr>
          <a:xfrm>
            <a:off x="6381978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F51A9-948E-9843-8FE2-000CB2526621}"/>
              </a:ext>
            </a:extLst>
          </p:cNvPr>
          <p:cNvSpPr/>
          <p:nvPr/>
        </p:nvSpPr>
        <p:spPr>
          <a:xfrm>
            <a:off x="7028309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A72205-A467-7345-9F15-210CE7FB373E}"/>
              </a:ext>
            </a:extLst>
          </p:cNvPr>
          <p:cNvSpPr/>
          <p:nvPr/>
        </p:nvSpPr>
        <p:spPr>
          <a:xfrm>
            <a:off x="7673189" y="3431873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71393-6B65-8543-9DBB-A3283C7B9058}"/>
              </a:ext>
            </a:extLst>
          </p:cNvPr>
          <p:cNvSpPr/>
          <p:nvPr/>
        </p:nvSpPr>
        <p:spPr>
          <a:xfrm>
            <a:off x="8318069" y="3431873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D980E-309A-444A-ABC0-9D645449E478}"/>
              </a:ext>
            </a:extLst>
          </p:cNvPr>
          <p:cNvSpPr/>
          <p:nvPr/>
        </p:nvSpPr>
        <p:spPr>
          <a:xfrm>
            <a:off x="7028309" y="355898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🥝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8DF794-543D-D943-A7E3-6AA55FA4839E}"/>
              </a:ext>
            </a:extLst>
          </p:cNvPr>
          <p:cNvSpPr/>
          <p:nvPr/>
        </p:nvSpPr>
        <p:spPr>
          <a:xfrm>
            <a:off x="8324440" y="355898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3ABBCB-481A-0C4C-92FD-26288281AAE0}"/>
              </a:ext>
            </a:extLst>
          </p:cNvPr>
          <p:cNvSpPr/>
          <p:nvPr/>
        </p:nvSpPr>
        <p:spPr>
          <a:xfrm>
            <a:off x="6403262" y="359316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3309D-658D-A340-91CA-951A310A7459}"/>
              </a:ext>
            </a:extLst>
          </p:cNvPr>
          <p:cNvSpPr/>
          <p:nvPr/>
        </p:nvSpPr>
        <p:spPr>
          <a:xfrm>
            <a:off x="5806902" y="355897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🍐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D6009A-5484-AD42-96D5-BA200BC98F32}"/>
              </a:ext>
            </a:extLst>
          </p:cNvPr>
          <p:cNvSpPr/>
          <p:nvPr/>
        </p:nvSpPr>
        <p:spPr>
          <a:xfrm>
            <a:off x="4472986" y="352820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🍊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B019E-0275-B143-A213-37F939A22300}"/>
              </a:ext>
            </a:extLst>
          </p:cNvPr>
          <p:cNvSpPr/>
          <p:nvPr/>
        </p:nvSpPr>
        <p:spPr>
          <a:xfrm>
            <a:off x="5108985" y="3514703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🍏</a:t>
            </a:r>
            <a:endParaRPr lang="en-US" sz="3600" b="1" dirty="0">
              <a:solidFill>
                <a:srgbClr val="E8E7E3"/>
              </a:solidFill>
              <a:latin typeface="Helvetica Neue" panose="02000503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2EBE69-C601-6E49-A7DA-69CA009EDC45}"/>
              </a:ext>
            </a:extLst>
          </p:cNvPr>
          <p:cNvSpPr/>
          <p:nvPr/>
        </p:nvSpPr>
        <p:spPr>
          <a:xfrm>
            <a:off x="7670287" y="352820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🍎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444C2C-72DA-B649-9103-082ACBDBB2DB}"/>
              </a:ext>
            </a:extLst>
          </p:cNvPr>
          <p:cNvSpPr/>
          <p:nvPr/>
        </p:nvSpPr>
        <p:spPr>
          <a:xfrm>
            <a:off x="856984" y="1273167"/>
            <a:ext cx="104948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'grape'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['tangerine', 'apple', 'pear', 'banana', 'kiwi', 'apple', 'banana']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1730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89B1-D2E3-2D42-A88F-F61E3A5C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[ 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D28AD-074C-684B-8180-D05860D76A30}"/>
              </a:ext>
            </a:extLst>
          </p:cNvPr>
          <p:cNvSpPr/>
          <p:nvPr/>
        </p:nvSpPr>
        <p:spPr>
          <a:xfrm>
            <a:off x="605161" y="1299519"/>
            <a:ext cx="47564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  <a:ea typeface="Karla" pitchFamily="2" charset="0"/>
              </a:rPr>
              <a:t>What is a python list? </a:t>
            </a:r>
          </a:p>
          <a:p>
            <a:endParaRPr lang="en-US" sz="2800" i="1" dirty="0">
              <a:solidFill>
                <a:schemeClr val="tx1">
                  <a:lumMod val="75000"/>
                  <a:lumOff val="25000"/>
                </a:schemeClr>
              </a:solidFill>
              <a:latin typeface="Karla" pitchFamily="2" charset="0"/>
              <a:ea typeface="Karl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  <a:ea typeface="Karla" pitchFamily="2" charset="0"/>
                <a:cs typeface="Times New Roman" panose="02020603050405020304" pitchFamily="18" charset="0"/>
              </a:rPr>
              <a:t>An </a:t>
            </a:r>
            <a:r>
              <a:rPr lang="en-US" sz="2800" dirty="0">
                <a:solidFill>
                  <a:srgbClr val="00B0F0"/>
                </a:solidFill>
                <a:latin typeface="Karla" pitchFamily="2" charset="0"/>
                <a:ea typeface="Karla" pitchFamily="2" charset="0"/>
                <a:cs typeface="Times New Roman" panose="02020603050405020304" pitchFamily="18" charset="0"/>
              </a:rPr>
              <a:t>ordered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  <a:ea typeface="Karla" pitchFamily="2" charset="0"/>
                <a:cs typeface="Times New Roman" panose="02020603050405020304" pitchFamily="18" charset="0"/>
              </a:rPr>
              <a:t> collection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  <a:ea typeface="Karla" pitchFamily="2" charset="0"/>
                <a:cs typeface="Times New Roman" panose="02020603050405020304" pitchFamily="18" charset="0"/>
              </a:rPr>
              <a:t>That is </a:t>
            </a:r>
            <a:r>
              <a:rPr lang="en-US" sz="2800" b="1" dirty="0">
                <a:solidFill>
                  <a:srgbClr val="00B0F0"/>
                </a:solidFill>
                <a:latin typeface="Karla" pitchFamily="2" charset="0"/>
                <a:ea typeface="Karla" pitchFamily="2" charset="0"/>
                <a:cs typeface="Times New Roman" panose="02020603050405020304" pitchFamily="18" charset="0"/>
              </a:rPr>
              <a:t>resizable</a:t>
            </a:r>
            <a:r>
              <a:rPr lang="en-US" sz="2800" dirty="0">
                <a:solidFill>
                  <a:srgbClr val="00B0F0"/>
                </a:solidFill>
                <a:latin typeface="Karla" pitchFamily="2" charset="0"/>
                <a:ea typeface="Karla" pitchFamily="2" charset="0"/>
                <a:cs typeface="Times New Roman" panose="02020603050405020304" pitchFamily="18" charset="0"/>
              </a:rPr>
              <a:t> </a:t>
            </a:r>
            <a:endParaRPr lang="en-US" sz="2800" b="1" dirty="0">
              <a:solidFill>
                <a:srgbClr val="00B0F0"/>
              </a:solidFill>
              <a:latin typeface="Karla" pitchFamily="2" charset="0"/>
              <a:ea typeface="Karla" pitchFamily="2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  <a:ea typeface="Karla" pitchFamily="2" charset="0"/>
                <a:cs typeface="Times New Roman" panose="02020603050405020304" pitchFamily="18" charset="0"/>
              </a:rPr>
              <a:t>And contain elements of </a:t>
            </a:r>
            <a:r>
              <a:rPr lang="en-US" sz="2800" dirty="0">
                <a:solidFill>
                  <a:srgbClr val="00B0F0"/>
                </a:solidFill>
                <a:latin typeface="Karla" pitchFamily="2" charset="0"/>
                <a:ea typeface="Karla" pitchFamily="2" charset="0"/>
                <a:cs typeface="Times New Roman" panose="02020603050405020304" pitchFamily="18" charset="0"/>
              </a:rPr>
              <a:t>different 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E4AC29-ACE8-DD4C-8381-942F4BEE6025}"/>
              </a:ext>
            </a:extLst>
          </p:cNvPr>
          <p:cNvSpPr/>
          <p:nvPr/>
        </p:nvSpPr>
        <p:spPr>
          <a:xfrm>
            <a:off x="605161" y="4681318"/>
            <a:ext cx="4408273" cy="1754326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Create a list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[3, 1, 2]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A list can have all types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mix_list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['hello',1,True]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2" descr="RoboFont ○ Python in Terminal">
            <a:hlinkClick r:id="rId2" action="ppaction://hlinksldjump"/>
            <a:extLst>
              <a:ext uri="{FF2B5EF4-FFF2-40B4-BE49-F238E27FC236}">
                <a16:creationId xmlns:a16="http://schemas.microsoft.com/office/drawing/2014/main" id="{39671892-879F-3B45-B896-71BCDBE59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0767" y1="30686" x2="31310" y2="31047"/>
                        <a14:foregroundMark x1="31310" y1="23466" x2="31310" y2="33935"/>
                        <a14:foregroundMark x1="22364" y1="26354" x2="34185" y2="37545"/>
                        <a14:foregroundMark x1="27476" y1="27798" x2="35783" y2="28520"/>
                        <a14:foregroundMark x1="28115" y1="29603" x2="27476" y2="40433"/>
                        <a14:foregroundMark x1="27476" y1="39350" x2="55272" y2="397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330" y="-99181"/>
            <a:ext cx="1042670" cy="92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ocker room cartoon | Locker storage, Lockers, Locker room">
            <a:extLst>
              <a:ext uri="{FF2B5EF4-FFF2-40B4-BE49-F238E27FC236}">
                <a16:creationId xmlns:a16="http://schemas.microsoft.com/office/drawing/2014/main" id="{98DF6B65-7FB7-3442-8763-A33FC120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80" y="1840702"/>
            <a:ext cx="5376528" cy="38391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192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EFE9-7127-6C48-81B4-A838CA50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FA602E-9EAE-184F-A5D9-ADEFB52A5620}"/>
              </a:ext>
            </a:extLst>
          </p:cNvPr>
          <p:cNvSpPr/>
          <p:nvPr/>
        </p:nvSpPr>
        <p:spPr>
          <a:xfrm>
            <a:off x="962025" y="1140589"/>
            <a:ext cx="10267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Make a list of fruits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'tangerine'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'pear'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'kiwi'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84F4F-07C9-1E47-B601-062E3D637B24}"/>
              </a:ext>
            </a:extLst>
          </p:cNvPr>
          <p:cNvSpPr/>
          <p:nvPr/>
        </p:nvSpPr>
        <p:spPr>
          <a:xfrm>
            <a:off x="5073710" y="343283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9B0BD-7CE4-FC48-8B03-CB130072CA0E}"/>
              </a:ext>
            </a:extLst>
          </p:cNvPr>
          <p:cNvSpPr/>
          <p:nvPr/>
        </p:nvSpPr>
        <p:spPr>
          <a:xfrm>
            <a:off x="5718590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CB0A8-4D6D-1347-A50C-CE759CD9BE0D}"/>
              </a:ext>
            </a:extLst>
          </p:cNvPr>
          <p:cNvSpPr/>
          <p:nvPr/>
        </p:nvSpPr>
        <p:spPr>
          <a:xfrm>
            <a:off x="6381978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F51A9-948E-9843-8FE2-000CB2526621}"/>
              </a:ext>
            </a:extLst>
          </p:cNvPr>
          <p:cNvSpPr/>
          <p:nvPr/>
        </p:nvSpPr>
        <p:spPr>
          <a:xfrm>
            <a:off x="7028309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A72205-A467-7345-9F15-210CE7FB373E}"/>
              </a:ext>
            </a:extLst>
          </p:cNvPr>
          <p:cNvSpPr/>
          <p:nvPr/>
        </p:nvSpPr>
        <p:spPr>
          <a:xfrm>
            <a:off x="7673189" y="3431873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71393-6B65-8543-9DBB-A3283C7B9058}"/>
              </a:ext>
            </a:extLst>
          </p:cNvPr>
          <p:cNvSpPr/>
          <p:nvPr/>
        </p:nvSpPr>
        <p:spPr>
          <a:xfrm>
            <a:off x="8318069" y="3431873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D980E-309A-444A-ABC0-9D645449E478}"/>
              </a:ext>
            </a:extLst>
          </p:cNvPr>
          <p:cNvSpPr/>
          <p:nvPr/>
        </p:nvSpPr>
        <p:spPr>
          <a:xfrm>
            <a:off x="7028309" y="355898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🥝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8DF794-543D-D943-A7E3-6AA55FA4839E}"/>
              </a:ext>
            </a:extLst>
          </p:cNvPr>
          <p:cNvSpPr/>
          <p:nvPr/>
        </p:nvSpPr>
        <p:spPr>
          <a:xfrm>
            <a:off x="8324440" y="355898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3ABBCB-481A-0C4C-92FD-26288281AAE0}"/>
              </a:ext>
            </a:extLst>
          </p:cNvPr>
          <p:cNvSpPr/>
          <p:nvPr/>
        </p:nvSpPr>
        <p:spPr>
          <a:xfrm>
            <a:off x="6403262" y="359316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3309D-658D-A340-91CA-951A310A7459}"/>
              </a:ext>
            </a:extLst>
          </p:cNvPr>
          <p:cNvSpPr/>
          <p:nvPr/>
        </p:nvSpPr>
        <p:spPr>
          <a:xfrm>
            <a:off x="5806902" y="355897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🍐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B5384D-3C60-744B-8990-C9991B211DB3}"/>
              </a:ext>
            </a:extLst>
          </p:cNvPr>
          <p:cNvGrpSpPr/>
          <p:nvPr/>
        </p:nvGrpSpPr>
        <p:grpSpPr>
          <a:xfrm>
            <a:off x="4425928" y="3429000"/>
            <a:ext cx="693389" cy="745531"/>
            <a:chOff x="4425928" y="3429000"/>
            <a:chExt cx="693389" cy="7455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9B74B2-6D05-8D47-A3FE-D699511A6972}"/>
                </a:ext>
              </a:extLst>
            </p:cNvPr>
            <p:cNvSpPr/>
            <p:nvPr/>
          </p:nvSpPr>
          <p:spPr>
            <a:xfrm>
              <a:off x="4425928" y="3429000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D6009A-5484-AD42-96D5-BA200BC98F32}"/>
                </a:ext>
              </a:extLst>
            </p:cNvPr>
            <p:cNvSpPr/>
            <p:nvPr/>
          </p:nvSpPr>
          <p:spPr>
            <a:xfrm>
              <a:off x="4472986" y="3528200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600" dirty="0">
                  <a:solidFill>
                    <a:srgbClr val="E8E7E3"/>
                  </a:solidFill>
                  <a:latin typeface="Apple Color Emoji" pitchFamily="2" charset="0"/>
                </a:rPr>
                <a:t>🍊</a:t>
              </a:r>
              <a:endParaRPr lang="en-US" sz="36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B019E-0275-B143-A213-37F939A22300}"/>
              </a:ext>
            </a:extLst>
          </p:cNvPr>
          <p:cNvSpPr/>
          <p:nvPr/>
        </p:nvSpPr>
        <p:spPr>
          <a:xfrm>
            <a:off x="5108985" y="3514703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🍏</a:t>
            </a:r>
            <a:endParaRPr lang="en-US" sz="3600" b="1" dirty="0">
              <a:solidFill>
                <a:srgbClr val="E8E7E3"/>
              </a:solidFill>
              <a:latin typeface="Helvetica Neue" panose="02000503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2EBE69-C601-6E49-A7DA-69CA009EDC45}"/>
              </a:ext>
            </a:extLst>
          </p:cNvPr>
          <p:cNvSpPr/>
          <p:nvPr/>
        </p:nvSpPr>
        <p:spPr>
          <a:xfrm>
            <a:off x="7670287" y="352820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🍎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C424B4-8027-6B40-8F02-79A9DDD609F0}"/>
              </a:ext>
            </a:extLst>
          </p:cNvPr>
          <p:cNvSpPr/>
          <p:nvPr/>
        </p:nvSpPr>
        <p:spPr>
          <a:xfrm>
            <a:off x="2312492" y="3654021"/>
            <a:ext cx="121219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8000" b="1" dirty="0">
                <a:solidFill>
                  <a:srgbClr val="E8E7E3"/>
                </a:solidFill>
                <a:latin typeface="Helvetica Neue" panose="02000503000000020004" pitchFamily="2" charset="0"/>
              </a:rPr>
              <a:t>🍇</a:t>
            </a:r>
            <a:endParaRPr lang="en-US" sz="80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3F6579-B4AF-A649-B4DB-669134264298}"/>
              </a:ext>
            </a:extLst>
          </p:cNvPr>
          <p:cNvSpPr/>
          <p:nvPr/>
        </p:nvSpPr>
        <p:spPr>
          <a:xfrm>
            <a:off x="2252411" y="3558980"/>
            <a:ext cx="1272272" cy="121024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2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EFE9-7127-6C48-81B4-A838CA50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 – insert()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FA602E-9EAE-184F-A5D9-ADEFB52A5620}"/>
              </a:ext>
            </a:extLst>
          </p:cNvPr>
          <p:cNvSpPr/>
          <p:nvPr/>
        </p:nvSpPr>
        <p:spPr>
          <a:xfrm>
            <a:off x="962025" y="1140589"/>
            <a:ext cx="10267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Make a list of fruits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'tangerine'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'pear'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'kiwi'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9B74B2-6D05-8D47-A3FE-D699511A6972}"/>
              </a:ext>
            </a:extLst>
          </p:cNvPr>
          <p:cNvSpPr/>
          <p:nvPr/>
        </p:nvSpPr>
        <p:spPr>
          <a:xfrm>
            <a:off x="4425928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84F4F-07C9-1E47-B601-062E3D637B24}"/>
              </a:ext>
            </a:extLst>
          </p:cNvPr>
          <p:cNvSpPr/>
          <p:nvPr/>
        </p:nvSpPr>
        <p:spPr>
          <a:xfrm>
            <a:off x="5073710" y="343283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9B0BD-7CE4-FC48-8B03-CB130072CA0E}"/>
              </a:ext>
            </a:extLst>
          </p:cNvPr>
          <p:cNvSpPr/>
          <p:nvPr/>
        </p:nvSpPr>
        <p:spPr>
          <a:xfrm>
            <a:off x="5718590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CB0A8-4D6D-1347-A50C-CE759CD9BE0D}"/>
              </a:ext>
            </a:extLst>
          </p:cNvPr>
          <p:cNvSpPr/>
          <p:nvPr/>
        </p:nvSpPr>
        <p:spPr>
          <a:xfrm>
            <a:off x="6381978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F51A9-948E-9843-8FE2-000CB2526621}"/>
              </a:ext>
            </a:extLst>
          </p:cNvPr>
          <p:cNvSpPr/>
          <p:nvPr/>
        </p:nvSpPr>
        <p:spPr>
          <a:xfrm>
            <a:off x="7028309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A72205-A467-7345-9F15-210CE7FB373E}"/>
              </a:ext>
            </a:extLst>
          </p:cNvPr>
          <p:cNvSpPr/>
          <p:nvPr/>
        </p:nvSpPr>
        <p:spPr>
          <a:xfrm>
            <a:off x="7673189" y="3431873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71393-6B65-8543-9DBB-A3283C7B9058}"/>
              </a:ext>
            </a:extLst>
          </p:cNvPr>
          <p:cNvSpPr/>
          <p:nvPr/>
        </p:nvSpPr>
        <p:spPr>
          <a:xfrm>
            <a:off x="8318069" y="3431873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D980E-309A-444A-ABC0-9D645449E478}"/>
              </a:ext>
            </a:extLst>
          </p:cNvPr>
          <p:cNvSpPr/>
          <p:nvPr/>
        </p:nvSpPr>
        <p:spPr>
          <a:xfrm>
            <a:off x="7028309" y="355898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🥝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8DF794-543D-D943-A7E3-6AA55FA4839E}"/>
              </a:ext>
            </a:extLst>
          </p:cNvPr>
          <p:cNvSpPr/>
          <p:nvPr/>
        </p:nvSpPr>
        <p:spPr>
          <a:xfrm>
            <a:off x="8324440" y="355898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3ABBCB-481A-0C4C-92FD-26288281AAE0}"/>
              </a:ext>
            </a:extLst>
          </p:cNvPr>
          <p:cNvSpPr/>
          <p:nvPr/>
        </p:nvSpPr>
        <p:spPr>
          <a:xfrm>
            <a:off x="6403262" y="359316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3309D-658D-A340-91CA-951A310A7459}"/>
              </a:ext>
            </a:extLst>
          </p:cNvPr>
          <p:cNvSpPr/>
          <p:nvPr/>
        </p:nvSpPr>
        <p:spPr>
          <a:xfrm>
            <a:off x="5806902" y="355897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🍐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B019E-0275-B143-A213-37F939A22300}"/>
              </a:ext>
            </a:extLst>
          </p:cNvPr>
          <p:cNvSpPr/>
          <p:nvPr/>
        </p:nvSpPr>
        <p:spPr>
          <a:xfrm>
            <a:off x="5108985" y="3514703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🍏</a:t>
            </a:r>
            <a:endParaRPr lang="en-US" sz="3600" b="1" dirty="0">
              <a:solidFill>
                <a:srgbClr val="E8E7E3"/>
              </a:solidFill>
              <a:latin typeface="Helvetica Neue" panose="02000503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2EBE69-C601-6E49-A7DA-69CA009EDC45}"/>
              </a:ext>
            </a:extLst>
          </p:cNvPr>
          <p:cNvSpPr/>
          <p:nvPr/>
        </p:nvSpPr>
        <p:spPr>
          <a:xfrm>
            <a:off x="7670287" y="352820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🍎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C424B4-8027-6B40-8F02-79A9DDD609F0}"/>
              </a:ext>
            </a:extLst>
          </p:cNvPr>
          <p:cNvSpPr/>
          <p:nvPr/>
        </p:nvSpPr>
        <p:spPr>
          <a:xfrm>
            <a:off x="4415699" y="3528200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000" b="1" dirty="0">
                <a:solidFill>
                  <a:srgbClr val="E8E7E3"/>
                </a:solidFill>
                <a:latin typeface="Helvetica Neue" panose="02000503000000020004" pitchFamily="2" charset="0"/>
              </a:rPr>
              <a:t>🍇</a:t>
            </a:r>
            <a:endParaRPr lang="en-US" sz="40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444C2C-72DA-B649-9103-082ACBDBB2DB}"/>
              </a:ext>
            </a:extLst>
          </p:cNvPr>
          <p:cNvSpPr/>
          <p:nvPr/>
        </p:nvSpPr>
        <p:spPr>
          <a:xfrm>
            <a:off x="962024" y="1951085"/>
            <a:ext cx="104948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(1,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'grape'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['tangerine', 'grape', 'apple', 'pear', 'banana', 'kiwi', 'apple', 'banana']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3EE803-8597-C14E-B3EB-0A122AD40FF6}"/>
              </a:ext>
            </a:extLst>
          </p:cNvPr>
          <p:cNvGrpSpPr/>
          <p:nvPr/>
        </p:nvGrpSpPr>
        <p:grpSpPr>
          <a:xfrm>
            <a:off x="3761060" y="3429000"/>
            <a:ext cx="693389" cy="745531"/>
            <a:chOff x="4425928" y="3429000"/>
            <a:chExt cx="693389" cy="74553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8CB288F-9B17-5C4D-94F9-061CB87BD732}"/>
                </a:ext>
              </a:extLst>
            </p:cNvPr>
            <p:cNvSpPr/>
            <p:nvPr/>
          </p:nvSpPr>
          <p:spPr>
            <a:xfrm>
              <a:off x="4425928" y="3429000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88863BC-CF13-5F4E-BAC3-A6D35403B011}"/>
                </a:ext>
              </a:extLst>
            </p:cNvPr>
            <p:cNvSpPr/>
            <p:nvPr/>
          </p:nvSpPr>
          <p:spPr>
            <a:xfrm>
              <a:off x="4472986" y="3528200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600" dirty="0">
                  <a:solidFill>
                    <a:srgbClr val="E8E7E3"/>
                  </a:solidFill>
                  <a:latin typeface="Apple Color Emoji" pitchFamily="2" charset="0"/>
                </a:rPr>
                <a:t>🍊</a:t>
              </a:r>
              <a:endParaRPr lang="en-US" sz="36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821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EFE9-7127-6C48-81B4-A838CA50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 – remove()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84F4F-07C9-1E47-B601-062E3D637B24}"/>
              </a:ext>
            </a:extLst>
          </p:cNvPr>
          <p:cNvSpPr/>
          <p:nvPr/>
        </p:nvSpPr>
        <p:spPr>
          <a:xfrm>
            <a:off x="5073710" y="343283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9B0BD-7CE4-FC48-8B03-CB130072CA0E}"/>
              </a:ext>
            </a:extLst>
          </p:cNvPr>
          <p:cNvSpPr/>
          <p:nvPr/>
        </p:nvSpPr>
        <p:spPr>
          <a:xfrm>
            <a:off x="5718590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CB0A8-4D6D-1347-A50C-CE759CD9BE0D}"/>
              </a:ext>
            </a:extLst>
          </p:cNvPr>
          <p:cNvSpPr/>
          <p:nvPr/>
        </p:nvSpPr>
        <p:spPr>
          <a:xfrm>
            <a:off x="6381978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F51A9-948E-9843-8FE2-000CB2526621}"/>
              </a:ext>
            </a:extLst>
          </p:cNvPr>
          <p:cNvSpPr/>
          <p:nvPr/>
        </p:nvSpPr>
        <p:spPr>
          <a:xfrm>
            <a:off x="7028309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A72205-A467-7345-9F15-210CE7FB373E}"/>
              </a:ext>
            </a:extLst>
          </p:cNvPr>
          <p:cNvSpPr/>
          <p:nvPr/>
        </p:nvSpPr>
        <p:spPr>
          <a:xfrm>
            <a:off x="7673189" y="3431873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71393-6B65-8543-9DBB-A3283C7B9058}"/>
              </a:ext>
            </a:extLst>
          </p:cNvPr>
          <p:cNvSpPr/>
          <p:nvPr/>
        </p:nvSpPr>
        <p:spPr>
          <a:xfrm>
            <a:off x="8318069" y="3431873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D980E-309A-444A-ABC0-9D645449E478}"/>
              </a:ext>
            </a:extLst>
          </p:cNvPr>
          <p:cNvSpPr/>
          <p:nvPr/>
        </p:nvSpPr>
        <p:spPr>
          <a:xfrm>
            <a:off x="7028309" y="355898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🥝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8DF794-543D-D943-A7E3-6AA55FA4839E}"/>
              </a:ext>
            </a:extLst>
          </p:cNvPr>
          <p:cNvSpPr/>
          <p:nvPr/>
        </p:nvSpPr>
        <p:spPr>
          <a:xfrm>
            <a:off x="8324440" y="355898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3ABBCB-481A-0C4C-92FD-26288281AAE0}"/>
              </a:ext>
            </a:extLst>
          </p:cNvPr>
          <p:cNvSpPr/>
          <p:nvPr/>
        </p:nvSpPr>
        <p:spPr>
          <a:xfrm>
            <a:off x="6403262" y="359316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3309D-658D-A340-91CA-951A310A7459}"/>
              </a:ext>
            </a:extLst>
          </p:cNvPr>
          <p:cNvSpPr/>
          <p:nvPr/>
        </p:nvSpPr>
        <p:spPr>
          <a:xfrm>
            <a:off x="5806902" y="355897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🍐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B5384D-3C60-744B-8990-C9991B211DB3}"/>
              </a:ext>
            </a:extLst>
          </p:cNvPr>
          <p:cNvGrpSpPr/>
          <p:nvPr/>
        </p:nvGrpSpPr>
        <p:grpSpPr>
          <a:xfrm>
            <a:off x="4425928" y="3429000"/>
            <a:ext cx="693389" cy="745531"/>
            <a:chOff x="4425928" y="3429000"/>
            <a:chExt cx="693389" cy="7455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9B74B2-6D05-8D47-A3FE-D699511A6972}"/>
                </a:ext>
              </a:extLst>
            </p:cNvPr>
            <p:cNvSpPr/>
            <p:nvPr/>
          </p:nvSpPr>
          <p:spPr>
            <a:xfrm>
              <a:off x="4425928" y="3429000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D6009A-5484-AD42-96D5-BA200BC98F32}"/>
                </a:ext>
              </a:extLst>
            </p:cNvPr>
            <p:cNvSpPr/>
            <p:nvPr/>
          </p:nvSpPr>
          <p:spPr>
            <a:xfrm>
              <a:off x="4472986" y="3528200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600" dirty="0">
                  <a:solidFill>
                    <a:srgbClr val="E8E7E3"/>
                  </a:solidFill>
                  <a:latin typeface="Apple Color Emoji" pitchFamily="2" charset="0"/>
                </a:rPr>
                <a:t>🍊</a:t>
              </a:r>
              <a:endParaRPr lang="en-US" sz="36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B019E-0275-B143-A213-37F939A22300}"/>
              </a:ext>
            </a:extLst>
          </p:cNvPr>
          <p:cNvSpPr/>
          <p:nvPr/>
        </p:nvSpPr>
        <p:spPr>
          <a:xfrm>
            <a:off x="5108985" y="3514703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🍏</a:t>
            </a:r>
            <a:endParaRPr lang="en-US" sz="3600" b="1" dirty="0">
              <a:solidFill>
                <a:srgbClr val="E8E7E3"/>
              </a:solidFill>
              <a:latin typeface="Helvetica Neue" panose="02000503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2EBE69-C601-6E49-A7DA-69CA009EDC45}"/>
              </a:ext>
            </a:extLst>
          </p:cNvPr>
          <p:cNvSpPr/>
          <p:nvPr/>
        </p:nvSpPr>
        <p:spPr>
          <a:xfrm>
            <a:off x="7670287" y="352820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🍎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F08931-EA0A-B442-B2A1-0931A84D451E}"/>
              </a:ext>
            </a:extLst>
          </p:cNvPr>
          <p:cNvSpPr/>
          <p:nvPr/>
        </p:nvSpPr>
        <p:spPr>
          <a:xfrm>
            <a:off x="970444" y="1541250"/>
            <a:ext cx="10267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'grape'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tangerine','apple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'pear', 'banana', 'kiwi', 'apple', 'banana']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3888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EFE9-7127-6C48-81B4-A838CA50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 – sort()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9B74B2-6D05-8D47-A3FE-D699511A6972}"/>
              </a:ext>
            </a:extLst>
          </p:cNvPr>
          <p:cNvSpPr/>
          <p:nvPr/>
        </p:nvSpPr>
        <p:spPr>
          <a:xfrm>
            <a:off x="4425928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84F4F-07C9-1E47-B601-062E3D637B24}"/>
              </a:ext>
            </a:extLst>
          </p:cNvPr>
          <p:cNvSpPr/>
          <p:nvPr/>
        </p:nvSpPr>
        <p:spPr>
          <a:xfrm>
            <a:off x="5073710" y="343283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9B0BD-7CE4-FC48-8B03-CB130072CA0E}"/>
              </a:ext>
            </a:extLst>
          </p:cNvPr>
          <p:cNvSpPr/>
          <p:nvPr/>
        </p:nvSpPr>
        <p:spPr>
          <a:xfrm>
            <a:off x="5718590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CB0A8-4D6D-1347-A50C-CE759CD9BE0D}"/>
              </a:ext>
            </a:extLst>
          </p:cNvPr>
          <p:cNvSpPr/>
          <p:nvPr/>
        </p:nvSpPr>
        <p:spPr>
          <a:xfrm>
            <a:off x="6381978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F51A9-948E-9843-8FE2-000CB2526621}"/>
              </a:ext>
            </a:extLst>
          </p:cNvPr>
          <p:cNvSpPr/>
          <p:nvPr/>
        </p:nvSpPr>
        <p:spPr>
          <a:xfrm>
            <a:off x="7028309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A72205-A467-7345-9F15-210CE7FB373E}"/>
              </a:ext>
            </a:extLst>
          </p:cNvPr>
          <p:cNvSpPr/>
          <p:nvPr/>
        </p:nvSpPr>
        <p:spPr>
          <a:xfrm>
            <a:off x="7673189" y="3431873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71393-6B65-8543-9DBB-A3283C7B9058}"/>
              </a:ext>
            </a:extLst>
          </p:cNvPr>
          <p:cNvSpPr/>
          <p:nvPr/>
        </p:nvSpPr>
        <p:spPr>
          <a:xfrm>
            <a:off x="8318069" y="3431873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D980E-309A-444A-ABC0-9D645449E478}"/>
              </a:ext>
            </a:extLst>
          </p:cNvPr>
          <p:cNvSpPr/>
          <p:nvPr/>
        </p:nvSpPr>
        <p:spPr>
          <a:xfrm>
            <a:off x="7028309" y="355898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🥝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8DF794-543D-D943-A7E3-6AA55FA4839E}"/>
              </a:ext>
            </a:extLst>
          </p:cNvPr>
          <p:cNvSpPr/>
          <p:nvPr/>
        </p:nvSpPr>
        <p:spPr>
          <a:xfrm>
            <a:off x="8324440" y="355898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3ABBCB-481A-0C4C-92FD-26288281AAE0}"/>
              </a:ext>
            </a:extLst>
          </p:cNvPr>
          <p:cNvSpPr/>
          <p:nvPr/>
        </p:nvSpPr>
        <p:spPr>
          <a:xfrm>
            <a:off x="6403262" y="359316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3309D-658D-A340-91CA-951A310A7459}"/>
              </a:ext>
            </a:extLst>
          </p:cNvPr>
          <p:cNvSpPr/>
          <p:nvPr/>
        </p:nvSpPr>
        <p:spPr>
          <a:xfrm>
            <a:off x="5806902" y="355897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🍐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D6009A-5484-AD42-96D5-BA200BC98F32}"/>
              </a:ext>
            </a:extLst>
          </p:cNvPr>
          <p:cNvSpPr/>
          <p:nvPr/>
        </p:nvSpPr>
        <p:spPr>
          <a:xfrm>
            <a:off x="4472986" y="352820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🍊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B019E-0275-B143-A213-37F939A22300}"/>
              </a:ext>
            </a:extLst>
          </p:cNvPr>
          <p:cNvSpPr/>
          <p:nvPr/>
        </p:nvSpPr>
        <p:spPr>
          <a:xfrm>
            <a:off x="5108985" y="3514703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🍏</a:t>
            </a:r>
            <a:endParaRPr lang="en-US" sz="3600" b="1" dirty="0">
              <a:solidFill>
                <a:srgbClr val="E8E7E3"/>
              </a:solidFill>
              <a:latin typeface="Helvetica Neue" panose="02000503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2EBE69-C601-6E49-A7DA-69CA009EDC45}"/>
              </a:ext>
            </a:extLst>
          </p:cNvPr>
          <p:cNvSpPr/>
          <p:nvPr/>
        </p:nvSpPr>
        <p:spPr>
          <a:xfrm>
            <a:off x="7670287" y="352820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🍎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C424B4-8027-6B40-8F02-79A9DDD609F0}"/>
              </a:ext>
            </a:extLst>
          </p:cNvPr>
          <p:cNvSpPr/>
          <p:nvPr/>
        </p:nvSpPr>
        <p:spPr>
          <a:xfrm>
            <a:off x="8937301" y="3497422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000" b="1" dirty="0">
                <a:solidFill>
                  <a:srgbClr val="E8E7E3"/>
                </a:solidFill>
                <a:latin typeface="Helvetica Neue" panose="02000503000000020004" pitchFamily="2" charset="0"/>
              </a:rPr>
              <a:t>🍇</a:t>
            </a:r>
            <a:endParaRPr lang="en-US" sz="40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247B7E-E650-9640-82F1-1DA7A36EEDDF}"/>
              </a:ext>
            </a:extLst>
          </p:cNvPr>
          <p:cNvSpPr/>
          <p:nvPr/>
        </p:nvSpPr>
        <p:spPr>
          <a:xfrm>
            <a:off x="8973367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CC3B63-3ADC-4B42-B37C-F4D1698FE93D}"/>
              </a:ext>
            </a:extLst>
          </p:cNvPr>
          <p:cNvSpPr/>
          <p:nvPr/>
        </p:nvSpPr>
        <p:spPr>
          <a:xfrm>
            <a:off x="907780" y="1218084"/>
            <a:ext cx="10267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111175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EFE9-7127-6C48-81B4-A838CA50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 – sort()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9B74B2-6D05-8D47-A3FE-D699511A6972}"/>
              </a:ext>
            </a:extLst>
          </p:cNvPr>
          <p:cNvSpPr/>
          <p:nvPr/>
        </p:nvSpPr>
        <p:spPr>
          <a:xfrm>
            <a:off x="4425928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84F4F-07C9-1E47-B601-062E3D637B24}"/>
              </a:ext>
            </a:extLst>
          </p:cNvPr>
          <p:cNvSpPr/>
          <p:nvPr/>
        </p:nvSpPr>
        <p:spPr>
          <a:xfrm>
            <a:off x="5073710" y="343283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9B0BD-7CE4-FC48-8B03-CB130072CA0E}"/>
              </a:ext>
            </a:extLst>
          </p:cNvPr>
          <p:cNvSpPr/>
          <p:nvPr/>
        </p:nvSpPr>
        <p:spPr>
          <a:xfrm>
            <a:off x="5718590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CB0A8-4D6D-1347-A50C-CE759CD9BE0D}"/>
              </a:ext>
            </a:extLst>
          </p:cNvPr>
          <p:cNvSpPr/>
          <p:nvPr/>
        </p:nvSpPr>
        <p:spPr>
          <a:xfrm>
            <a:off x="6381978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F51A9-948E-9843-8FE2-000CB2526621}"/>
              </a:ext>
            </a:extLst>
          </p:cNvPr>
          <p:cNvSpPr/>
          <p:nvPr/>
        </p:nvSpPr>
        <p:spPr>
          <a:xfrm>
            <a:off x="7028309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A72205-A467-7345-9F15-210CE7FB373E}"/>
              </a:ext>
            </a:extLst>
          </p:cNvPr>
          <p:cNvSpPr/>
          <p:nvPr/>
        </p:nvSpPr>
        <p:spPr>
          <a:xfrm>
            <a:off x="7673189" y="3431873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71393-6B65-8543-9DBB-A3283C7B9058}"/>
              </a:ext>
            </a:extLst>
          </p:cNvPr>
          <p:cNvSpPr/>
          <p:nvPr/>
        </p:nvSpPr>
        <p:spPr>
          <a:xfrm>
            <a:off x="8318069" y="3431873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D980E-309A-444A-ABC0-9D645449E478}"/>
              </a:ext>
            </a:extLst>
          </p:cNvPr>
          <p:cNvSpPr/>
          <p:nvPr/>
        </p:nvSpPr>
        <p:spPr>
          <a:xfrm>
            <a:off x="7698838" y="352691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🥝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8DF794-543D-D943-A7E3-6AA55FA4839E}"/>
              </a:ext>
            </a:extLst>
          </p:cNvPr>
          <p:cNvSpPr/>
          <p:nvPr/>
        </p:nvSpPr>
        <p:spPr>
          <a:xfrm>
            <a:off x="6407625" y="352819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3ABBCB-481A-0C4C-92FD-26288281AAE0}"/>
              </a:ext>
            </a:extLst>
          </p:cNvPr>
          <p:cNvSpPr/>
          <p:nvPr/>
        </p:nvSpPr>
        <p:spPr>
          <a:xfrm>
            <a:off x="5775570" y="355769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3309D-658D-A340-91CA-951A310A7459}"/>
              </a:ext>
            </a:extLst>
          </p:cNvPr>
          <p:cNvSpPr/>
          <p:nvPr/>
        </p:nvSpPr>
        <p:spPr>
          <a:xfrm>
            <a:off x="8355816" y="354022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🍐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D6009A-5484-AD42-96D5-BA200BC98F32}"/>
              </a:ext>
            </a:extLst>
          </p:cNvPr>
          <p:cNvSpPr/>
          <p:nvPr/>
        </p:nvSpPr>
        <p:spPr>
          <a:xfrm>
            <a:off x="8999016" y="349613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🍊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B019E-0275-B143-A213-37F939A22300}"/>
              </a:ext>
            </a:extLst>
          </p:cNvPr>
          <p:cNvSpPr/>
          <p:nvPr/>
        </p:nvSpPr>
        <p:spPr>
          <a:xfrm>
            <a:off x="4458204" y="3497422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🍏</a:t>
            </a:r>
            <a:endParaRPr lang="en-US" sz="3600" b="1" dirty="0">
              <a:solidFill>
                <a:srgbClr val="E8E7E3"/>
              </a:solidFill>
              <a:latin typeface="Helvetica Neue" panose="02000503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2EBE69-C601-6E49-A7DA-69CA009EDC45}"/>
              </a:ext>
            </a:extLst>
          </p:cNvPr>
          <p:cNvSpPr/>
          <p:nvPr/>
        </p:nvSpPr>
        <p:spPr>
          <a:xfrm>
            <a:off x="5071533" y="3497421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🍎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C424B4-8027-6B40-8F02-79A9DDD609F0}"/>
              </a:ext>
            </a:extLst>
          </p:cNvPr>
          <p:cNvSpPr/>
          <p:nvPr/>
        </p:nvSpPr>
        <p:spPr>
          <a:xfrm>
            <a:off x="7014760" y="3517299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000" b="1" dirty="0">
                <a:solidFill>
                  <a:srgbClr val="E8E7E3"/>
                </a:solidFill>
                <a:latin typeface="Helvetica Neue" panose="02000503000000020004" pitchFamily="2" charset="0"/>
              </a:rPr>
              <a:t>🍇</a:t>
            </a:r>
            <a:endParaRPr lang="en-US" sz="40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247B7E-E650-9640-82F1-1DA7A36EEDDF}"/>
              </a:ext>
            </a:extLst>
          </p:cNvPr>
          <p:cNvSpPr/>
          <p:nvPr/>
        </p:nvSpPr>
        <p:spPr>
          <a:xfrm>
            <a:off x="8973367" y="3429000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02D35-1267-BA4F-8BBB-824F09EAA6AD}"/>
              </a:ext>
            </a:extLst>
          </p:cNvPr>
          <p:cNvSpPr/>
          <p:nvPr/>
        </p:nvSpPr>
        <p:spPr>
          <a:xfrm>
            <a:off x="939112" y="1218726"/>
            <a:ext cx="10267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['apple', 'apple', 'banana', 'banana', 'grape', 'kiwi', 'pear', 'tangerine']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0274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EFE9-7127-6C48-81B4-A838CA50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FA602E-9EAE-184F-A5D9-ADEFB52A5620}"/>
              </a:ext>
            </a:extLst>
          </p:cNvPr>
          <p:cNvSpPr/>
          <p:nvPr/>
        </p:nvSpPr>
        <p:spPr>
          <a:xfrm>
            <a:off x="962025" y="1140589"/>
            <a:ext cx="102679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'tangerine'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'pear'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'kiwi'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'tangerine'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i="1" dirty="0">
                <a:solidFill>
                  <a:srgbClr val="4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Find next banana starting a position 4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['banana', 'apple', 'kiwi', 'banana', 'pear', 'apple', 'tangerine']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'grape'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['banana', 'apple', 'kiwi', 'banana', 'pear', 'apple', 'tangerine', 'grape']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['apple', 'apple', 'banana', 'banana', 'grape', 'kiwi', 'pear', 'tangerine']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fruits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'tangerine'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2" descr="RoboFont ○ Python in Terminal">
            <a:hlinkClick r:id="rId2" action="ppaction://hlinksldjump"/>
            <a:extLst>
              <a:ext uri="{FF2B5EF4-FFF2-40B4-BE49-F238E27FC236}">
                <a16:creationId xmlns:a16="http://schemas.microsoft.com/office/drawing/2014/main" id="{F44E8D74-0493-3446-A985-DC2E499DD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0767" y1="30686" x2="31310" y2="31047"/>
                        <a14:foregroundMark x1="31310" y1="23466" x2="31310" y2="33935"/>
                        <a14:foregroundMark x1="22364" y1="26354" x2="34185" y2="37545"/>
                        <a14:foregroundMark x1="27476" y1="27798" x2="35783" y2="28520"/>
                        <a14:foregroundMark x1="28115" y1="29603" x2="27476" y2="40433"/>
                        <a14:foregroundMark x1="27476" y1="39350" x2="55272" y2="397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330" y="-99181"/>
            <a:ext cx="1042670" cy="92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898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CD30-9F77-5C4A-9310-CABE5075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a List</a:t>
            </a:r>
          </a:p>
        </p:txBody>
      </p:sp>
    </p:spTree>
    <p:extLst>
      <p:ext uri="{BB962C8B-B14F-4D97-AF65-F5344CB8AC3E}">
        <p14:creationId xmlns:p14="http://schemas.microsoft.com/office/powerpoint/2010/main" val="2879934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EFE9-7127-6C48-81B4-A838CA50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Aliasing</a:t>
            </a:r>
          </a:p>
        </p:txBody>
      </p:sp>
      <p:pic>
        <p:nvPicPr>
          <p:cNvPr id="5" name="Picture 2" descr="RoboFont ○ Python in Terminal">
            <a:hlinkClick r:id="rId2" action="ppaction://hlinksldjump"/>
            <a:extLst>
              <a:ext uri="{FF2B5EF4-FFF2-40B4-BE49-F238E27FC236}">
                <a16:creationId xmlns:a16="http://schemas.microsoft.com/office/drawing/2014/main" id="{F44E8D74-0493-3446-A985-DC2E499DD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0767" y1="30686" x2="31310" y2="31047"/>
                        <a14:foregroundMark x1="31310" y1="23466" x2="31310" y2="33935"/>
                        <a14:foregroundMark x1="22364" y1="26354" x2="34185" y2="37545"/>
                        <a14:foregroundMark x1="27476" y1="27798" x2="35783" y2="28520"/>
                        <a14:foregroundMark x1="28115" y1="29603" x2="27476" y2="40433"/>
                        <a14:foregroundMark x1="27476" y1="39350" x2="55272" y2="397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330" y="-99181"/>
            <a:ext cx="1042670" cy="92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D5B9F3-7265-B242-B017-0CE19CCED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775200"/>
          </a:xfrm>
        </p:spPr>
        <p:txBody>
          <a:bodyPr>
            <a:normAutofit/>
          </a:bodyPr>
          <a:lstStyle/>
          <a:p>
            <a:r>
              <a:rPr lang="en-US" sz="2667" dirty="0">
                <a:latin typeface="Karla" pitchFamily="2" charset="0"/>
                <a:ea typeface="Karla" pitchFamily="2" charset="0"/>
                <a:cs typeface="Times New Roman" pitchFamily="18" charset="0"/>
              </a:rPr>
              <a:t>Aliasing means giving another name to the existing object. It doesn’t mean copying.</a:t>
            </a:r>
          </a:p>
          <a:p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a = [10, 20, 30, 40, 50]</a:t>
            </a:r>
          </a:p>
          <a:p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b = a</a:t>
            </a:r>
          </a:p>
          <a:p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endParaRPr lang="en-US" sz="26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54323-C4CA-9C4C-9AAE-AE6D3043590D}"/>
              </a:ext>
            </a:extLst>
          </p:cNvPr>
          <p:cNvSpPr txBox="1"/>
          <p:nvPr/>
        </p:nvSpPr>
        <p:spPr>
          <a:xfrm>
            <a:off x="7201996" y="2676760"/>
            <a:ext cx="3577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Karla" pitchFamily="2" charset="0"/>
                <a:ea typeface="Karla" pitchFamily="2" charset="0"/>
              </a:rPr>
              <a:t>a</a:t>
            </a:r>
            <a:endParaRPr lang="en-IN" sz="2400" dirty="0">
              <a:latin typeface="Karla" pitchFamily="2" charset="0"/>
              <a:ea typeface="Karla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C6478C-168A-8E45-BE82-D42751EC87F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290897" y="3138425"/>
            <a:ext cx="89994" cy="4371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00BFF0-227C-A84B-8388-99D5BB457A2F}"/>
              </a:ext>
            </a:extLst>
          </p:cNvPr>
          <p:cNvSpPr txBox="1"/>
          <p:nvPr/>
        </p:nvSpPr>
        <p:spPr>
          <a:xfrm>
            <a:off x="7888891" y="4665459"/>
            <a:ext cx="36420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Karla" pitchFamily="2" charset="0"/>
                <a:ea typeface="Karla" pitchFamily="2" charset="0"/>
              </a:rPr>
              <a:t>b</a:t>
            </a:r>
            <a:endParaRPr lang="en-IN" sz="2400" dirty="0">
              <a:latin typeface="Karla" pitchFamily="2" charset="0"/>
              <a:ea typeface="Karla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CCCA97-F041-B24B-B71C-8F27123AD01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380891" y="4560120"/>
            <a:ext cx="508000" cy="336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D76AA4E-F6FA-C448-BCC4-9670876789C9}"/>
              </a:ext>
            </a:extLst>
          </p:cNvPr>
          <p:cNvGraphicFramePr>
            <a:graphicFrameLocks noGrp="1"/>
          </p:cNvGraphicFramePr>
          <p:nvPr/>
        </p:nvGraphicFramePr>
        <p:xfrm>
          <a:off x="4637691" y="3544118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Karla" pitchFamily="2" charset="0"/>
                        <a:ea typeface="Karla" pitchFamily="2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20</a:t>
                      </a:r>
                      <a:endParaRPr lang="en-IN" sz="2400" dirty="0">
                        <a:latin typeface="Karla" pitchFamily="2" charset="0"/>
                        <a:ea typeface="Karla" pitchFamily="2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30</a:t>
                      </a:r>
                      <a:endParaRPr lang="en-IN" sz="2400" dirty="0">
                        <a:latin typeface="Karla" pitchFamily="2" charset="0"/>
                        <a:ea typeface="Karla" pitchFamily="2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40</a:t>
                      </a:r>
                      <a:endParaRPr lang="en-IN" sz="2400" dirty="0">
                        <a:latin typeface="Karla" pitchFamily="2" charset="0"/>
                        <a:ea typeface="Karla" pitchFamily="2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50</a:t>
                      </a:r>
                      <a:endParaRPr lang="en-IN" sz="2400" dirty="0">
                        <a:latin typeface="Karla" pitchFamily="2" charset="0"/>
                        <a:ea typeface="Karla" pitchFamily="2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1BFFD58-AA93-F442-AA0D-0B9D045428AC}"/>
              </a:ext>
            </a:extLst>
          </p:cNvPr>
          <p:cNvGraphicFramePr>
            <a:graphicFrameLocks noGrp="1"/>
          </p:cNvGraphicFramePr>
          <p:nvPr/>
        </p:nvGraphicFramePr>
        <p:xfrm>
          <a:off x="4637691" y="4038571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endParaRPr lang="en-IN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  <a:endParaRPr lang="en-IN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  <a:endParaRPr lang="en-IN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[3]</a:t>
                      </a:r>
                      <a:endParaRPr lang="en-IN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[4]</a:t>
                      </a:r>
                      <a:endParaRPr lang="en-IN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ular Callout 1">
            <a:extLst>
              <a:ext uri="{FF2B5EF4-FFF2-40B4-BE49-F238E27FC236}">
                <a16:creationId xmlns:a16="http://schemas.microsoft.com/office/drawing/2014/main" id="{99248C9C-0BC9-824F-844D-23C4FDE6C1EB}"/>
              </a:ext>
            </a:extLst>
          </p:cNvPr>
          <p:cNvSpPr/>
          <p:nvPr/>
        </p:nvSpPr>
        <p:spPr>
          <a:xfrm rot="10800000" flipH="1" flipV="1">
            <a:off x="888382" y="1447434"/>
            <a:ext cx="5384808" cy="1229326"/>
          </a:xfrm>
          <a:custGeom>
            <a:avLst/>
            <a:gdLst>
              <a:gd name="connsiteX0" fmla="*/ 0 w 10519585"/>
              <a:gd name="connsiteY0" fmla="*/ 0 h 2172078"/>
              <a:gd name="connsiteX1" fmla="*/ 1753264 w 10519585"/>
              <a:gd name="connsiteY1" fmla="*/ 0 h 2172078"/>
              <a:gd name="connsiteX2" fmla="*/ 1753264 w 10519585"/>
              <a:gd name="connsiteY2" fmla="*/ 0 h 2172078"/>
              <a:gd name="connsiteX3" fmla="*/ 4383160 w 10519585"/>
              <a:gd name="connsiteY3" fmla="*/ 0 h 2172078"/>
              <a:gd name="connsiteX4" fmla="*/ 10519585 w 10519585"/>
              <a:gd name="connsiteY4" fmla="*/ 0 h 2172078"/>
              <a:gd name="connsiteX5" fmla="*/ 10519585 w 10519585"/>
              <a:gd name="connsiteY5" fmla="*/ 1267046 h 2172078"/>
              <a:gd name="connsiteX6" fmla="*/ 10519585 w 10519585"/>
              <a:gd name="connsiteY6" fmla="*/ 1267046 h 2172078"/>
              <a:gd name="connsiteX7" fmla="*/ 10519585 w 10519585"/>
              <a:gd name="connsiteY7" fmla="*/ 1810065 h 2172078"/>
              <a:gd name="connsiteX8" fmla="*/ 10519585 w 10519585"/>
              <a:gd name="connsiteY8" fmla="*/ 2172078 h 2172078"/>
              <a:gd name="connsiteX9" fmla="*/ 4383160 w 10519585"/>
              <a:gd name="connsiteY9" fmla="*/ 2172078 h 2172078"/>
              <a:gd name="connsiteX10" fmla="*/ 2750766 w 10519585"/>
              <a:gd name="connsiteY10" fmla="*/ 2519784 h 2172078"/>
              <a:gd name="connsiteX11" fmla="*/ 1753264 w 10519585"/>
              <a:gd name="connsiteY11" fmla="*/ 2172078 h 2172078"/>
              <a:gd name="connsiteX12" fmla="*/ 0 w 10519585"/>
              <a:gd name="connsiteY12" fmla="*/ 2172078 h 2172078"/>
              <a:gd name="connsiteX13" fmla="*/ 0 w 10519585"/>
              <a:gd name="connsiteY13" fmla="*/ 1810065 h 2172078"/>
              <a:gd name="connsiteX14" fmla="*/ 0 w 10519585"/>
              <a:gd name="connsiteY14" fmla="*/ 1267046 h 2172078"/>
              <a:gd name="connsiteX15" fmla="*/ 0 w 10519585"/>
              <a:gd name="connsiteY15" fmla="*/ 1267046 h 2172078"/>
              <a:gd name="connsiteX16" fmla="*/ 0 w 10519585"/>
              <a:gd name="connsiteY16" fmla="*/ 0 h 2172078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2419048 w 10519585"/>
              <a:gd name="connsiteY11" fmla="*/ 21847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2419048 w 10519585"/>
              <a:gd name="connsiteY11" fmla="*/ 218477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78639 w 10519585"/>
              <a:gd name="connsiteY9" fmla="*/ 2181519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60933 w 10519585"/>
              <a:gd name="connsiteY9" fmla="*/ 2228722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1267046 h 2548105"/>
              <a:gd name="connsiteX16" fmla="*/ 787289 w 11306874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267046 h 2548105"/>
              <a:gd name="connsiteX14" fmla="*/ 0 w 10519585"/>
              <a:gd name="connsiteY14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4383160 w 10519585"/>
              <a:gd name="connsiteY2" fmla="*/ 0 h 2548105"/>
              <a:gd name="connsiteX3" fmla="*/ 10519585 w 10519585"/>
              <a:gd name="connsiteY3" fmla="*/ 0 h 2548105"/>
              <a:gd name="connsiteX4" fmla="*/ 10519585 w 10519585"/>
              <a:gd name="connsiteY4" fmla="*/ 1267046 h 2548105"/>
              <a:gd name="connsiteX5" fmla="*/ 10519585 w 10519585"/>
              <a:gd name="connsiteY5" fmla="*/ 1267046 h 2548105"/>
              <a:gd name="connsiteX6" fmla="*/ 10519585 w 10519585"/>
              <a:gd name="connsiteY6" fmla="*/ 1810065 h 2548105"/>
              <a:gd name="connsiteX7" fmla="*/ 10519585 w 10519585"/>
              <a:gd name="connsiteY7" fmla="*/ 2172078 h 2548105"/>
              <a:gd name="connsiteX8" fmla="*/ 2196345 w 10519585"/>
              <a:gd name="connsiteY8" fmla="*/ 2209841 h 2548105"/>
              <a:gd name="connsiteX9" fmla="*/ 1741524 w 10519585"/>
              <a:gd name="connsiteY9" fmla="*/ 2548105 h 2548105"/>
              <a:gd name="connsiteX10" fmla="*/ 1533749 w 10519585"/>
              <a:gd name="connsiteY10" fmla="*/ 2175338 h 2548105"/>
              <a:gd name="connsiteX11" fmla="*/ 0 w 10519585"/>
              <a:gd name="connsiteY11" fmla="*/ 2172078 h 2548105"/>
              <a:gd name="connsiteX12" fmla="*/ 0 w 10519585"/>
              <a:gd name="connsiteY12" fmla="*/ 0 h 2548105"/>
              <a:gd name="connsiteX0" fmla="*/ 0 w 10519585"/>
              <a:gd name="connsiteY0" fmla="*/ 0 h 2548105"/>
              <a:gd name="connsiteX1" fmla="*/ 4383160 w 10519585"/>
              <a:gd name="connsiteY1" fmla="*/ 0 h 2548105"/>
              <a:gd name="connsiteX2" fmla="*/ 10519585 w 10519585"/>
              <a:gd name="connsiteY2" fmla="*/ 0 h 2548105"/>
              <a:gd name="connsiteX3" fmla="*/ 10519585 w 10519585"/>
              <a:gd name="connsiteY3" fmla="*/ 1267046 h 2548105"/>
              <a:gd name="connsiteX4" fmla="*/ 10519585 w 10519585"/>
              <a:gd name="connsiteY4" fmla="*/ 1267046 h 2548105"/>
              <a:gd name="connsiteX5" fmla="*/ 10519585 w 10519585"/>
              <a:gd name="connsiteY5" fmla="*/ 1810065 h 2548105"/>
              <a:gd name="connsiteX6" fmla="*/ 10519585 w 10519585"/>
              <a:gd name="connsiteY6" fmla="*/ 2172078 h 2548105"/>
              <a:gd name="connsiteX7" fmla="*/ 2196345 w 10519585"/>
              <a:gd name="connsiteY7" fmla="*/ 2209841 h 2548105"/>
              <a:gd name="connsiteX8" fmla="*/ 1741524 w 10519585"/>
              <a:gd name="connsiteY8" fmla="*/ 2548105 h 2548105"/>
              <a:gd name="connsiteX9" fmla="*/ 1533749 w 10519585"/>
              <a:gd name="connsiteY9" fmla="*/ 2175338 h 2548105"/>
              <a:gd name="connsiteX10" fmla="*/ 0 w 10519585"/>
              <a:gd name="connsiteY10" fmla="*/ 2172078 h 2548105"/>
              <a:gd name="connsiteX11" fmla="*/ 0 w 10519585"/>
              <a:gd name="connsiteY11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19585" h="2548105">
                <a:moveTo>
                  <a:pt x="0" y="0"/>
                </a:moveTo>
                <a:lnTo>
                  <a:pt x="10519585" y="0"/>
                </a:lnTo>
                <a:lnTo>
                  <a:pt x="10519585" y="1267046"/>
                </a:lnTo>
                <a:lnTo>
                  <a:pt x="10519585" y="1267046"/>
                </a:lnTo>
                <a:lnTo>
                  <a:pt x="10519585" y="1810065"/>
                </a:lnTo>
                <a:lnTo>
                  <a:pt x="10519585" y="2172078"/>
                </a:lnTo>
                <a:lnTo>
                  <a:pt x="2196345" y="2209841"/>
                </a:lnTo>
                <a:lnTo>
                  <a:pt x="1741524" y="2548105"/>
                </a:lnTo>
                <a:lnTo>
                  <a:pt x="1533749" y="2175338"/>
                </a:lnTo>
                <a:lnTo>
                  <a:pt x="0" y="2172078"/>
                </a:lnTo>
                <a:lnTo>
                  <a:pt x="0" y="0"/>
                </a:lnTo>
                <a:close/>
              </a:path>
            </a:pathLst>
          </a:custGeom>
          <a:solidFill>
            <a:srgbClr val="FFC3C4"/>
          </a:solidFill>
          <a:ln w="66675">
            <a:solidFill>
              <a:schemeClr val="tx1"/>
            </a:solidFill>
          </a:ln>
          <a:effectLst>
            <a:outerShdw blurRad="266700" dist="2286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Karla" pitchFamily="2" charset="0"/>
                <a:ea typeface="Karla" pitchFamily="2" charset="0"/>
                <a:cs typeface="Times New Roman" pitchFamily="18" charset="0"/>
              </a:rPr>
              <a:t>Modification in </a:t>
            </a:r>
            <a:r>
              <a:rPr lang="en-US" sz="2400" i="1" dirty="0">
                <a:solidFill>
                  <a:prstClr val="black"/>
                </a:solidFill>
                <a:latin typeface="Karla" pitchFamily="2" charset="0"/>
                <a:ea typeface="Karla" pitchFamily="2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Karla" pitchFamily="2" charset="0"/>
                <a:ea typeface="Karla" pitchFamily="2" charset="0"/>
                <a:cs typeface="Times New Roman" pitchFamily="18" charset="0"/>
              </a:rPr>
              <a:t> will affect </a:t>
            </a:r>
            <a:r>
              <a:rPr lang="en-US" sz="2400" i="1" dirty="0">
                <a:solidFill>
                  <a:prstClr val="black"/>
                </a:solidFill>
                <a:latin typeface="Karla" pitchFamily="2" charset="0"/>
                <a:ea typeface="Karla" pitchFamily="2" charset="0"/>
                <a:cs typeface="Times New Roman" pitchFamily="18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Karla" pitchFamily="2" charset="0"/>
                <a:ea typeface="Karla" pitchFamily="2" charset="0"/>
                <a:cs typeface="Times New Roman" pitchFamily="18" charset="0"/>
              </a:rPr>
              <a:t> and vice versa.</a:t>
            </a:r>
            <a:endParaRPr lang="en-IN" sz="2400" dirty="0">
              <a:solidFill>
                <a:prstClr val="black"/>
              </a:solidFill>
              <a:latin typeface="Karla" pitchFamily="2" charset="0"/>
              <a:ea typeface="Karla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0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EFE9-7127-6C48-81B4-A838CA50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 list</a:t>
            </a:r>
          </a:p>
        </p:txBody>
      </p:sp>
      <p:pic>
        <p:nvPicPr>
          <p:cNvPr id="5" name="Picture 2" descr="RoboFont ○ Python in Terminal">
            <a:hlinkClick r:id="rId2" action="ppaction://hlinksldjump"/>
            <a:extLst>
              <a:ext uri="{FF2B5EF4-FFF2-40B4-BE49-F238E27FC236}">
                <a16:creationId xmlns:a16="http://schemas.microsoft.com/office/drawing/2014/main" id="{F44E8D74-0493-3446-A985-DC2E499DD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0767" y1="30686" x2="31310" y2="31047"/>
                        <a14:foregroundMark x1="31310" y1="23466" x2="31310" y2="33935"/>
                        <a14:foregroundMark x1="22364" y1="26354" x2="34185" y2="37545"/>
                        <a14:foregroundMark x1="27476" y1="27798" x2="35783" y2="28520"/>
                        <a14:foregroundMark x1="28115" y1="29603" x2="27476" y2="40433"/>
                        <a14:foregroundMark x1="27476" y1="39350" x2="55272" y2="397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330" y="-99181"/>
            <a:ext cx="1042670" cy="92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D5B9F3-7265-B242-B017-0CE19CCED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775200"/>
          </a:xfrm>
        </p:spPr>
        <p:txBody>
          <a:bodyPr>
            <a:normAutofit/>
          </a:bodyPr>
          <a:lstStyle/>
          <a:p>
            <a:r>
              <a:rPr lang="en-US" dirty="0">
                <a:latin typeface="Karla" pitchFamily="2" charset="0"/>
                <a:ea typeface="Karla" pitchFamily="2" charset="0"/>
                <a:cs typeface="Times New Roman" pitchFamily="18" charset="0"/>
              </a:rPr>
              <a:t>When we copy a list a separate copy of all the elements is stored in another list. Both the lists are independent.</a:t>
            </a:r>
          </a:p>
          <a:p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a = [10, 20, 30, 40, 50]</a:t>
            </a:r>
          </a:p>
          <a:p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a.copy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endParaRPr lang="en-US" sz="26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54323-C4CA-9C4C-9AAE-AE6D3043590D}"/>
              </a:ext>
            </a:extLst>
          </p:cNvPr>
          <p:cNvSpPr txBox="1"/>
          <p:nvPr/>
        </p:nvSpPr>
        <p:spPr>
          <a:xfrm>
            <a:off x="7201996" y="2676760"/>
            <a:ext cx="3577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Karla" pitchFamily="2" charset="0"/>
                <a:ea typeface="Karla" pitchFamily="2" charset="0"/>
              </a:rPr>
              <a:t>a</a:t>
            </a:r>
            <a:endParaRPr lang="en-IN" sz="2400" dirty="0">
              <a:latin typeface="Karla" pitchFamily="2" charset="0"/>
              <a:ea typeface="Karla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C6478C-168A-8E45-BE82-D42751EC87F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290897" y="3138425"/>
            <a:ext cx="89994" cy="4371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00BFF0-227C-A84B-8388-99D5BB457A2F}"/>
              </a:ext>
            </a:extLst>
          </p:cNvPr>
          <p:cNvSpPr txBox="1"/>
          <p:nvPr/>
        </p:nvSpPr>
        <p:spPr>
          <a:xfrm>
            <a:off x="7888891" y="4665459"/>
            <a:ext cx="36420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Karla" pitchFamily="2" charset="0"/>
                <a:ea typeface="Karla" pitchFamily="2" charset="0"/>
              </a:rPr>
              <a:t>b</a:t>
            </a:r>
            <a:endParaRPr lang="en-IN" sz="2400" dirty="0">
              <a:latin typeface="Karla" pitchFamily="2" charset="0"/>
              <a:ea typeface="Karla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CCCA97-F041-B24B-B71C-8F27123AD012}"/>
              </a:ext>
            </a:extLst>
          </p:cNvPr>
          <p:cNvCxnSpPr>
            <a:cxnSpLocks/>
            <a:stCxn id="10" idx="1"/>
            <a:endCxn id="14" idx="0"/>
          </p:cNvCxnSpPr>
          <p:nvPr/>
        </p:nvCxnSpPr>
        <p:spPr>
          <a:xfrm flipH="1">
            <a:off x="7482491" y="4896292"/>
            <a:ext cx="406400" cy="520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D76AA4E-F6FA-C448-BCC4-9670876789C9}"/>
              </a:ext>
            </a:extLst>
          </p:cNvPr>
          <p:cNvGraphicFramePr>
            <a:graphicFrameLocks noGrp="1"/>
          </p:cNvGraphicFramePr>
          <p:nvPr/>
        </p:nvGraphicFramePr>
        <p:xfrm>
          <a:off x="4637691" y="3544118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Karla" pitchFamily="2" charset="0"/>
                        <a:ea typeface="Karla" pitchFamily="2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20</a:t>
                      </a:r>
                      <a:endParaRPr lang="en-IN" sz="2400" dirty="0">
                        <a:latin typeface="Karla" pitchFamily="2" charset="0"/>
                        <a:ea typeface="Karla" pitchFamily="2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30</a:t>
                      </a:r>
                      <a:endParaRPr lang="en-IN" sz="2400" dirty="0">
                        <a:latin typeface="Karla" pitchFamily="2" charset="0"/>
                        <a:ea typeface="Karla" pitchFamily="2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40</a:t>
                      </a:r>
                      <a:endParaRPr lang="en-IN" sz="2400" dirty="0">
                        <a:latin typeface="Karla" pitchFamily="2" charset="0"/>
                        <a:ea typeface="Karla" pitchFamily="2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50</a:t>
                      </a:r>
                      <a:endParaRPr lang="en-IN" sz="2400" dirty="0">
                        <a:latin typeface="Karla" pitchFamily="2" charset="0"/>
                        <a:ea typeface="Karla" pitchFamily="2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1BFFD58-AA93-F442-AA0D-0B9D045428AC}"/>
              </a:ext>
            </a:extLst>
          </p:cNvPr>
          <p:cNvGraphicFramePr>
            <a:graphicFrameLocks noGrp="1"/>
          </p:cNvGraphicFramePr>
          <p:nvPr/>
        </p:nvGraphicFramePr>
        <p:xfrm>
          <a:off x="4637691" y="4038571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endParaRPr lang="en-IN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  <a:endParaRPr lang="en-IN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  <a:endParaRPr lang="en-IN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[3]</a:t>
                      </a:r>
                      <a:endParaRPr lang="en-IN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[4]</a:t>
                      </a:r>
                      <a:endParaRPr lang="en-IN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ular Callout 1">
            <a:extLst>
              <a:ext uri="{FF2B5EF4-FFF2-40B4-BE49-F238E27FC236}">
                <a16:creationId xmlns:a16="http://schemas.microsoft.com/office/drawing/2014/main" id="{99248C9C-0BC9-824F-844D-23C4FDE6C1EB}"/>
              </a:ext>
            </a:extLst>
          </p:cNvPr>
          <p:cNvSpPr/>
          <p:nvPr/>
        </p:nvSpPr>
        <p:spPr>
          <a:xfrm rot="10800000" flipH="1" flipV="1">
            <a:off x="1320792" y="1352548"/>
            <a:ext cx="5384808" cy="1229326"/>
          </a:xfrm>
          <a:custGeom>
            <a:avLst/>
            <a:gdLst>
              <a:gd name="connsiteX0" fmla="*/ 0 w 10519585"/>
              <a:gd name="connsiteY0" fmla="*/ 0 h 2172078"/>
              <a:gd name="connsiteX1" fmla="*/ 1753264 w 10519585"/>
              <a:gd name="connsiteY1" fmla="*/ 0 h 2172078"/>
              <a:gd name="connsiteX2" fmla="*/ 1753264 w 10519585"/>
              <a:gd name="connsiteY2" fmla="*/ 0 h 2172078"/>
              <a:gd name="connsiteX3" fmla="*/ 4383160 w 10519585"/>
              <a:gd name="connsiteY3" fmla="*/ 0 h 2172078"/>
              <a:gd name="connsiteX4" fmla="*/ 10519585 w 10519585"/>
              <a:gd name="connsiteY4" fmla="*/ 0 h 2172078"/>
              <a:gd name="connsiteX5" fmla="*/ 10519585 w 10519585"/>
              <a:gd name="connsiteY5" fmla="*/ 1267046 h 2172078"/>
              <a:gd name="connsiteX6" fmla="*/ 10519585 w 10519585"/>
              <a:gd name="connsiteY6" fmla="*/ 1267046 h 2172078"/>
              <a:gd name="connsiteX7" fmla="*/ 10519585 w 10519585"/>
              <a:gd name="connsiteY7" fmla="*/ 1810065 h 2172078"/>
              <a:gd name="connsiteX8" fmla="*/ 10519585 w 10519585"/>
              <a:gd name="connsiteY8" fmla="*/ 2172078 h 2172078"/>
              <a:gd name="connsiteX9" fmla="*/ 4383160 w 10519585"/>
              <a:gd name="connsiteY9" fmla="*/ 2172078 h 2172078"/>
              <a:gd name="connsiteX10" fmla="*/ 2750766 w 10519585"/>
              <a:gd name="connsiteY10" fmla="*/ 2519784 h 2172078"/>
              <a:gd name="connsiteX11" fmla="*/ 1753264 w 10519585"/>
              <a:gd name="connsiteY11" fmla="*/ 2172078 h 2172078"/>
              <a:gd name="connsiteX12" fmla="*/ 0 w 10519585"/>
              <a:gd name="connsiteY12" fmla="*/ 2172078 h 2172078"/>
              <a:gd name="connsiteX13" fmla="*/ 0 w 10519585"/>
              <a:gd name="connsiteY13" fmla="*/ 1810065 h 2172078"/>
              <a:gd name="connsiteX14" fmla="*/ 0 w 10519585"/>
              <a:gd name="connsiteY14" fmla="*/ 1267046 h 2172078"/>
              <a:gd name="connsiteX15" fmla="*/ 0 w 10519585"/>
              <a:gd name="connsiteY15" fmla="*/ 1267046 h 2172078"/>
              <a:gd name="connsiteX16" fmla="*/ 0 w 10519585"/>
              <a:gd name="connsiteY16" fmla="*/ 0 h 2172078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2419048 w 10519585"/>
              <a:gd name="connsiteY11" fmla="*/ 21847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2419048 w 10519585"/>
              <a:gd name="connsiteY11" fmla="*/ 218477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78639 w 10519585"/>
              <a:gd name="connsiteY9" fmla="*/ 2181519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60933 w 10519585"/>
              <a:gd name="connsiteY9" fmla="*/ 2228722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1267046 h 2548105"/>
              <a:gd name="connsiteX16" fmla="*/ 787289 w 11306874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267046 h 2548105"/>
              <a:gd name="connsiteX14" fmla="*/ 0 w 10519585"/>
              <a:gd name="connsiteY14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4383160 w 10519585"/>
              <a:gd name="connsiteY2" fmla="*/ 0 h 2548105"/>
              <a:gd name="connsiteX3" fmla="*/ 10519585 w 10519585"/>
              <a:gd name="connsiteY3" fmla="*/ 0 h 2548105"/>
              <a:gd name="connsiteX4" fmla="*/ 10519585 w 10519585"/>
              <a:gd name="connsiteY4" fmla="*/ 1267046 h 2548105"/>
              <a:gd name="connsiteX5" fmla="*/ 10519585 w 10519585"/>
              <a:gd name="connsiteY5" fmla="*/ 1267046 h 2548105"/>
              <a:gd name="connsiteX6" fmla="*/ 10519585 w 10519585"/>
              <a:gd name="connsiteY6" fmla="*/ 1810065 h 2548105"/>
              <a:gd name="connsiteX7" fmla="*/ 10519585 w 10519585"/>
              <a:gd name="connsiteY7" fmla="*/ 2172078 h 2548105"/>
              <a:gd name="connsiteX8" fmla="*/ 2196345 w 10519585"/>
              <a:gd name="connsiteY8" fmla="*/ 2209841 h 2548105"/>
              <a:gd name="connsiteX9" fmla="*/ 1741524 w 10519585"/>
              <a:gd name="connsiteY9" fmla="*/ 2548105 h 2548105"/>
              <a:gd name="connsiteX10" fmla="*/ 1533749 w 10519585"/>
              <a:gd name="connsiteY10" fmla="*/ 2175338 h 2548105"/>
              <a:gd name="connsiteX11" fmla="*/ 0 w 10519585"/>
              <a:gd name="connsiteY11" fmla="*/ 2172078 h 2548105"/>
              <a:gd name="connsiteX12" fmla="*/ 0 w 10519585"/>
              <a:gd name="connsiteY12" fmla="*/ 0 h 2548105"/>
              <a:gd name="connsiteX0" fmla="*/ 0 w 10519585"/>
              <a:gd name="connsiteY0" fmla="*/ 0 h 2548105"/>
              <a:gd name="connsiteX1" fmla="*/ 4383160 w 10519585"/>
              <a:gd name="connsiteY1" fmla="*/ 0 h 2548105"/>
              <a:gd name="connsiteX2" fmla="*/ 10519585 w 10519585"/>
              <a:gd name="connsiteY2" fmla="*/ 0 h 2548105"/>
              <a:gd name="connsiteX3" fmla="*/ 10519585 w 10519585"/>
              <a:gd name="connsiteY3" fmla="*/ 1267046 h 2548105"/>
              <a:gd name="connsiteX4" fmla="*/ 10519585 w 10519585"/>
              <a:gd name="connsiteY4" fmla="*/ 1267046 h 2548105"/>
              <a:gd name="connsiteX5" fmla="*/ 10519585 w 10519585"/>
              <a:gd name="connsiteY5" fmla="*/ 1810065 h 2548105"/>
              <a:gd name="connsiteX6" fmla="*/ 10519585 w 10519585"/>
              <a:gd name="connsiteY6" fmla="*/ 2172078 h 2548105"/>
              <a:gd name="connsiteX7" fmla="*/ 2196345 w 10519585"/>
              <a:gd name="connsiteY7" fmla="*/ 2209841 h 2548105"/>
              <a:gd name="connsiteX8" fmla="*/ 1741524 w 10519585"/>
              <a:gd name="connsiteY8" fmla="*/ 2548105 h 2548105"/>
              <a:gd name="connsiteX9" fmla="*/ 1533749 w 10519585"/>
              <a:gd name="connsiteY9" fmla="*/ 2175338 h 2548105"/>
              <a:gd name="connsiteX10" fmla="*/ 0 w 10519585"/>
              <a:gd name="connsiteY10" fmla="*/ 2172078 h 2548105"/>
              <a:gd name="connsiteX11" fmla="*/ 0 w 10519585"/>
              <a:gd name="connsiteY11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19585" h="2548105">
                <a:moveTo>
                  <a:pt x="0" y="0"/>
                </a:moveTo>
                <a:lnTo>
                  <a:pt x="10519585" y="0"/>
                </a:lnTo>
                <a:lnTo>
                  <a:pt x="10519585" y="1267046"/>
                </a:lnTo>
                <a:lnTo>
                  <a:pt x="10519585" y="1267046"/>
                </a:lnTo>
                <a:lnTo>
                  <a:pt x="10519585" y="1810065"/>
                </a:lnTo>
                <a:lnTo>
                  <a:pt x="10519585" y="2172078"/>
                </a:lnTo>
                <a:lnTo>
                  <a:pt x="2196345" y="2209841"/>
                </a:lnTo>
                <a:lnTo>
                  <a:pt x="1741524" y="2548105"/>
                </a:lnTo>
                <a:lnTo>
                  <a:pt x="1533749" y="2175338"/>
                </a:lnTo>
                <a:lnTo>
                  <a:pt x="0" y="2172078"/>
                </a:lnTo>
                <a:lnTo>
                  <a:pt x="0" y="0"/>
                </a:lnTo>
                <a:close/>
              </a:path>
            </a:pathLst>
          </a:custGeom>
          <a:solidFill>
            <a:srgbClr val="FFC3C4"/>
          </a:solidFill>
          <a:ln w="66675">
            <a:solidFill>
              <a:schemeClr val="tx1"/>
            </a:solidFill>
          </a:ln>
          <a:effectLst>
            <a:outerShdw blurRad="266700" dist="2286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Karla" pitchFamily="2" charset="0"/>
                <a:ea typeface="Karla" pitchFamily="2" charset="0"/>
                <a:cs typeface="Times New Roman" pitchFamily="18" charset="0"/>
              </a:rPr>
              <a:t>Modification in </a:t>
            </a:r>
            <a:r>
              <a:rPr lang="en-US" sz="2400" i="1" dirty="0">
                <a:solidFill>
                  <a:prstClr val="black"/>
                </a:solidFill>
                <a:latin typeface="Karla" pitchFamily="2" charset="0"/>
                <a:ea typeface="Karla" pitchFamily="2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Karla" pitchFamily="2" charset="0"/>
                <a:ea typeface="Karla" pitchFamily="2" charset="0"/>
                <a:cs typeface="Times New Roman" pitchFamily="18" charset="0"/>
              </a:rPr>
              <a:t> will </a:t>
            </a:r>
            <a:r>
              <a:rPr lang="en-US" sz="2400" b="1" dirty="0">
                <a:solidFill>
                  <a:prstClr val="black"/>
                </a:solidFill>
                <a:latin typeface="Karla" pitchFamily="2" charset="0"/>
                <a:ea typeface="Karla" pitchFamily="2" charset="0"/>
                <a:cs typeface="Times New Roman" pitchFamily="18" charset="0"/>
              </a:rPr>
              <a:t>not </a:t>
            </a:r>
            <a:r>
              <a:rPr lang="en-US" sz="2400" dirty="0">
                <a:solidFill>
                  <a:prstClr val="black"/>
                </a:solidFill>
                <a:latin typeface="Karla" pitchFamily="2" charset="0"/>
                <a:ea typeface="Karla" pitchFamily="2" charset="0"/>
                <a:cs typeface="Times New Roman" pitchFamily="18" charset="0"/>
              </a:rPr>
              <a:t>affect </a:t>
            </a:r>
            <a:r>
              <a:rPr lang="en-US" sz="2400" i="1" dirty="0">
                <a:solidFill>
                  <a:prstClr val="black"/>
                </a:solidFill>
                <a:latin typeface="Karla" pitchFamily="2" charset="0"/>
                <a:ea typeface="Karla" pitchFamily="2" charset="0"/>
                <a:cs typeface="Times New Roman" pitchFamily="18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Karla" pitchFamily="2" charset="0"/>
                <a:ea typeface="Karla" pitchFamily="2" charset="0"/>
                <a:cs typeface="Times New Roman" pitchFamily="18" charset="0"/>
              </a:rPr>
              <a:t> and vice versa.</a:t>
            </a:r>
            <a:endParaRPr lang="en-IN" sz="2400" dirty="0">
              <a:solidFill>
                <a:prstClr val="black"/>
              </a:solidFill>
              <a:latin typeface="Karla" pitchFamily="2" charset="0"/>
              <a:ea typeface="Karla" pitchFamily="2" charset="0"/>
              <a:cs typeface="Times New Roman" pitchFamily="18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7AC9834-CBA4-BB4B-958F-F6BF3929EC56}"/>
              </a:ext>
            </a:extLst>
          </p:cNvPr>
          <p:cNvGraphicFramePr>
            <a:graphicFrameLocks noGrp="1"/>
          </p:cNvGraphicFramePr>
          <p:nvPr/>
        </p:nvGraphicFramePr>
        <p:xfrm>
          <a:off x="4637691" y="5416973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Karla" pitchFamily="2" charset="0"/>
                        <a:ea typeface="Karla" pitchFamily="2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20</a:t>
                      </a:r>
                      <a:endParaRPr lang="en-IN" sz="2400" dirty="0">
                        <a:latin typeface="Karla" pitchFamily="2" charset="0"/>
                        <a:ea typeface="Karla" pitchFamily="2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30</a:t>
                      </a:r>
                      <a:endParaRPr lang="en-IN" sz="2400" dirty="0">
                        <a:latin typeface="Karla" pitchFamily="2" charset="0"/>
                        <a:ea typeface="Karla" pitchFamily="2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40</a:t>
                      </a:r>
                      <a:endParaRPr lang="en-IN" sz="2400" dirty="0">
                        <a:latin typeface="Karla" pitchFamily="2" charset="0"/>
                        <a:ea typeface="Karla" pitchFamily="2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Karla" pitchFamily="2" charset="0"/>
                          <a:ea typeface="Karla" pitchFamily="2" charset="0"/>
                          <a:cs typeface="Times New Roman" pitchFamily="18" charset="0"/>
                        </a:rPr>
                        <a:t>50</a:t>
                      </a:r>
                      <a:endParaRPr lang="en-IN" sz="2400" dirty="0">
                        <a:latin typeface="Karla" pitchFamily="2" charset="0"/>
                        <a:ea typeface="Karla" pitchFamily="2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58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95A0-F78B-4D68-9EE0-B94B29B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92" y="168463"/>
            <a:ext cx="10515600" cy="1325563"/>
          </a:xfrm>
        </p:spPr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D8AB4-E4B6-46BF-85FB-2D1EC305FE81}"/>
              </a:ext>
            </a:extLst>
          </p:cNvPr>
          <p:cNvSpPr txBox="1"/>
          <p:nvPr/>
        </p:nvSpPr>
        <p:spPr>
          <a:xfrm>
            <a:off x="349292" y="1207604"/>
            <a:ext cx="1174110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Karla"/>
              </a:rPr>
              <a:t>List Comprehension is a Pythonic way for making lists and loops.</a:t>
            </a:r>
            <a:endParaRPr lang="en-US" sz="2000" b="1" dirty="0">
              <a:latin typeface="Karla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A7F7A3-1369-4468-8567-F853B6C7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29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56F4FC-CD16-4A93-AC67-B64ADAA9EBFF}"/>
              </a:ext>
            </a:extLst>
          </p:cNvPr>
          <p:cNvSpPr txBox="1"/>
          <p:nvPr/>
        </p:nvSpPr>
        <p:spPr>
          <a:xfrm>
            <a:off x="504996" y="2868378"/>
            <a:ext cx="45140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Storing a list of numbers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&gt;&gt;&gt;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latin typeface="Consolas" panose="020B0609020204030204" pitchFamily="49" charset="0"/>
              </a:rPr>
              <a:t> = [1,2,3,4]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Running a For Loop to get a list containing their # squares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&gt;&gt;&gt;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latin typeface="Consolas" panose="020B0609020204030204" pitchFamily="49" charset="0"/>
              </a:rPr>
              <a:t> = []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&gt;&gt;&gt; for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latin typeface="Consolas" panose="020B0609020204030204" pitchFamily="49" charset="0"/>
              </a:rPr>
              <a:t> in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....	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1200" dirty="0" err="1">
                <a:latin typeface="Consolas" panose="020B0609020204030204" pitchFamily="49" charset="0"/>
              </a:rPr>
              <a:t>.append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latin typeface="Consolas" panose="020B0609020204030204" pitchFamily="49" charset="0"/>
              </a:rPr>
              <a:t>**2)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&gt;&gt;&gt; print(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[2,4,9,16]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9B1E4-92D3-48CF-9C1A-55444567D622}"/>
              </a:ext>
            </a:extLst>
          </p:cNvPr>
          <p:cNvSpPr/>
          <p:nvPr/>
        </p:nvSpPr>
        <p:spPr>
          <a:xfrm>
            <a:off x="504996" y="2678377"/>
            <a:ext cx="4514044" cy="262128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7162AE-3A32-447B-8341-FA8F11DC4E3C}"/>
              </a:ext>
            </a:extLst>
          </p:cNvPr>
          <p:cNvSpPr txBox="1"/>
          <p:nvPr/>
        </p:nvSpPr>
        <p:spPr>
          <a:xfrm>
            <a:off x="3056655" y="1889894"/>
            <a:ext cx="632801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Karla" panose="020B0604020202020204" charset="0"/>
              </a:rPr>
              <a:t>List = [expression for item in </a:t>
            </a:r>
            <a:r>
              <a:rPr lang="en-US" sz="2400" dirty="0" err="1">
                <a:latin typeface="Karla" panose="020B0604020202020204" charset="0"/>
              </a:rPr>
              <a:t>iterable</a:t>
            </a:r>
            <a:r>
              <a:rPr lang="en-US" sz="2400" dirty="0">
                <a:latin typeface="Karla" panose="020B0604020202020204" charset="0"/>
              </a:rPr>
              <a:t>]</a:t>
            </a: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CFD60D67-D8F7-4BF1-BE0C-EE0FABBD0B7E}"/>
              </a:ext>
            </a:extLst>
          </p:cNvPr>
          <p:cNvSpPr/>
          <p:nvPr/>
        </p:nvSpPr>
        <p:spPr>
          <a:xfrm>
            <a:off x="5455920" y="3881121"/>
            <a:ext cx="1036320" cy="386080"/>
          </a:xfrm>
          <a:prstGeom prst="stripedRightArrow">
            <a:avLst>
              <a:gd name="adj1" fmla="val 66823"/>
              <a:gd name="adj2" fmla="val 19296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6DFBDC1-E8BC-4FA8-A2C4-9699FE627458}"/>
              </a:ext>
            </a:extLst>
          </p:cNvPr>
          <p:cNvSpPr/>
          <p:nvPr/>
        </p:nvSpPr>
        <p:spPr>
          <a:xfrm>
            <a:off x="9906000" y="3972602"/>
            <a:ext cx="1356360" cy="11420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Karla" panose="020B0604020202020204" charset="0"/>
              </a:rPr>
              <a:t>Square Machine</a:t>
            </a:r>
          </a:p>
        </p:txBody>
      </p: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26C08352-5FF7-47EB-991F-2F0BEBEF9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970" y="3097303"/>
            <a:ext cx="761695" cy="761695"/>
          </a:xfrm>
          <a:prstGeom prst="rect">
            <a:avLst/>
          </a:prstGeom>
        </p:spPr>
      </p:pic>
      <p:sp>
        <p:nvSpPr>
          <p:cNvPr id="35" name="Half Frame 34">
            <a:extLst>
              <a:ext uri="{FF2B5EF4-FFF2-40B4-BE49-F238E27FC236}">
                <a16:creationId xmlns:a16="http://schemas.microsoft.com/office/drawing/2014/main" id="{D67E1EF6-6031-4F44-938F-168CE914AC5D}"/>
              </a:ext>
            </a:extLst>
          </p:cNvPr>
          <p:cNvSpPr/>
          <p:nvPr/>
        </p:nvSpPr>
        <p:spPr>
          <a:xfrm rot="16200000">
            <a:off x="7034138" y="3134710"/>
            <a:ext cx="185221" cy="761696"/>
          </a:xfrm>
          <a:prstGeom prst="halfFrame">
            <a:avLst>
              <a:gd name="adj1" fmla="val 7936"/>
              <a:gd name="adj2" fmla="val 952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Half Frame 38">
            <a:extLst>
              <a:ext uri="{FF2B5EF4-FFF2-40B4-BE49-F238E27FC236}">
                <a16:creationId xmlns:a16="http://schemas.microsoft.com/office/drawing/2014/main" id="{6F0FC196-0E41-4641-9FFF-B3B9364AA84F}"/>
              </a:ext>
            </a:extLst>
          </p:cNvPr>
          <p:cNvSpPr/>
          <p:nvPr/>
        </p:nvSpPr>
        <p:spPr>
          <a:xfrm rot="16200000">
            <a:off x="6978433" y="4756326"/>
            <a:ext cx="185221" cy="761696"/>
          </a:xfrm>
          <a:prstGeom prst="halfFrame">
            <a:avLst>
              <a:gd name="adj1" fmla="val 7936"/>
              <a:gd name="adj2" fmla="val 952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1ACC5A-BD2D-409A-89EA-4599F367BA08}"/>
              </a:ext>
            </a:extLst>
          </p:cNvPr>
          <p:cNvSpPr txBox="1"/>
          <p:nvPr/>
        </p:nvSpPr>
        <p:spPr>
          <a:xfrm>
            <a:off x="6383071" y="3238281"/>
            <a:ext cx="261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9F7BA3-05A8-4978-94A4-7DB0A5EBC9F3}"/>
              </a:ext>
            </a:extLst>
          </p:cNvPr>
          <p:cNvSpPr txBox="1"/>
          <p:nvPr/>
        </p:nvSpPr>
        <p:spPr>
          <a:xfrm>
            <a:off x="6428575" y="4952509"/>
            <a:ext cx="261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6DC905D-CF89-4383-B1C2-5E08D86D348C}"/>
              </a:ext>
            </a:extLst>
          </p:cNvPr>
          <p:cNvGrpSpPr/>
          <p:nvPr/>
        </p:nvGrpSpPr>
        <p:grpSpPr>
          <a:xfrm>
            <a:off x="6643055" y="2875004"/>
            <a:ext cx="218449" cy="715548"/>
            <a:chOff x="6643055" y="2875004"/>
            <a:chExt cx="218449" cy="715548"/>
          </a:xfrm>
        </p:grpSpPr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D9067737-393C-40BB-9DDF-5A3D851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730823" y="3152082"/>
              <a:ext cx="130681" cy="43847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37758EC-C775-4E68-8190-E263940BA3E9}"/>
                </a:ext>
              </a:extLst>
            </p:cNvPr>
            <p:cNvSpPr txBox="1"/>
            <p:nvPr/>
          </p:nvSpPr>
          <p:spPr>
            <a:xfrm>
              <a:off x="6643055" y="2875004"/>
              <a:ext cx="194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A290DB-7B64-4DD2-96FE-F24814E67F95}"/>
              </a:ext>
            </a:extLst>
          </p:cNvPr>
          <p:cNvGrpSpPr/>
          <p:nvPr/>
        </p:nvGrpSpPr>
        <p:grpSpPr>
          <a:xfrm>
            <a:off x="6814944" y="2875004"/>
            <a:ext cx="199792" cy="703134"/>
            <a:chOff x="6814944" y="2875004"/>
            <a:chExt cx="199792" cy="703134"/>
          </a:xfrm>
        </p:grpSpPr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9330E6BE-56FB-4D0E-B4D3-E7D334096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055" y="3139668"/>
              <a:ext cx="130681" cy="43847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BC8786-4F86-4A6E-8086-5A5465E7DB0F}"/>
                </a:ext>
              </a:extLst>
            </p:cNvPr>
            <p:cNvSpPr txBox="1"/>
            <p:nvPr/>
          </p:nvSpPr>
          <p:spPr>
            <a:xfrm>
              <a:off x="6814944" y="2875004"/>
              <a:ext cx="194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A10B6F9-6E2A-4DF1-8FBD-EFC1BFDE2EF0}"/>
              </a:ext>
            </a:extLst>
          </p:cNvPr>
          <p:cNvGrpSpPr/>
          <p:nvPr/>
        </p:nvGrpSpPr>
        <p:grpSpPr>
          <a:xfrm>
            <a:off x="6997826" y="2875004"/>
            <a:ext cx="194262" cy="703134"/>
            <a:chOff x="6997826" y="2875004"/>
            <a:chExt cx="194262" cy="703134"/>
          </a:xfrm>
        </p:grpSpPr>
        <p:pic>
          <p:nvPicPr>
            <p:cNvPr id="38" name="Picture 37" descr="Icon&#10;&#10;Description automatically generated">
              <a:extLst>
                <a:ext uri="{FF2B5EF4-FFF2-40B4-BE49-F238E27FC236}">
                  <a16:creationId xmlns:a16="http://schemas.microsoft.com/office/drawing/2014/main" id="{45390293-4392-4B7D-B89F-CE2068F41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61407" y="3139668"/>
              <a:ext cx="130681" cy="43847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D14CF1-64F4-4C27-B4E3-635E41364436}"/>
                </a:ext>
              </a:extLst>
            </p:cNvPr>
            <p:cNvSpPr txBox="1"/>
            <p:nvPr/>
          </p:nvSpPr>
          <p:spPr>
            <a:xfrm>
              <a:off x="6997826" y="2875004"/>
              <a:ext cx="194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B47000D-A163-4B28-89CC-A9CBD06B26DB}"/>
              </a:ext>
            </a:extLst>
          </p:cNvPr>
          <p:cNvGrpSpPr/>
          <p:nvPr/>
        </p:nvGrpSpPr>
        <p:grpSpPr>
          <a:xfrm>
            <a:off x="9910455" y="4121432"/>
            <a:ext cx="218449" cy="715548"/>
            <a:chOff x="6643055" y="2875004"/>
            <a:chExt cx="218449" cy="715548"/>
          </a:xfrm>
        </p:grpSpPr>
        <p:pic>
          <p:nvPicPr>
            <p:cNvPr id="50" name="Picture 49" descr="Icon&#10;&#10;Description automatically generated">
              <a:extLst>
                <a:ext uri="{FF2B5EF4-FFF2-40B4-BE49-F238E27FC236}">
                  <a16:creationId xmlns:a16="http://schemas.microsoft.com/office/drawing/2014/main" id="{301203BA-429E-46C0-92D5-5FFE88408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730823" y="3152082"/>
              <a:ext cx="130681" cy="43847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87ECA19-F7BF-4EF5-ABD6-731289A8DB34}"/>
                </a:ext>
              </a:extLst>
            </p:cNvPr>
            <p:cNvSpPr txBox="1"/>
            <p:nvPr/>
          </p:nvSpPr>
          <p:spPr>
            <a:xfrm>
              <a:off x="6643055" y="2875004"/>
              <a:ext cx="194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4CC7C96-9C93-4CFC-909A-664BE19604EC}"/>
              </a:ext>
            </a:extLst>
          </p:cNvPr>
          <p:cNvGrpSpPr/>
          <p:nvPr/>
        </p:nvGrpSpPr>
        <p:grpSpPr>
          <a:xfrm>
            <a:off x="8055280" y="3874356"/>
            <a:ext cx="948789" cy="1170548"/>
            <a:chOff x="8055280" y="3874356"/>
            <a:chExt cx="948789" cy="1170548"/>
          </a:xfrm>
        </p:grpSpPr>
        <p:sp>
          <p:nvSpPr>
            <p:cNvPr id="55" name="Arrow: Curved Right 54">
              <a:extLst>
                <a:ext uri="{FF2B5EF4-FFF2-40B4-BE49-F238E27FC236}">
                  <a16:creationId xmlns:a16="http://schemas.microsoft.com/office/drawing/2014/main" id="{08D9A451-5D65-4A15-A9DF-6550550F3F0E}"/>
                </a:ext>
              </a:extLst>
            </p:cNvPr>
            <p:cNvSpPr/>
            <p:nvPr/>
          </p:nvSpPr>
          <p:spPr>
            <a:xfrm>
              <a:off x="8055280" y="3902847"/>
              <a:ext cx="412215" cy="1142057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Arrow: Curved Right 55">
              <a:extLst>
                <a:ext uri="{FF2B5EF4-FFF2-40B4-BE49-F238E27FC236}">
                  <a16:creationId xmlns:a16="http://schemas.microsoft.com/office/drawing/2014/main" id="{6450755E-AF66-4ACB-A2F4-2304618C28D1}"/>
                </a:ext>
              </a:extLst>
            </p:cNvPr>
            <p:cNvSpPr/>
            <p:nvPr/>
          </p:nvSpPr>
          <p:spPr>
            <a:xfrm flipH="1" flipV="1">
              <a:off x="8591854" y="3874356"/>
              <a:ext cx="412215" cy="1142057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80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0.02615 L -0.00416 0.02615 C -0.02487 0.02777 -0.03437 0.03078 -0.05416 0.025 C -0.05729 0.02407 -0.05989 0.02013 -0.06302 0.01944 C -0.07669 0.01574 -0.09036 0.01319 -0.10416 0.01157 C -0.13607 0.0081 -0.14857 0.00833 -0.17226 0.00833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7 0.04652 L 0.00377 0.04652 C 0.01653 0.06921 0.01823 0.0743 0.0375 0.09421 C 0.04244 0.0993 0.04687 0.10717 0.05247 0.10972 C 0.15039 0.15277 0.07617 0.11226 0.12122 0.12754 C 0.13476 0.13217 0.1483 0.13773 0.16171 0.14305 C 0.16823 0.1456 0.17461 0.14907 0.18112 0.15092 L 0.20169 0.15648 C 0.20781 0.16226 0.20755 0.1625 0.21302 0.16643 C 0.21471 0.16759 0.21627 0.16898 0.21796 0.16967 C 0.22435 0.17199 0.23086 0.17338 0.23737 0.17523 C 0.24544 0.18333 0.2401 0.17963 0.24804 0.18194 C 0.25013 0.18264 0.25429 0.18426 0.25429 0.18426 C 0.25481 0.18495 0.25546 0.18588 0.25612 0.18634 C 0.25755 0.18773 0.26054 0.18981 0.26054 0.18981 " pathEditMode="relative" ptsTypes="AAAAAAAAAAAAAA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49 0.01273 L -0.16849 0.01273 C -0.16081 0.02245 -0.15924 0.02523 -0.14674 0.03263 C -0.09896 0.06088 -0.11107 0.04976 -0.06302 0.06365 C -0.00208 0.08148 -0.05416 0.07453 0.01511 0.07824 C 0.0207 0.08194 0.0263 0.08588 0.03203 0.08935 C 0.0513 0.10069 0.04466 0.09282 0.05951 0.1081 C 0.06146 0.11018 0.06341 0.11203 0.06511 0.11481 C 0.06836 0.12037 0.0707 0.12708 0.07383 0.13263 L 0.08203 0.14722 " pathEditMode="relative" ptsTypes="AAAAAAAA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21 0.03148 L 0.00821 0.03148 C -0.00208 0.03727 -0.01184 0.04583 -0.02252 0.04907 C -0.03528 0.05301 -0.0483 0.05046 -0.06119 0.05255 C -0.07513 0.05463 -0.10455 0.0618 -0.12187 0.06574 C -0.1289 0.06944 -0.13619 0.07268 -0.14309 0.07685 C -0.15117 0.08194 -0.15872 0.08889 -0.16692 0.09352 C -0.18151 0.10208 -0.19661 0.10718 -0.21119 0.11597 C -0.21106 0.11366 -0.21067 0.11134 -0.21067 0.10926 C -0.21067 0.10347 -0.21236 0.10787 -0.21002 0.1037 " pathEditMode="relative" ptsTypes="AAAAAAAAAA">
                                      <p:cBhvr>
                                        <p:cTn id="1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432 0.19213 L 0.26432 0.19213 C 0.24869 0.20648 0.2444 0.2118 0.22421 0.22083 C 0.20403 0.22986 0.18789 0.23055 0.16796 0.23634 C 0.16067 0.23865 0.15338 0.24189 0.14609 0.24421 C 0.12135 0.25185 0.12448 0.25092 0.10546 0.25416 C 0.10468 0.25486 0.1039 0.25601 0.10299 0.25648 C 0.09935 0.2581 0.08984 0.26018 0.08671 0.26088 C 0.07148 0.26967 0.0914 0.25671 0.07552 0.27199 C 0.07122 0.27592 0.06679 0.27893 0.06237 0.28194 C 0.05013 0.28981 0.05442 0.28264 0.05117 0.28865 " pathEditMode="relative" ptsTypes="AAAAAAAAAAA">
                                      <p:cBhvr>
                                        <p:cTn id="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39 0.16064 L 0.07839 0.16064 C 0.03047 0.19976 0.05222 0.18657 -0.03294 0.20509 C -0.09791 0.21898 -0.0707 0.21551 -0.11419 0.21944 C -0.12083 0.22129 -0.1276 0.22291 -0.13424 0.225 C -0.13672 0.22569 -0.14023 0.22453 -0.14166 0.22824 C -0.14492 0.23657 -0.14088 0.2412 -0.13984 0.24722 C -0.13971 0.24791 -0.13984 0.24861 -0.13984 0.24953 " pathEditMode="relative" ptsTypes="AAAAAA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2D595-D51B-4C43-AF92-D6118439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elements of a list ?</a:t>
            </a:r>
          </a:p>
        </p:txBody>
      </p:sp>
    </p:spTree>
    <p:extLst>
      <p:ext uri="{BB962C8B-B14F-4D97-AF65-F5344CB8AC3E}">
        <p14:creationId xmlns:p14="http://schemas.microsoft.com/office/powerpoint/2010/main" val="2164325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95A0-F78B-4D68-9EE0-B94B29BF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D8AB4-E4B6-46BF-85FB-2D1EC305FE81}"/>
              </a:ext>
            </a:extLst>
          </p:cNvPr>
          <p:cNvSpPr txBox="1"/>
          <p:nvPr/>
        </p:nvSpPr>
        <p:spPr>
          <a:xfrm>
            <a:off x="349292" y="1207604"/>
            <a:ext cx="1174110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Karla"/>
              </a:rPr>
              <a:t>List Comprehension is a Pythonic way for making lists and loops.</a:t>
            </a:r>
            <a:endParaRPr lang="en-US" sz="2000" b="1" dirty="0">
              <a:latin typeface="Karla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A7F7A3-1369-4468-8567-F853B6C7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30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56F4FC-CD16-4A93-AC67-B64ADAA9EBFF}"/>
              </a:ext>
            </a:extLst>
          </p:cNvPr>
          <p:cNvSpPr txBox="1"/>
          <p:nvPr/>
        </p:nvSpPr>
        <p:spPr>
          <a:xfrm>
            <a:off x="483202" y="3211838"/>
            <a:ext cx="45140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Storing a list of numbers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&gt;&gt;&gt;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latin typeface="Consolas" panose="020B0609020204030204" pitchFamily="49" charset="0"/>
              </a:rPr>
              <a:t> = [1,2,3,4]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Running a List Comprehension to get a list containing their # squares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&gt;&gt;&gt;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latin typeface="Consolas" panose="020B0609020204030204" pitchFamily="49" charset="0"/>
              </a:rPr>
              <a:t> = [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latin typeface="Consolas" panose="020B0609020204030204" pitchFamily="49" charset="0"/>
              </a:rPr>
              <a:t>**2 for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latin typeface="Consolas" panose="020B0609020204030204" pitchFamily="49" charset="0"/>
              </a:rPr>
              <a:t> in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latin typeface="Consolas" panose="020B0609020204030204" pitchFamily="49" charset="0"/>
              </a:rPr>
              <a:t> 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&gt;&gt;&gt; print(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[2,4,9,16]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9B1E4-92D3-48CF-9C1A-55444567D622}"/>
              </a:ext>
            </a:extLst>
          </p:cNvPr>
          <p:cNvSpPr/>
          <p:nvPr/>
        </p:nvSpPr>
        <p:spPr>
          <a:xfrm>
            <a:off x="483202" y="3021837"/>
            <a:ext cx="4514044" cy="215860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7162AE-3A32-447B-8341-FA8F11DC4E3C}"/>
              </a:ext>
            </a:extLst>
          </p:cNvPr>
          <p:cNvSpPr txBox="1"/>
          <p:nvPr/>
        </p:nvSpPr>
        <p:spPr>
          <a:xfrm>
            <a:off x="3056655" y="1889894"/>
            <a:ext cx="632801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Karla" panose="020B0604020202020204" charset="0"/>
              </a:rPr>
              <a:t>List = [expression for item in </a:t>
            </a:r>
            <a:r>
              <a:rPr lang="en-US" sz="2400" dirty="0" err="1">
                <a:latin typeface="Karla" panose="020B0604020202020204" charset="0"/>
              </a:rPr>
              <a:t>iterable</a:t>
            </a:r>
            <a:r>
              <a:rPr lang="en-US" sz="2400" dirty="0">
                <a:latin typeface="Karla" panose="020B0604020202020204" charset="0"/>
              </a:rPr>
              <a:t>]</a:t>
            </a: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CFD60D67-D8F7-4BF1-BE0C-EE0FABBD0B7E}"/>
              </a:ext>
            </a:extLst>
          </p:cNvPr>
          <p:cNvSpPr/>
          <p:nvPr/>
        </p:nvSpPr>
        <p:spPr>
          <a:xfrm>
            <a:off x="5455920" y="3881121"/>
            <a:ext cx="1036320" cy="386080"/>
          </a:xfrm>
          <a:prstGeom prst="stripedRightArrow">
            <a:avLst>
              <a:gd name="adj1" fmla="val 66823"/>
              <a:gd name="adj2" fmla="val 19296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6DFBDC1-E8BC-4FA8-A2C4-9699FE627458}"/>
              </a:ext>
            </a:extLst>
          </p:cNvPr>
          <p:cNvSpPr/>
          <p:nvPr/>
        </p:nvSpPr>
        <p:spPr>
          <a:xfrm>
            <a:off x="7846340" y="4685303"/>
            <a:ext cx="711434" cy="3734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Karla" panose="020B0604020202020204" charset="0"/>
              </a:rPr>
              <a:t>Square Machine</a:t>
            </a:r>
          </a:p>
        </p:txBody>
      </p: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26C08352-5FF7-47EB-991F-2F0BEBEF9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209" y="3848069"/>
            <a:ext cx="761695" cy="761695"/>
          </a:xfrm>
          <a:prstGeom prst="rect">
            <a:avLst/>
          </a:prstGeom>
        </p:spPr>
      </p:pic>
      <p:sp>
        <p:nvSpPr>
          <p:cNvPr id="35" name="Half Frame 34">
            <a:extLst>
              <a:ext uri="{FF2B5EF4-FFF2-40B4-BE49-F238E27FC236}">
                <a16:creationId xmlns:a16="http://schemas.microsoft.com/office/drawing/2014/main" id="{D67E1EF6-6031-4F44-938F-168CE914AC5D}"/>
              </a:ext>
            </a:extLst>
          </p:cNvPr>
          <p:cNvSpPr/>
          <p:nvPr/>
        </p:nvSpPr>
        <p:spPr>
          <a:xfrm rot="16200000">
            <a:off x="7034138" y="3134710"/>
            <a:ext cx="185221" cy="761696"/>
          </a:xfrm>
          <a:prstGeom prst="halfFrame">
            <a:avLst>
              <a:gd name="adj1" fmla="val 7936"/>
              <a:gd name="adj2" fmla="val 952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Half Frame 38">
            <a:extLst>
              <a:ext uri="{FF2B5EF4-FFF2-40B4-BE49-F238E27FC236}">
                <a16:creationId xmlns:a16="http://schemas.microsoft.com/office/drawing/2014/main" id="{6F0FC196-0E41-4641-9FFF-B3B9364AA84F}"/>
              </a:ext>
            </a:extLst>
          </p:cNvPr>
          <p:cNvSpPr/>
          <p:nvPr/>
        </p:nvSpPr>
        <p:spPr>
          <a:xfrm rot="16200000">
            <a:off x="8908861" y="3797676"/>
            <a:ext cx="135878" cy="2472854"/>
          </a:xfrm>
          <a:prstGeom prst="halfFrame">
            <a:avLst>
              <a:gd name="adj1" fmla="val 7936"/>
              <a:gd name="adj2" fmla="val 952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1ACC5A-BD2D-409A-89EA-4599F367BA08}"/>
              </a:ext>
            </a:extLst>
          </p:cNvPr>
          <p:cNvSpPr txBox="1"/>
          <p:nvPr/>
        </p:nvSpPr>
        <p:spPr>
          <a:xfrm>
            <a:off x="6383071" y="3238281"/>
            <a:ext cx="261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9F7BA3-05A8-4978-94A4-7DB0A5EBC9F3}"/>
              </a:ext>
            </a:extLst>
          </p:cNvPr>
          <p:cNvSpPr txBox="1"/>
          <p:nvPr/>
        </p:nvSpPr>
        <p:spPr>
          <a:xfrm>
            <a:off x="7478752" y="4874109"/>
            <a:ext cx="261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6DC905D-CF89-4383-B1C2-5E08D86D348C}"/>
              </a:ext>
            </a:extLst>
          </p:cNvPr>
          <p:cNvGrpSpPr/>
          <p:nvPr/>
        </p:nvGrpSpPr>
        <p:grpSpPr>
          <a:xfrm>
            <a:off x="6643055" y="2875004"/>
            <a:ext cx="218449" cy="715548"/>
            <a:chOff x="6643055" y="2875004"/>
            <a:chExt cx="218449" cy="715548"/>
          </a:xfrm>
        </p:grpSpPr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D9067737-393C-40BB-9DDF-5A3D851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730823" y="3152082"/>
              <a:ext cx="130681" cy="43847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37758EC-C775-4E68-8190-E263940BA3E9}"/>
                </a:ext>
              </a:extLst>
            </p:cNvPr>
            <p:cNvSpPr txBox="1"/>
            <p:nvPr/>
          </p:nvSpPr>
          <p:spPr>
            <a:xfrm>
              <a:off x="6643055" y="2875004"/>
              <a:ext cx="194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A290DB-7B64-4DD2-96FE-F24814E67F95}"/>
              </a:ext>
            </a:extLst>
          </p:cNvPr>
          <p:cNvGrpSpPr/>
          <p:nvPr/>
        </p:nvGrpSpPr>
        <p:grpSpPr>
          <a:xfrm>
            <a:off x="6814944" y="2875004"/>
            <a:ext cx="199792" cy="703134"/>
            <a:chOff x="6814944" y="2875004"/>
            <a:chExt cx="199792" cy="703134"/>
          </a:xfrm>
        </p:grpSpPr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9330E6BE-56FB-4D0E-B4D3-E7D334096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055" y="3139668"/>
              <a:ext cx="130681" cy="43847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BC8786-4F86-4A6E-8086-5A5465E7DB0F}"/>
                </a:ext>
              </a:extLst>
            </p:cNvPr>
            <p:cNvSpPr txBox="1"/>
            <p:nvPr/>
          </p:nvSpPr>
          <p:spPr>
            <a:xfrm>
              <a:off x="6814944" y="2875004"/>
              <a:ext cx="194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A10B6F9-6E2A-4DF1-8FBD-EFC1BFDE2EF0}"/>
              </a:ext>
            </a:extLst>
          </p:cNvPr>
          <p:cNvGrpSpPr/>
          <p:nvPr/>
        </p:nvGrpSpPr>
        <p:grpSpPr>
          <a:xfrm>
            <a:off x="6997826" y="2875004"/>
            <a:ext cx="194262" cy="703134"/>
            <a:chOff x="6997826" y="2875004"/>
            <a:chExt cx="194262" cy="703134"/>
          </a:xfrm>
        </p:grpSpPr>
        <p:pic>
          <p:nvPicPr>
            <p:cNvPr id="38" name="Picture 37" descr="Icon&#10;&#10;Description automatically generated">
              <a:extLst>
                <a:ext uri="{FF2B5EF4-FFF2-40B4-BE49-F238E27FC236}">
                  <a16:creationId xmlns:a16="http://schemas.microsoft.com/office/drawing/2014/main" id="{45390293-4392-4B7D-B89F-CE2068F41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61407" y="3139668"/>
              <a:ext cx="130681" cy="43847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D14CF1-64F4-4C27-B4E3-635E41364436}"/>
                </a:ext>
              </a:extLst>
            </p:cNvPr>
            <p:cNvSpPr txBox="1"/>
            <p:nvPr/>
          </p:nvSpPr>
          <p:spPr>
            <a:xfrm>
              <a:off x="6997826" y="2875004"/>
              <a:ext cx="194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D9A0FD2-A027-4CCE-A266-FD042761C302}"/>
              </a:ext>
            </a:extLst>
          </p:cNvPr>
          <p:cNvGrpSpPr/>
          <p:nvPr/>
        </p:nvGrpSpPr>
        <p:grpSpPr>
          <a:xfrm>
            <a:off x="7847748" y="4344044"/>
            <a:ext cx="218449" cy="715548"/>
            <a:chOff x="6643055" y="2875004"/>
            <a:chExt cx="218449" cy="715548"/>
          </a:xfrm>
        </p:grpSpPr>
        <p:pic>
          <p:nvPicPr>
            <p:cNvPr id="52" name="Picture 51" descr="Icon&#10;&#10;Description automatically generated">
              <a:extLst>
                <a:ext uri="{FF2B5EF4-FFF2-40B4-BE49-F238E27FC236}">
                  <a16:creationId xmlns:a16="http://schemas.microsoft.com/office/drawing/2014/main" id="{B68943E9-AD24-49C7-A296-760E2C61B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730823" y="3152082"/>
              <a:ext cx="130681" cy="43847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44C381-AB8C-4ADC-B84E-2D36E1687877}"/>
                </a:ext>
              </a:extLst>
            </p:cNvPr>
            <p:cNvSpPr txBox="1"/>
            <p:nvPr/>
          </p:nvSpPr>
          <p:spPr>
            <a:xfrm>
              <a:off x="6643055" y="2875004"/>
              <a:ext cx="194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AB2506C-676A-4646-9DBD-BA22EC44A63C}"/>
              </a:ext>
            </a:extLst>
          </p:cNvPr>
          <p:cNvGrpSpPr/>
          <p:nvPr/>
        </p:nvGrpSpPr>
        <p:grpSpPr>
          <a:xfrm>
            <a:off x="6980364" y="3753807"/>
            <a:ext cx="816658" cy="777553"/>
            <a:chOff x="8055280" y="3874356"/>
            <a:chExt cx="948789" cy="1170548"/>
          </a:xfrm>
        </p:grpSpPr>
        <p:sp>
          <p:nvSpPr>
            <p:cNvPr id="58" name="Arrow: Curved Right 57">
              <a:extLst>
                <a:ext uri="{FF2B5EF4-FFF2-40B4-BE49-F238E27FC236}">
                  <a16:creationId xmlns:a16="http://schemas.microsoft.com/office/drawing/2014/main" id="{B3081E67-D9AA-4B81-B7CA-BCE2B8E2CB00}"/>
                </a:ext>
              </a:extLst>
            </p:cNvPr>
            <p:cNvSpPr/>
            <p:nvPr/>
          </p:nvSpPr>
          <p:spPr>
            <a:xfrm>
              <a:off x="8055280" y="3902847"/>
              <a:ext cx="412215" cy="1142057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Arrow: Curved Right 58">
              <a:extLst>
                <a:ext uri="{FF2B5EF4-FFF2-40B4-BE49-F238E27FC236}">
                  <a16:creationId xmlns:a16="http://schemas.microsoft.com/office/drawing/2014/main" id="{2BBA2643-19C8-4FF3-AB83-F5A1E8D0048A}"/>
                </a:ext>
              </a:extLst>
            </p:cNvPr>
            <p:cNvSpPr/>
            <p:nvPr/>
          </p:nvSpPr>
          <p:spPr>
            <a:xfrm flipH="1" flipV="1">
              <a:off x="8591854" y="3874356"/>
              <a:ext cx="412215" cy="1142057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2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1 0.0412 L 0.00481 0.0412 C 0.03567 0.07939 0.00924 0.0493 0.04153 0.07847 C 0.07005 0.10439 0.05625 0.09884 0.06966 0.10347 C 0.08281 0.11759 0.06562 0.09814 0.07591 0.11319 C 0.07643 0.11435 0.07747 0.11412 0.07825 0.11458 C 0.07955 0.11597 0.08086 0.11713 0.08216 0.11875 C 0.0845 0.12199 0.08476 0.12453 0.08685 0.12847 C 0.08776 0.13055 0.08906 0.13194 0.08997 0.13402 C 0.09166 0.13889 0.0931 0.14421 0.09466 0.1493 C 0.09518 0.15162 0.09531 0.15439 0.09622 0.15625 C 0.09987 0.16597 0.10794 0.18402 0.10794 0.18402 C 0.1082 0.1868 0.10846 0.18958 0.10872 0.19236 C 0.10898 0.19606 0.10911 0.2 0.1095 0.20347 C 0.11002 0.21088 0.10898 0.21041 0.11106 0.21041 " pathEditMode="relative" ptsTypes="AAAAAAAAAAAAAAA">
                                      <p:cBhvr>
                                        <p:cTn id="5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4805 -0.00162 0.03008 -0.00139 0.05391 -0.00139 " pathEditMode="relative" ptsTypes="AAA">
                                      <p:cBhvr>
                                        <p:cTn id="6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4805 -0.00162 0.03008 -0.00139 0.05391 -0.00139 " pathEditMode="relative" ptsTypes="AAA">
                                      <p:cBhvr>
                                        <p:cTn id="6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0" grpId="0" animBg="1"/>
      <p:bldP spid="23" grpId="0" animBg="1"/>
      <p:bldP spid="6" grpId="0" animBg="1"/>
      <p:bldP spid="32" grpId="0" animBg="1"/>
      <p:bldP spid="32" grpId="1" animBg="1"/>
      <p:bldP spid="35" grpId="0" animBg="1"/>
      <p:bldP spid="39" grpId="0" animBg="1"/>
      <p:bldP spid="41" grpId="0"/>
      <p:bldP spid="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95A0-F78B-4D68-9EE0-B94B29BF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D8AB4-E4B6-46BF-85FB-2D1EC305FE81}"/>
              </a:ext>
            </a:extLst>
          </p:cNvPr>
          <p:cNvSpPr txBox="1"/>
          <p:nvPr/>
        </p:nvSpPr>
        <p:spPr>
          <a:xfrm>
            <a:off x="349292" y="1207604"/>
            <a:ext cx="1174110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Karla"/>
              </a:rPr>
              <a:t>List Comprehension is a Pythonic way for making lists and loops.</a:t>
            </a:r>
            <a:endParaRPr lang="en-US" sz="2000" b="1" dirty="0">
              <a:latin typeface="Karla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A7F7A3-1369-4468-8567-F853B6C7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31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56F4FC-CD16-4A93-AC67-B64ADAA9EBFF}"/>
              </a:ext>
            </a:extLst>
          </p:cNvPr>
          <p:cNvSpPr txBox="1"/>
          <p:nvPr/>
        </p:nvSpPr>
        <p:spPr>
          <a:xfrm>
            <a:off x="504996" y="2868378"/>
            <a:ext cx="45140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Storing a list of numbers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&gt;&gt;&gt;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latin typeface="Consolas" panose="020B0609020204030204" pitchFamily="49" charset="0"/>
              </a:rPr>
              <a:t> = [1,2,3,4]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Running a For Loop to get a list containing their # squares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&gt;&gt;&gt;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latin typeface="Consolas" panose="020B0609020204030204" pitchFamily="49" charset="0"/>
              </a:rPr>
              <a:t> = []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&gt;&gt;&gt; for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latin typeface="Consolas" panose="020B0609020204030204" pitchFamily="49" charset="0"/>
              </a:rPr>
              <a:t> in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....	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1200" dirty="0" err="1">
                <a:latin typeface="Consolas" panose="020B0609020204030204" pitchFamily="49" charset="0"/>
              </a:rPr>
              <a:t>.append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latin typeface="Consolas" panose="020B0609020204030204" pitchFamily="49" charset="0"/>
              </a:rPr>
              <a:t>**2)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&gt;&gt;&gt; print(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[2,4,9,16]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9B1E4-92D3-48CF-9C1A-55444567D622}"/>
              </a:ext>
            </a:extLst>
          </p:cNvPr>
          <p:cNvSpPr/>
          <p:nvPr/>
        </p:nvSpPr>
        <p:spPr>
          <a:xfrm>
            <a:off x="504996" y="2678377"/>
            <a:ext cx="4514044" cy="262128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AA3B1-ECAF-4D64-8049-75475CF51876}"/>
              </a:ext>
            </a:extLst>
          </p:cNvPr>
          <p:cNvSpPr txBox="1"/>
          <p:nvPr/>
        </p:nvSpPr>
        <p:spPr>
          <a:xfrm>
            <a:off x="6734578" y="3094711"/>
            <a:ext cx="45140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Storing a list of numbers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&gt;&gt;&gt;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latin typeface="Consolas" panose="020B0609020204030204" pitchFamily="49" charset="0"/>
              </a:rPr>
              <a:t> = [1,2,3,4]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Running a List Comprehension to get a list containing their # squares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&gt;&gt;&gt;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latin typeface="Consolas" panose="020B0609020204030204" pitchFamily="49" charset="0"/>
              </a:rPr>
              <a:t> = [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latin typeface="Consolas" panose="020B0609020204030204" pitchFamily="49" charset="0"/>
              </a:rPr>
              <a:t>**2 for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latin typeface="Consolas" panose="020B0609020204030204" pitchFamily="49" charset="0"/>
              </a:rPr>
              <a:t> in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latin typeface="Consolas" panose="020B0609020204030204" pitchFamily="49" charset="0"/>
              </a:rPr>
              <a:t> 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&gt;&gt;&gt; print(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[2,4,9,16]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C525C6-7F6D-483D-B661-626E86F50A8C}"/>
              </a:ext>
            </a:extLst>
          </p:cNvPr>
          <p:cNvSpPr/>
          <p:nvPr/>
        </p:nvSpPr>
        <p:spPr>
          <a:xfrm>
            <a:off x="6734578" y="2904710"/>
            <a:ext cx="4514044" cy="209785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7162AE-3A32-447B-8341-FA8F11DC4E3C}"/>
              </a:ext>
            </a:extLst>
          </p:cNvPr>
          <p:cNvSpPr txBox="1"/>
          <p:nvPr/>
        </p:nvSpPr>
        <p:spPr>
          <a:xfrm>
            <a:off x="3056655" y="1889894"/>
            <a:ext cx="632801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Karla" panose="020B0604020202020204" charset="0"/>
              </a:rPr>
              <a:t>List = [expression </a:t>
            </a:r>
            <a:r>
              <a:rPr lang="en-US" sz="2400" b="1" dirty="0">
                <a:latin typeface="Karla" panose="020B0604020202020204" charset="0"/>
              </a:rPr>
              <a:t>for</a:t>
            </a:r>
            <a:r>
              <a:rPr lang="en-US" sz="2400" dirty="0">
                <a:latin typeface="Karla" panose="020B0604020202020204" charset="0"/>
              </a:rPr>
              <a:t> item </a:t>
            </a:r>
            <a:r>
              <a:rPr lang="en-US" sz="2400" b="1" dirty="0">
                <a:latin typeface="Karla" panose="020B0604020202020204" charset="0"/>
              </a:rPr>
              <a:t>in </a:t>
            </a:r>
            <a:r>
              <a:rPr lang="en-US" sz="2400" dirty="0" err="1">
                <a:latin typeface="Karla" panose="020B0604020202020204" charset="0"/>
              </a:rPr>
              <a:t>iterable</a:t>
            </a:r>
            <a:r>
              <a:rPr lang="en-US" sz="2400" dirty="0">
                <a:latin typeface="Karla" panose="020B0604020202020204" charset="0"/>
              </a:rPr>
              <a:t>]</a:t>
            </a: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CFD60D67-D8F7-4BF1-BE0C-EE0FABBD0B7E}"/>
              </a:ext>
            </a:extLst>
          </p:cNvPr>
          <p:cNvSpPr/>
          <p:nvPr/>
        </p:nvSpPr>
        <p:spPr>
          <a:xfrm>
            <a:off x="5455920" y="3881121"/>
            <a:ext cx="1036320" cy="386080"/>
          </a:xfrm>
          <a:prstGeom prst="stripedRightArrow">
            <a:avLst>
              <a:gd name="adj1" fmla="val 66823"/>
              <a:gd name="adj2" fmla="val 19296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CDD901-2EA1-45BE-80C6-173A30291BFD}"/>
              </a:ext>
            </a:extLst>
          </p:cNvPr>
          <p:cNvCxnSpPr/>
          <p:nvPr/>
        </p:nvCxnSpPr>
        <p:spPr>
          <a:xfrm flipV="1">
            <a:off x="7985760" y="4267201"/>
            <a:ext cx="0" cy="138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223F48-8D77-470D-84F1-399144417BBF}"/>
              </a:ext>
            </a:extLst>
          </p:cNvPr>
          <p:cNvCxnSpPr/>
          <p:nvPr/>
        </p:nvCxnSpPr>
        <p:spPr>
          <a:xfrm flipV="1">
            <a:off x="9062720" y="4267201"/>
            <a:ext cx="0" cy="138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08DEFB-D843-426B-8E91-67CA6BAE82EA}"/>
              </a:ext>
            </a:extLst>
          </p:cNvPr>
          <p:cNvCxnSpPr/>
          <p:nvPr/>
        </p:nvCxnSpPr>
        <p:spPr>
          <a:xfrm flipV="1">
            <a:off x="9723120" y="4267201"/>
            <a:ext cx="0" cy="138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40269E-F273-45C3-952A-3CC627348E0C}"/>
              </a:ext>
            </a:extLst>
          </p:cNvPr>
          <p:cNvSpPr txBox="1"/>
          <p:nvPr/>
        </p:nvSpPr>
        <p:spPr>
          <a:xfrm>
            <a:off x="7419340" y="5689541"/>
            <a:ext cx="15722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Karla"/>
              </a:rPr>
              <a:t>expression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2B1009-C7C9-40F0-B654-4ED1C59CEB1C}"/>
              </a:ext>
            </a:extLst>
          </p:cNvPr>
          <p:cNvSpPr txBox="1"/>
          <p:nvPr/>
        </p:nvSpPr>
        <p:spPr>
          <a:xfrm>
            <a:off x="8598535" y="5695554"/>
            <a:ext cx="786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Karla"/>
              </a:rPr>
              <a:t>item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EF5631-65A5-419F-9499-A326EFE59039}"/>
              </a:ext>
            </a:extLst>
          </p:cNvPr>
          <p:cNvSpPr txBox="1"/>
          <p:nvPr/>
        </p:nvSpPr>
        <p:spPr>
          <a:xfrm>
            <a:off x="9280960" y="5695554"/>
            <a:ext cx="962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Karla"/>
              </a:rPr>
              <a:t>iterable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495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/>
      <p:bldP spid="29" grpId="0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95A0-F78B-4D68-9EE0-B94B29BF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D8AB4-E4B6-46BF-85FB-2D1EC305FE81}"/>
              </a:ext>
            </a:extLst>
          </p:cNvPr>
          <p:cNvSpPr txBox="1"/>
          <p:nvPr/>
        </p:nvSpPr>
        <p:spPr>
          <a:xfrm>
            <a:off x="349292" y="1207604"/>
            <a:ext cx="1174110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Karla"/>
              </a:rPr>
              <a:t>List Comprehension with if conditional</a:t>
            </a:r>
            <a:endParaRPr lang="en-US" sz="2000" b="1" dirty="0">
              <a:latin typeface="Karla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A7F7A3-1369-4468-8567-F853B6C7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32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56F4FC-CD16-4A93-AC67-B64ADAA9EBFF}"/>
              </a:ext>
            </a:extLst>
          </p:cNvPr>
          <p:cNvSpPr txBox="1"/>
          <p:nvPr/>
        </p:nvSpPr>
        <p:spPr>
          <a:xfrm>
            <a:off x="504996" y="2868378"/>
            <a:ext cx="45140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Storing a list of numbers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&gt;&gt;&gt;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latin typeface="Consolas" panose="020B0609020204030204" pitchFamily="49" charset="0"/>
              </a:rPr>
              <a:t> = [1,2,3,4]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Running a For Loop to get a list containing their # squares – Condition: square the number only if even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&gt;&gt;&gt;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latin typeface="Consolas" panose="020B0609020204030204" pitchFamily="49" charset="0"/>
              </a:rPr>
              <a:t> = []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&gt;&gt;&gt; for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latin typeface="Consolas" panose="020B0609020204030204" pitchFamily="49" charset="0"/>
              </a:rPr>
              <a:t> in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.... 	  if number % 2 == 0: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....		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1200" dirty="0" err="1">
                <a:latin typeface="Consolas" panose="020B0609020204030204" pitchFamily="49" charset="0"/>
              </a:rPr>
              <a:t>.append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latin typeface="Consolas" panose="020B0609020204030204" pitchFamily="49" charset="0"/>
              </a:rPr>
              <a:t>**2)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&gt;&gt;&gt; print(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[4,16]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9B1E4-92D3-48CF-9C1A-55444567D622}"/>
              </a:ext>
            </a:extLst>
          </p:cNvPr>
          <p:cNvSpPr/>
          <p:nvPr/>
        </p:nvSpPr>
        <p:spPr>
          <a:xfrm>
            <a:off x="504996" y="2678376"/>
            <a:ext cx="4514044" cy="297201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AA3B1-ECAF-4D64-8049-75475CF51876}"/>
              </a:ext>
            </a:extLst>
          </p:cNvPr>
          <p:cNvSpPr txBox="1"/>
          <p:nvPr/>
        </p:nvSpPr>
        <p:spPr>
          <a:xfrm>
            <a:off x="6734577" y="3094711"/>
            <a:ext cx="50192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Storing a list of numbers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&gt;&gt;&gt;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latin typeface="Consolas" panose="020B0609020204030204" pitchFamily="49" charset="0"/>
              </a:rPr>
              <a:t> = [1,2,3,4]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Running a List Comprehension to get a list containing their squares – condition: even number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&gt;&gt;&gt;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latin typeface="Consolas" panose="020B0609020204030204" pitchFamily="49" charset="0"/>
              </a:rPr>
              <a:t> = [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latin typeface="Consolas" panose="020B0609020204030204" pitchFamily="49" charset="0"/>
              </a:rPr>
              <a:t>**2 for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latin typeface="Consolas" panose="020B0609020204030204" pitchFamily="49" charset="0"/>
              </a:rPr>
              <a:t> in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latin typeface="Consolas" panose="020B0609020204030204" pitchFamily="49" charset="0"/>
              </a:rPr>
              <a:t> if number %2 == 0]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&gt;&gt;&gt; print(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[2,4,9,16]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C525C6-7F6D-483D-B661-626E86F50A8C}"/>
              </a:ext>
            </a:extLst>
          </p:cNvPr>
          <p:cNvSpPr/>
          <p:nvPr/>
        </p:nvSpPr>
        <p:spPr>
          <a:xfrm>
            <a:off x="6734578" y="2904710"/>
            <a:ext cx="5019272" cy="209785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7162AE-3A32-447B-8341-FA8F11DC4E3C}"/>
              </a:ext>
            </a:extLst>
          </p:cNvPr>
          <p:cNvSpPr txBox="1"/>
          <p:nvPr/>
        </p:nvSpPr>
        <p:spPr>
          <a:xfrm>
            <a:off x="1717238" y="1906017"/>
            <a:ext cx="8525745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Karla" panose="020B0604020202020204" charset="0"/>
              </a:rPr>
              <a:t>List = [expression </a:t>
            </a:r>
            <a:r>
              <a:rPr lang="en-US" sz="2400" b="1" dirty="0">
                <a:latin typeface="Karla" panose="020B0604020202020204" charset="0"/>
              </a:rPr>
              <a:t>for</a:t>
            </a:r>
            <a:r>
              <a:rPr lang="en-US" sz="2400" dirty="0">
                <a:latin typeface="Karla" panose="020B0604020202020204" charset="0"/>
              </a:rPr>
              <a:t> item </a:t>
            </a:r>
            <a:r>
              <a:rPr lang="en-US" sz="2400" b="1" dirty="0">
                <a:latin typeface="Karla" panose="020B0604020202020204" charset="0"/>
              </a:rPr>
              <a:t>in</a:t>
            </a:r>
            <a:r>
              <a:rPr lang="en-US" sz="2400" dirty="0">
                <a:latin typeface="Karla" panose="020B0604020202020204" charset="0"/>
              </a:rPr>
              <a:t> </a:t>
            </a:r>
            <a:r>
              <a:rPr lang="en-US" sz="2400" dirty="0" err="1">
                <a:latin typeface="Karla" panose="020B0604020202020204" charset="0"/>
              </a:rPr>
              <a:t>iterable</a:t>
            </a:r>
            <a:r>
              <a:rPr lang="en-US" sz="2400" dirty="0">
                <a:latin typeface="Karla" panose="020B0604020202020204" charset="0"/>
              </a:rPr>
              <a:t>  </a:t>
            </a:r>
            <a:r>
              <a:rPr lang="en-US" sz="2400" b="1" dirty="0">
                <a:latin typeface="Karla" panose="020B0604020202020204" charset="0"/>
              </a:rPr>
              <a:t>if</a:t>
            </a:r>
            <a:r>
              <a:rPr lang="en-US" sz="2400" dirty="0">
                <a:latin typeface="Karla" panose="020B0604020202020204" charset="0"/>
              </a:rPr>
              <a:t> conditional]</a:t>
            </a: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CFD60D67-D8F7-4BF1-BE0C-EE0FABBD0B7E}"/>
              </a:ext>
            </a:extLst>
          </p:cNvPr>
          <p:cNvSpPr/>
          <p:nvPr/>
        </p:nvSpPr>
        <p:spPr>
          <a:xfrm>
            <a:off x="5455920" y="3881121"/>
            <a:ext cx="1036320" cy="386080"/>
          </a:xfrm>
          <a:prstGeom prst="stripedRightArrow">
            <a:avLst>
              <a:gd name="adj1" fmla="val 66823"/>
              <a:gd name="adj2" fmla="val 19296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CDD901-2EA1-45BE-80C6-173A30291BFD}"/>
              </a:ext>
            </a:extLst>
          </p:cNvPr>
          <p:cNvCxnSpPr/>
          <p:nvPr/>
        </p:nvCxnSpPr>
        <p:spPr>
          <a:xfrm flipV="1">
            <a:off x="7985760" y="4267201"/>
            <a:ext cx="0" cy="138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223F48-8D77-470D-84F1-399144417BBF}"/>
              </a:ext>
            </a:extLst>
          </p:cNvPr>
          <p:cNvCxnSpPr/>
          <p:nvPr/>
        </p:nvCxnSpPr>
        <p:spPr>
          <a:xfrm flipV="1">
            <a:off x="9062720" y="4267201"/>
            <a:ext cx="0" cy="138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08DEFB-D843-426B-8E91-67CA6BAE82EA}"/>
              </a:ext>
            </a:extLst>
          </p:cNvPr>
          <p:cNvCxnSpPr/>
          <p:nvPr/>
        </p:nvCxnSpPr>
        <p:spPr>
          <a:xfrm flipV="1">
            <a:off x="9723120" y="4267201"/>
            <a:ext cx="0" cy="138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40269E-F273-45C3-952A-3CC627348E0C}"/>
              </a:ext>
            </a:extLst>
          </p:cNvPr>
          <p:cNvSpPr txBox="1"/>
          <p:nvPr/>
        </p:nvSpPr>
        <p:spPr>
          <a:xfrm>
            <a:off x="7419340" y="5689541"/>
            <a:ext cx="15722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Karla"/>
              </a:rPr>
              <a:t>expression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2B1009-C7C9-40F0-B654-4ED1C59CEB1C}"/>
              </a:ext>
            </a:extLst>
          </p:cNvPr>
          <p:cNvSpPr txBox="1"/>
          <p:nvPr/>
        </p:nvSpPr>
        <p:spPr>
          <a:xfrm>
            <a:off x="8598535" y="5695554"/>
            <a:ext cx="786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Karla"/>
              </a:rPr>
              <a:t>item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EF5631-65A5-419F-9499-A326EFE59039}"/>
              </a:ext>
            </a:extLst>
          </p:cNvPr>
          <p:cNvSpPr txBox="1"/>
          <p:nvPr/>
        </p:nvSpPr>
        <p:spPr>
          <a:xfrm>
            <a:off x="9280960" y="5695554"/>
            <a:ext cx="962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Karla"/>
              </a:rPr>
              <a:t>iterable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E8C4A5-68EA-43B0-BC09-9C1956F467AC}"/>
              </a:ext>
            </a:extLst>
          </p:cNvPr>
          <p:cNvSpPr txBox="1"/>
          <p:nvPr/>
        </p:nvSpPr>
        <p:spPr>
          <a:xfrm>
            <a:off x="10079908" y="5695554"/>
            <a:ext cx="1259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Karla"/>
              </a:rPr>
              <a:t>conditional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2C469F-CF7F-41E5-B28A-101859F6D0C3}"/>
              </a:ext>
            </a:extLst>
          </p:cNvPr>
          <p:cNvCxnSpPr/>
          <p:nvPr/>
        </p:nvCxnSpPr>
        <p:spPr>
          <a:xfrm flipV="1">
            <a:off x="10570845" y="4267201"/>
            <a:ext cx="0" cy="138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39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0" grpId="0" animBg="1"/>
      <p:bldP spid="21" grpId="0"/>
      <p:bldP spid="22" grpId="0" animBg="1"/>
      <p:bldP spid="23" grpId="0" animBg="1"/>
      <p:bldP spid="6" grpId="0" animBg="1"/>
      <p:bldP spid="28" grpId="0"/>
      <p:bldP spid="29" grpId="0"/>
      <p:bldP spid="30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95A0-F78B-4D68-9EE0-B94B29BF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D8AB4-E4B6-46BF-85FB-2D1EC305FE81}"/>
              </a:ext>
            </a:extLst>
          </p:cNvPr>
          <p:cNvSpPr txBox="1"/>
          <p:nvPr/>
        </p:nvSpPr>
        <p:spPr>
          <a:xfrm>
            <a:off x="349292" y="1207604"/>
            <a:ext cx="1174110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Karla"/>
              </a:rPr>
              <a:t>List Comprehension with if &amp; else conditional</a:t>
            </a:r>
            <a:endParaRPr lang="en-US" sz="2000" b="1" dirty="0">
              <a:latin typeface="Karla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A7F7A3-1369-4468-8567-F853B6C7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33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56F4FC-CD16-4A93-AC67-B64ADAA9EBFF}"/>
              </a:ext>
            </a:extLst>
          </p:cNvPr>
          <p:cNvSpPr txBox="1"/>
          <p:nvPr/>
        </p:nvSpPr>
        <p:spPr>
          <a:xfrm>
            <a:off x="504996" y="2868378"/>
            <a:ext cx="45140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Storing a list of numbers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&gt;&gt;&gt;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latin typeface="Consolas" panose="020B0609020204030204" pitchFamily="49" charset="0"/>
              </a:rPr>
              <a:t> = [1,2,3,4]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Running a For Loop to get a list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#containing their # squares – Condition: square the number only if even, else divide the number by 2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&gt;&gt;&gt;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latin typeface="Consolas" panose="020B0609020204030204" pitchFamily="49" charset="0"/>
              </a:rPr>
              <a:t> = []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&gt;&gt;&gt; for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latin typeface="Consolas" panose="020B0609020204030204" pitchFamily="49" charset="0"/>
              </a:rPr>
              <a:t> in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.... 	  if number % 2 == 0: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....		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1200" dirty="0" err="1">
                <a:latin typeface="Consolas" panose="020B0609020204030204" pitchFamily="49" charset="0"/>
              </a:rPr>
              <a:t>.append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latin typeface="Consolas" panose="020B0609020204030204" pitchFamily="49" charset="0"/>
              </a:rPr>
              <a:t>**2)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....   else: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....       </a:t>
            </a:r>
            <a:r>
              <a:rPr lang="en-US" sz="1200" dirty="0" err="1">
                <a:latin typeface="Consolas" panose="020B0609020204030204" pitchFamily="49" charset="0"/>
              </a:rPr>
              <a:t>B.append</a:t>
            </a:r>
            <a:r>
              <a:rPr lang="en-US" sz="1200" dirty="0">
                <a:latin typeface="Consolas" panose="020B0609020204030204" pitchFamily="49" charset="0"/>
              </a:rPr>
              <a:t>(number / 2)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&gt;&gt;&gt; print(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[4,16]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9B1E4-92D3-48CF-9C1A-55444567D622}"/>
              </a:ext>
            </a:extLst>
          </p:cNvPr>
          <p:cNvSpPr/>
          <p:nvPr/>
        </p:nvSpPr>
        <p:spPr>
          <a:xfrm>
            <a:off x="504996" y="2678376"/>
            <a:ext cx="4514044" cy="357954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AA3B1-ECAF-4D64-8049-75475CF51876}"/>
              </a:ext>
            </a:extLst>
          </p:cNvPr>
          <p:cNvSpPr txBox="1"/>
          <p:nvPr/>
        </p:nvSpPr>
        <p:spPr>
          <a:xfrm>
            <a:off x="5992874" y="3003958"/>
            <a:ext cx="71134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Storing a list of numbers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&gt;&gt;&gt;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latin typeface="Consolas" panose="020B0609020204030204" pitchFamily="49" charset="0"/>
              </a:rPr>
              <a:t> = [1,2,3,4]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Running a List Comprehension to get a list containing their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squares – condition: even number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&gt;&gt;&gt;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latin typeface="Consolas" panose="020B0609020204030204" pitchFamily="49" charset="0"/>
              </a:rPr>
              <a:t> = [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latin typeface="Consolas" panose="020B0609020204030204" pitchFamily="49" charset="0"/>
              </a:rPr>
              <a:t>**2 if number%2 == 0 else number / 2 for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latin typeface="Consolas" panose="020B0609020204030204" pitchFamily="49" charset="0"/>
              </a:rPr>
              <a:t> in 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A]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&gt;&gt;&gt; print(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[2,4,9,16]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C525C6-7F6D-483D-B661-626E86F50A8C}"/>
              </a:ext>
            </a:extLst>
          </p:cNvPr>
          <p:cNvSpPr/>
          <p:nvPr/>
        </p:nvSpPr>
        <p:spPr>
          <a:xfrm>
            <a:off x="5835693" y="2904294"/>
            <a:ext cx="6137232" cy="241825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7162AE-3A32-447B-8341-FA8F11DC4E3C}"/>
              </a:ext>
            </a:extLst>
          </p:cNvPr>
          <p:cNvSpPr txBox="1"/>
          <p:nvPr/>
        </p:nvSpPr>
        <p:spPr>
          <a:xfrm>
            <a:off x="1107638" y="1856800"/>
            <a:ext cx="1047476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Karla" panose="020B0604020202020204" charset="0"/>
              </a:rPr>
              <a:t>List = [expression1 (</a:t>
            </a:r>
            <a:r>
              <a:rPr lang="en-US" sz="2400" b="1" dirty="0">
                <a:latin typeface="Karla" panose="020B0604020202020204" charset="0"/>
              </a:rPr>
              <a:t>if conditional</a:t>
            </a:r>
            <a:r>
              <a:rPr lang="en-US" sz="2400" dirty="0">
                <a:latin typeface="Karla" panose="020B0604020202020204" charset="0"/>
              </a:rPr>
              <a:t>) </a:t>
            </a:r>
            <a:r>
              <a:rPr lang="en-US" sz="2400" b="1" dirty="0">
                <a:latin typeface="Karla" panose="020B0604020202020204" charset="0"/>
              </a:rPr>
              <a:t>else</a:t>
            </a:r>
            <a:r>
              <a:rPr lang="en-US" sz="2400" dirty="0">
                <a:latin typeface="Karla" panose="020B0604020202020204" charset="0"/>
              </a:rPr>
              <a:t> expression2 </a:t>
            </a:r>
            <a:r>
              <a:rPr lang="en-US" sz="2400" b="1" dirty="0">
                <a:latin typeface="Karla" panose="020B0604020202020204" charset="0"/>
              </a:rPr>
              <a:t>for</a:t>
            </a:r>
            <a:r>
              <a:rPr lang="en-US" sz="2400" dirty="0">
                <a:latin typeface="Karla" panose="020B0604020202020204" charset="0"/>
              </a:rPr>
              <a:t> item </a:t>
            </a:r>
            <a:r>
              <a:rPr lang="en-US" sz="2400" b="1" dirty="0">
                <a:latin typeface="Karla" panose="020B0604020202020204" charset="0"/>
              </a:rPr>
              <a:t>in</a:t>
            </a:r>
            <a:r>
              <a:rPr lang="en-US" sz="2400" dirty="0">
                <a:latin typeface="Karla" panose="020B0604020202020204" charset="0"/>
              </a:rPr>
              <a:t> </a:t>
            </a:r>
            <a:r>
              <a:rPr lang="en-US" sz="2400" dirty="0" err="1">
                <a:latin typeface="Karla" panose="020B0604020202020204" charset="0"/>
              </a:rPr>
              <a:t>iterable</a:t>
            </a:r>
            <a:r>
              <a:rPr lang="en-US" sz="2400" dirty="0">
                <a:latin typeface="Karla" panose="020B0604020202020204" charset="0"/>
              </a:rPr>
              <a:t>]</a:t>
            </a: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CFD60D67-D8F7-4BF1-BE0C-EE0FABBD0B7E}"/>
              </a:ext>
            </a:extLst>
          </p:cNvPr>
          <p:cNvSpPr/>
          <p:nvPr/>
        </p:nvSpPr>
        <p:spPr>
          <a:xfrm>
            <a:off x="5126252" y="3881121"/>
            <a:ext cx="660399" cy="386080"/>
          </a:xfrm>
          <a:prstGeom prst="stripedRightArrow">
            <a:avLst>
              <a:gd name="adj1" fmla="val 66823"/>
              <a:gd name="adj2" fmla="val 11225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CDD901-2EA1-45BE-80C6-173A30291BFD}"/>
              </a:ext>
            </a:extLst>
          </p:cNvPr>
          <p:cNvCxnSpPr/>
          <p:nvPr/>
        </p:nvCxnSpPr>
        <p:spPr>
          <a:xfrm flipV="1">
            <a:off x="7295406" y="4133850"/>
            <a:ext cx="0" cy="138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223F48-8D77-470D-84F1-399144417BBF}"/>
              </a:ext>
            </a:extLst>
          </p:cNvPr>
          <p:cNvCxnSpPr/>
          <p:nvPr/>
        </p:nvCxnSpPr>
        <p:spPr>
          <a:xfrm flipV="1">
            <a:off x="11129645" y="4149174"/>
            <a:ext cx="0" cy="138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08DEFB-D843-426B-8E91-67CA6BAE82EA}"/>
              </a:ext>
            </a:extLst>
          </p:cNvPr>
          <p:cNvCxnSpPr>
            <a:cxnSpLocks/>
          </p:cNvCxnSpPr>
          <p:nvPr/>
        </p:nvCxnSpPr>
        <p:spPr>
          <a:xfrm flipH="1" flipV="1">
            <a:off x="11761470" y="4194932"/>
            <a:ext cx="13271" cy="149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40269E-F273-45C3-952A-3CC627348E0C}"/>
              </a:ext>
            </a:extLst>
          </p:cNvPr>
          <p:cNvSpPr txBox="1"/>
          <p:nvPr/>
        </p:nvSpPr>
        <p:spPr>
          <a:xfrm>
            <a:off x="6685063" y="5450796"/>
            <a:ext cx="15722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Karla"/>
              </a:rPr>
              <a:t>expression1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2B1009-C7C9-40F0-B654-4ED1C59CEB1C}"/>
              </a:ext>
            </a:extLst>
          </p:cNvPr>
          <p:cNvSpPr txBox="1"/>
          <p:nvPr/>
        </p:nvSpPr>
        <p:spPr>
          <a:xfrm>
            <a:off x="10720650" y="5532746"/>
            <a:ext cx="786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Karla"/>
              </a:rPr>
              <a:t>item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EF5631-65A5-419F-9499-A326EFE59039}"/>
              </a:ext>
            </a:extLst>
          </p:cNvPr>
          <p:cNvSpPr txBox="1"/>
          <p:nvPr/>
        </p:nvSpPr>
        <p:spPr>
          <a:xfrm>
            <a:off x="11180569" y="5721652"/>
            <a:ext cx="962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Karla"/>
              </a:rPr>
              <a:t>iterable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E8C4A5-68EA-43B0-BC09-9C1956F467AC}"/>
              </a:ext>
            </a:extLst>
          </p:cNvPr>
          <p:cNvSpPr txBox="1"/>
          <p:nvPr/>
        </p:nvSpPr>
        <p:spPr>
          <a:xfrm>
            <a:off x="7645222" y="5996315"/>
            <a:ext cx="1259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Karla"/>
              </a:rPr>
              <a:t>If conditional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2C469F-CF7F-41E5-B28A-101859F6D0C3}"/>
              </a:ext>
            </a:extLst>
          </p:cNvPr>
          <p:cNvCxnSpPr>
            <a:cxnSpLocks/>
          </p:cNvCxnSpPr>
          <p:nvPr/>
        </p:nvCxnSpPr>
        <p:spPr>
          <a:xfrm flipV="1">
            <a:off x="8257323" y="4140867"/>
            <a:ext cx="0" cy="186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D5B495-46B5-474A-91C5-45F7B1248C9E}"/>
              </a:ext>
            </a:extLst>
          </p:cNvPr>
          <p:cNvCxnSpPr>
            <a:cxnSpLocks/>
          </p:cNvCxnSpPr>
          <p:nvPr/>
        </p:nvCxnSpPr>
        <p:spPr>
          <a:xfrm flipV="1">
            <a:off x="9914673" y="4200513"/>
            <a:ext cx="0" cy="140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4D7928-0A80-4BEF-AF2F-C908C2C3B393}"/>
              </a:ext>
            </a:extLst>
          </p:cNvPr>
          <p:cNvSpPr txBox="1"/>
          <p:nvPr/>
        </p:nvSpPr>
        <p:spPr>
          <a:xfrm>
            <a:off x="9354826" y="5570363"/>
            <a:ext cx="15722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Karla"/>
              </a:rPr>
              <a:t>expression2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433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0" grpId="0" animBg="1"/>
      <p:bldP spid="21" grpId="0"/>
      <p:bldP spid="22" grpId="0" animBg="1"/>
      <p:bldP spid="23" grpId="0" animBg="1"/>
      <p:bldP spid="6" grpId="0" animBg="1"/>
      <p:bldP spid="28" grpId="0"/>
      <p:bldP spid="29" grpId="0"/>
      <p:bldP spid="30" grpId="0"/>
      <p:bldP spid="17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EFE9-7127-6C48-81B4-A838CA50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Indexing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A5DB8E-6D97-BC4D-A3D2-E7CA8CA2436A}"/>
              </a:ext>
            </a:extLst>
          </p:cNvPr>
          <p:cNvSpPr/>
          <p:nvPr/>
        </p:nvSpPr>
        <p:spPr>
          <a:xfrm>
            <a:off x="349292" y="2732845"/>
            <a:ext cx="5041857" cy="1200329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Make a list of fruits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'tangerine'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'pear'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'kiwi'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61F0-A59D-C049-81E6-CDB83558A1B5}"/>
              </a:ext>
            </a:extLst>
          </p:cNvPr>
          <p:cNvSpPr txBox="1"/>
          <p:nvPr/>
        </p:nvSpPr>
        <p:spPr>
          <a:xfrm>
            <a:off x="6180315" y="3631829"/>
            <a:ext cx="4514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halkboard" panose="03050602040202020205" pitchFamily="66" charset="77"/>
              </a:rPr>
              <a:t>-7   -6  -5	 -4	-3  -2  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C2E20-636E-B147-B3FD-09EBE3C5F20A}"/>
              </a:ext>
            </a:extLst>
          </p:cNvPr>
          <p:cNvSpPr txBox="1"/>
          <p:nvPr/>
        </p:nvSpPr>
        <p:spPr>
          <a:xfrm>
            <a:off x="6419162" y="2131038"/>
            <a:ext cx="4224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halkboard" panose="03050602040202020205" pitchFamily="66" charset="77"/>
              </a:rPr>
              <a:t>0	 1	   2	 3   4   5  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FE009-9A90-B14C-A35D-9E252AF208CC}"/>
              </a:ext>
            </a:extLst>
          </p:cNvPr>
          <p:cNvSpPr txBox="1"/>
          <p:nvPr/>
        </p:nvSpPr>
        <p:spPr>
          <a:xfrm>
            <a:off x="2092801" y="4665789"/>
            <a:ext cx="828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List[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start:stop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:(Optional)step]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5FCC5-9EE4-1C4A-BEF5-7B345E370E94}"/>
              </a:ext>
            </a:extLst>
          </p:cNvPr>
          <p:cNvSpPr/>
          <p:nvPr/>
        </p:nvSpPr>
        <p:spPr>
          <a:xfrm>
            <a:off x="648319" y="1063828"/>
            <a:ext cx="63049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  <a:ea typeface="Karla" pitchFamily="2" charset="0"/>
              </a:rPr>
              <a:t>How do we access elements of a list 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0922FF-97C6-954A-B11A-BFD71812E012}"/>
              </a:ext>
            </a:extLst>
          </p:cNvPr>
          <p:cNvGrpSpPr/>
          <p:nvPr/>
        </p:nvGrpSpPr>
        <p:grpSpPr>
          <a:xfrm>
            <a:off x="6237525" y="2776842"/>
            <a:ext cx="4538472" cy="776311"/>
            <a:chOff x="4425928" y="3429000"/>
            <a:chExt cx="4538472" cy="7763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AA3F5A0-FDCF-6741-B7B4-6CDFB5125B6E}"/>
                </a:ext>
              </a:extLst>
            </p:cNvPr>
            <p:cNvSpPr/>
            <p:nvPr/>
          </p:nvSpPr>
          <p:spPr>
            <a:xfrm>
              <a:off x="4425928" y="3429000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90B80F-71BE-B645-890D-3B55AE3B82AA}"/>
                </a:ext>
              </a:extLst>
            </p:cNvPr>
            <p:cNvSpPr/>
            <p:nvPr/>
          </p:nvSpPr>
          <p:spPr>
            <a:xfrm>
              <a:off x="5073710" y="3432830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6915B5-A68C-B24E-B237-A3F9DC84692B}"/>
                </a:ext>
              </a:extLst>
            </p:cNvPr>
            <p:cNvSpPr/>
            <p:nvPr/>
          </p:nvSpPr>
          <p:spPr>
            <a:xfrm>
              <a:off x="5718590" y="3429000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90FC759-7838-1F45-BB00-2C11EBD0CB54}"/>
                </a:ext>
              </a:extLst>
            </p:cNvPr>
            <p:cNvSpPr/>
            <p:nvPr/>
          </p:nvSpPr>
          <p:spPr>
            <a:xfrm>
              <a:off x="6381978" y="3429000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7A7B-CD2E-D345-BABB-B4D4FAA83CEC}"/>
                </a:ext>
              </a:extLst>
            </p:cNvPr>
            <p:cNvSpPr/>
            <p:nvPr/>
          </p:nvSpPr>
          <p:spPr>
            <a:xfrm>
              <a:off x="7028309" y="3429000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15426B-D8F1-1A47-A03C-D3D37E5B046D}"/>
                </a:ext>
              </a:extLst>
            </p:cNvPr>
            <p:cNvSpPr/>
            <p:nvPr/>
          </p:nvSpPr>
          <p:spPr>
            <a:xfrm>
              <a:off x="7673189" y="3431873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A719C3-07AF-004F-B0C9-323C0931E93C}"/>
                </a:ext>
              </a:extLst>
            </p:cNvPr>
            <p:cNvSpPr/>
            <p:nvPr/>
          </p:nvSpPr>
          <p:spPr>
            <a:xfrm>
              <a:off x="8318069" y="3431873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86388A8-E20F-254E-9CF0-67AF4C79CDDD}"/>
                </a:ext>
              </a:extLst>
            </p:cNvPr>
            <p:cNvSpPr/>
            <p:nvPr/>
          </p:nvSpPr>
          <p:spPr>
            <a:xfrm>
              <a:off x="7028309" y="3558980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600" dirty="0">
                  <a:solidFill>
                    <a:srgbClr val="E8E7E3"/>
                  </a:solidFill>
                  <a:latin typeface="Apple Color Emoji" pitchFamily="2" charset="0"/>
                </a:rPr>
                <a:t>🥝</a:t>
              </a:r>
              <a:endParaRPr lang="en-US" sz="36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245A7B-4209-DC4C-93B9-B27611CB9AFB}"/>
                </a:ext>
              </a:extLst>
            </p:cNvPr>
            <p:cNvSpPr/>
            <p:nvPr/>
          </p:nvSpPr>
          <p:spPr>
            <a:xfrm>
              <a:off x="8324440" y="3558980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200" dirty="0">
                  <a:solidFill>
                    <a:srgbClr val="E8E7E3"/>
                  </a:solidFill>
                  <a:latin typeface="Apple Color Emoji" pitchFamily="2" charset="0"/>
                </a:rPr>
                <a:t>🍌</a:t>
              </a:r>
              <a:endParaRPr lang="en-US" sz="32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8F25152-F8D8-8443-BAC4-319E202818BA}"/>
                </a:ext>
              </a:extLst>
            </p:cNvPr>
            <p:cNvSpPr/>
            <p:nvPr/>
          </p:nvSpPr>
          <p:spPr>
            <a:xfrm>
              <a:off x="6403262" y="3593165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200" dirty="0">
                  <a:solidFill>
                    <a:srgbClr val="E8E7E3"/>
                  </a:solidFill>
                  <a:latin typeface="Apple Color Emoji" pitchFamily="2" charset="0"/>
                </a:rPr>
                <a:t>🍌</a:t>
              </a:r>
              <a:endParaRPr lang="en-US" sz="32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EA62FAB-5534-5044-A377-765C1E2AC1ED}"/>
                </a:ext>
              </a:extLst>
            </p:cNvPr>
            <p:cNvSpPr/>
            <p:nvPr/>
          </p:nvSpPr>
          <p:spPr>
            <a:xfrm>
              <a:off x="5806902" y="3558979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200" dirty="0">
                  <a:solidFill>
                    <a:srgbClr val="E8E7E3"/>
                  </a:solidFill>
                  <a:latin typeface="Apple Color Emoji" pitchFamily="2" charset="0"/>
                </a:rPr>
                <a:t>🍐</a:t>
              </a:r>
              <a:endParaRPr lang="en-US" sz="32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60FF7C-FFA8-0849-ACBC-7C6C21871011}"/>
                </a:ext>
              </a:extLst>
            </p:cNvPr>
            <p:cNvSpPr/>
            <p:nvPr/>
          </p:nvSpPr>
          <p:spPr>
            <a:xfrm>
              <a:off x="4472986" y="3528200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600" dirty="0">
                  <a:solidFill>
                    <a:srgbClr val="E8E7E3"/>
                  </a:solidFill>
                  <a:latin typeface="Apple Color Emoji" pitchFamily="2" charset="0"/>
                </a:rPr>
                <a:t>🍊</a:t>
              </a:r>
              <a:endParaRPr lang="en-US" sz="36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7A184B-05B5-714C-98AC-32C883610705}"/>
                </a:ext>
              </a:extLst>
            </p:cNvPr>
            <p:cNvSpPr/>
            <p:nvPr/>
          </p:nvSpPr>
          <p:spPr>
            <a:xfrm>
              <a:off x="5108985" y="3514703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600" dirty="0">
                  <a:solidFill>
                    <a:srgbClr val="E8E7E3"/>
                  </a:solidFill>
                  <a:latin typeface="Apple Color Emoji" pitchFamily="2" charset="0"/>
                </a:rPr>
                <a:t>🍎</a:t>
              </a:r>
              <a:endParaRPr lang="en-US" sz="36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24DA9B-2EBF-E945-B522-597399605DCD}"/>
                </a:ext>
              </a:extLst>
            </p:cNvPr>
            <p:cNvSpPr/>
            <p:nvPr/>
          </p:nvSpPr>
          <p:spPr>
            <a:xfrm>
              <a:off x="7670287" y="3528200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600" dirty="0">
                  <a:solidFill>
                    <a:srgbClr val="E8E7E3"/>
                  </a:solidFill>
                  <a:latin typeface="Apple Color Emoji" pitchFamily="2" charset="0"/>
                </a:rPr>
                <a:t>🍎</a:t>
              </a:r>
              <a:endParaRPr lang="en-US" sz="36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4BD1582-9CA3-CF4B-94AC-EE4B9F3B3082}"/>
              </a:ext>
            </a:extLst>
          </p:cNvPr>
          <p:cNvSpPr/>
          <p:nvPr/>
        </p:nvSpPr>
        <p:spPr>
          <a:xfrm>
            <a:off x="6295826" y="2883912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🍊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4E6E59-441D-E04A-B36D-EE41FDFCA1C3}"/>
              </a:ext>
            </a:extLst>
          </p:cNvPr>
          <p:cNvSpPr/>
          <p:nvPr/>
        </p:nvSpPr>
        <p:spPr>
          <a:xfrm>
            <a:off x="6222184" y="2787988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1FB412-7348-9B4C-A12F-323D340C1230}"/>
              </a:ext>
            </a:extLst>
          </p:cNvPr>
          <p:cNvSpPr/>
          <p:nvPr/>
        </p:nvSpPr>
        <p:spPr>
          <a:xfrm>
            <a:off x="6869966" y="2791818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BC6665-A7D6-FB4D-8600-0166F94605C3}"/>
              </a:ext>
            </a:extLst>
          </p:cNvPr>
          <p:cNvSpPr/>
          <p:nvPr/>
        </p:nvSpPr>
        <p:spPr>
          <a:xfrm>
            <a:off x="7514846" y="2787988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E39EEA-F372-C040-BA34-F05D85076FB7}"/>
              </a:ext>
            </a:extLst>
          </p:cNvPr>
          <p:cNvSpPr/>
          <p:nvPr/>
        </p:nvSpPr>
        <p:spPr>
          <a:xfrm>
            <a:off x="8178234" y="2787988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6F545D-EB6C-FA41-A496-039CA4A6280E}"/>
              </a:ext>
            </a:extLst>
          </p:cNvPr>
          <p:cNvSpPr/>
          <p:nvPr/>
        </p:nvSpPr>
        <p:spPr>
          <a:xfrm>
            <a:off x="8199518" y="295215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59BBD-3CC7-054D-A48D-55DC017F7F8F}"/>
              </a:ext>
            </a:extLst>
          </p:cNvPr>
          <p:cNvSpPr/>
          <p:nvPr/>
        </p:nvSpPr>
        <p:spPr>
          <a:xfrm>
            <a:off x="7603158" y="291796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🍐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4D1A29-212B-304A-A621-B63126F7FB0E}"/>
              </a:ext>
            </a:extLst>
          </p:cNvPr>
          <p:cNvSpPr/>
          <p:nvPr/>
        </p:nvSpPr>
        <p:spPr>
          <a:xfrm>
            <a:off x="6905241" y="2873691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🍎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177766-330E-154D-B051-23B19F9261EB}"/>
              </a:ext>
            </a:extLst>
          </p:cNvPr>
          <p:cNvCxnSpPr/>
          <p:nvPr/>
        </p:nvCxnSpPr>
        <p:spPr>
          <a:xfrm>
            <a:off x="6419162" y="1803179"/>
            <a:ext cx="396308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3DC1E8-A376-9B45-801E-05BF95E77373}"/>
              </a:ext>
            </a:extLst>
          </p:cNvPr>
          <p:cNvCxnSpPr>
            <a:cxnSpLocks/>
          </p:cNvCxnSpPr>
          <p:nvPr/>
        </p:nvCxnSpPr>
        <p:spPr>
          <a:xfrm flipH="1">
            <a:off x="6510435" y="4432772"/>
            <a:ext cx="396308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EFE9-7127-6C48-81B4-A838CA50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Indexing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6BFAC2-288F-F540-8266-7ED1BF0070F2}"/>
              </a:ext>
            </a:extLst>
          </p:cNvPr>
          <p:cNvSpPr txBox="1"/>
          <p:nvPr/>
        </p:nvSpPr>
        <p:spPr>
          <a:xfrm>
            <a:off x="2717821" y="439208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fruits[0:4] = </a:t>
            </a:r>
          </a:p>
        </p:txBody>
      </p:sp>
      <p:pic>
        <p:nvPicPr>
          <p:cNvPr id="20" name="Picture 2" descr="RoboFont ○ Python in Terminal">
            <a:hlinkClick r:id="rId2" action="ppaction://hlinksldjump"/>
            <a:extLst>
              <a:ext uri="{FF2B5EF4-FFF2-40B4-BE49-F238E27FC236}">
                <a16:creationId xmlns:a16="http://schemas.microsoft.com/office/drawing/2014/main" id="{BEFD46FE-D0DA-B04E-BBC1-7FCF55BD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0767" y1="30686" x2="31310" y2="31047"/>
                        <a14:foregroundMark x1="31310" y1="23466" x2="31310" y2="33935"/>
                        <a14:foregroundMark x1="22364" y1="26354" x2="34185" y2="37545"/>
                        <a14:foregroundMark x1="27476" y1="27798" x2="35783" y2="28520"/>
                        <a14:foregroundMark x1="28115" y1="29603" x2="27476" y2="40433"/>
                        <a14:foregroundMark x1="27476" y1="39350" x2="55272" y2="397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330" y="-99181"/>
            <a:ext cx="1042670" cy="92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98558B5-38B1-9746-95B9-40FC97DC628B}"/>
              </a:ext>
            </a:extLst>
          </p:cNvPr>
          <p:cNvSpPr/>
          <p:nvPr/>
        </p:nvSpPr>
        <p:spPr>
          <a:xfrm>
            <a:off x="6096000" y="4364371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B9DEC-185E-964E-802B-F81662670269}"/>
              </a:ext>
            </a:extLst>
          </p:cNvPr>
          <p:cNvSpPr/>
          <p:nvPr/>
        </p:nvSpPr>
        <p:spPr>
          <a:xfrm>
            <a:off x="6743782" y="4368201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948A4E-E0D8-964E-BA0F-BE587815A509}"/>
              </a:ext>
            </a:extLst>
          </p:cNvPr>
          <p:cNvSpPr/>
          <p:nvPr/>
        </p:nvSpPr>
        <p:spPr>
          <a:xfrm>
            <a:off x="7388662" y="4364371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67BA52-2B4E-7942-957D-373A44C482FB}"/>
              </a:ext>
            </a:extLst>
          </p:cNvPr>
          <p:cNvSpPr/>
          <p:nvPr/>
        </p:nvSpPr>
        <p:spPr>
          <a:xfrm>
            <a:off x="8052050" y="4364371"/>
            <a:ext cx="646331" cy="65063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F15424-D8C8-2244-A752-82E1981FA153}"/>
              </a:ext>
            </a:extLst>
          </p:cNvPr>
          <p:cNvSpPr/>
          <p:nvPr/>
        </p:nvSpPr>
        <p:spPr>
          <a:xfrm>
            <a:off x="8073334" y="4528536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🍌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E7DEB5-42AA-4C4C-90A7-30A25F4C39C2}"/>
              </a:ext>
            </a:extLst>
          </p:cNvPr>
          <p:cNvSpPr/>
          <p:nvPr/>
        </p:nvSpPr>
        <p:spPr>
          <a:xfrm>
            <a:off x="7476974" y="449435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rgbClr val="E8E7E3"/>
                </a:solidFill>
                <a:latin typeface="Apple Color Emoji" pitchFamily="2" charset="0"/>
              </a:rPr>
              <a:t>🍐</a:t>
            </a:r>
            <a:endParaRPr lang="en-US" sz="32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D114C3-45D5-B14E-883C-743080A56A63}"/>
              </a:ext>
            </a:extLst>
          </p:cNvPr>
          <p:cNvSpPr/>
          <p:nvPr/>
        </p:nvSpPr>
        <p:spPr>
          <a:xfrm>
            <a:off x="6143058" y="4463571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🍊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F7F731-17B0-F346-AB10-23E99E9A4F86}"/>
              </a:ext>
            </a:extLst>
          </p:cNvPr>
          <p:cNvSpPr/>
          <p:nvPr/>
        </p:nvSpPr>
        <p:spPr>
          <a:xfrm>
            <a:off x="6779057" y="445007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dirty="0">
                <a:solidFill>
                  <a:srgbClr val="E8E7E3"/>
                </a:solidFill>
                <a:latin typeface="Apple Color Emoji" pitchFamily="2" charset="0"/>
              </a:rPr>
              <a:t>🍎</a:t>
            </a:r>
            <a:endParaRPr lang="en-US" sz="3600" b="1" i="0" dirty="0">
              <a:solidFill>
                <a:srgbClr val="E8E7E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08F3C6-A273-7F4A-AAE5-54D56DBA4B7E}"/>
              </a:ext>
            </a:extLst>
          </p:cNvPr>
          <p:cNvSpPr/>
          <p:nvPr/>
        </p:nvSpPr>
        <p:spPr>
          <a:xfrm>
            <a:off x="349292" y="1807490"/>
            <a:ext cx="5041857" cy="1200329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Make a list of fruits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'tangerine'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'pear'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'kiwi'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FF10B6-F771-3D46-8925-E7C0D40974B8}"/>
              </a:ext>
            </a:extLst>
          </p:cNvPr>
          <p:cNvSpPr txBox="1"/>
          <p:nvPr/>
        </p:nvSpPr>
        <p:spPr>
          <a:xfrm>
            <a:off x="6732108" y="2942983"/>
            <a:ext cx="4514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halkboard" panose="03050602040202020205" pitchFamily="66" charset="77"/>
              </a:rPr>
              <a:t>-7   -6  -5	 -4	-3  -2  -1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13D049-E61B-4E40-AE34-BD6507608973}"/>
              </a:ext>
            </a:extLst>
          </p:cNvPr>
          <p:cNvSpPr txBox="1"/>
          <p:nvPr/>
        </p:nvSpPr>
        <p:spPr>
          <a:xfrm>
            <a:off x="6970955" y="1442192"/>
            <a:ext cx="4224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halkboard" panose="03050602040202020205" pitchFamily="66" charset="77"/>
              </a:rPr>
              <a:t>0	 1	   2	 3   4   5   6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C74CCB2-9012-B648-B395-4C6F58749F13}"/>
              </a:ext>
            </a:extLst>
          </p:cNvPr>
          <p:cNvGrpSpPr/>
          <p:nvPr/>
        </p:nvGrpSpPr>
        <p:grpSpPr>
          <a:xfrm>
            <a:off x="6789318" y="2087996"/>
            <a:ext cx="4538472" cy="776311"/>
            <a:chOff x="4425928" y="3429000"/>
            <a:chExt cx="4538472" cy="77631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46DF7DC-CF0B-9844-A969-4FC9A16799B2}"/>
                </a:ext>
              </a:extLst>
            </p:cNvPr>
            <p:cNvSpPr/>
            <p:nvPr/>
          </p:nvSpPr>
          <p:spPr>
            <a:xfrm>
              <a:off x="4425928" y="3429000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2C51925-941D-224D-ABBB-3DA7E1919EC8}"/>
                </a:ext>
              </a:extLst>
            </p:cNvPr>
            <p:cNvSpPr/>
            <p:nvPr/>
          </p:nvSpPr>
          <p:spPr>
            <a:xfrm>
              <a:off x="5073710" y="3432830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C84D74-F097-5041-8472-314555274689}"/>
                </a:ext>
              </a:extLst>
            </p:cNvPr>
            <p:cNvSpPr/>
            <p:nvPr/>
          </p:nvSpPr>
          <p:spPr>
            <a:xfrm>
              <a:off x="5718590" y="3429000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7B0EFD8-3BB3-3D42-9853-B23E1F645A65}"/>
                </a:ext>
              </a:extLst>
            </p:cNvPr>
            <p:cNvSpPr/>
            <p:nvPr/>
          </p:nvSpPr>
          <p:spPr>
            <a:xfrm>
              <a:off x="6381978" y="3429000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28BD0FF-7A0B-A544-92CF-F2C277D33009}"/>
                </a:ext>
              </a:extLst>
            </p:cNvPr>
            <p:cNvSpPr/>
            <p:nvPr/>
          </p:nvSpPr>
          <p:spPr>
            <a:xfrm>
              <a:off x="7028309" y="3429000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2490384-6B2F-8F44-8944-6003AFDEF3AB}"/>
                </a:ext>
              </a:extLst>
            </p:cNvPr>
            <p:cNvSpPr/>
            <p:nvPr/>
          </p:nvSpPr>
          <p:spPr>
            <a:xfrm>
              <a:off x="7673189" y="3431873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8DCE9D4-0528-0C4B-80AF-2D87B1A808E9}"/>
                </a:ext>
              </a:extLst>
            </p:cNvPr>
            <p:cNvSpPr/>
            <p:nvPr/>
          </p:nvSpPr>
          <p:spPr>
            <a:xfrm>
              <a:off x="8318069" y="3431873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AA47C84-FCE1-FA4C-A622-759BF9F58E62}"/>
                </a:ext>
              </a:extLst>
            </p:cNvPr>
            <p:cNvSpPr/>
            <p:nvPr/>
          </p:nvSpPr>
          <p:spPr>
            <a:xfrm>
              <a:off x="7028309" y="3558980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600" dirty="0">
                  <a:solidFill>
                    <a:srgbClr val="E8E7E3"/>
                  </a:solidFill>
                  <a:latin typeface="Apple Color Emoji" pitchFamily="2" charset="0"/>
                </a:rPr>
                <a:t>🥝</a:t>
              </a:r>
              <a:endParaRPr lang="en-US" sz="36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F87CAA7-B53C-3347-A77D-ED83B7B40388}"/>
                </a:ext>
              </a:extLst>
            </p:cNvPr>
            <p:cNvSpPr/>
            <p:nvPr/>
          </p:nvSpPr>
          <p:spPr>
            <a:xfrm>
              <a:off x="8324440" y="3558980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200" dirty="0">
                  <a:solidFill>
                    <a:srgbClr val="E8E7E3"/>
                  </a:solidFill>
                  <a:latin typeface="Apple Color Emoji" pitchFamily="2" charset="0"/>
                </a:rPr>
                <a:t>🍌</a:t>
              </a:r>
              <a:endParaRPr lang="en-US" sz="32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042F28-48D5-F641-A416-7EA2BE512AFC}"/>
                </a:ext>
              </a:extLst>
            </p:cNvPr>
            <p:cNvSpPr/>
            <p:nvPr/>
          </p:nvSpPr>
          <p:spPr>
            <a:xfrm>
              <a:off x="6403262" y="3593165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200" dirty="0">
                  <a:solidFill>
                    <a:srgbClr val="E8E7E3"/>
                  </a:solidFill>
                  <a:latin typeface="Apple Color Emoji" pitchFamily="2" charset="0"/>
                </a:rPr>
                <a:t>🍌</a:t>
              </a:r>
              <a:endParaRPr lang="en-US" sz="32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C1DC2E0-282A-8242-BE67-A3E3853453B1}"/>
                </a:ext>
              </a:extLst>
            </p:cNvPr>
            <p:cNvSpPr/>
            <p:nvPr/>
          </p:nvSpPr>
          <p:spPr>
            <a:xfrm>
              <a:off x="5806902" y="3558979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200" dirty="0">
                  <a:solidFill>
                    <a:srgbClr val="E8E7E3"/>
                  </a:solidFill>
                  <a:latin typeface="Apple Color Emoji" pitchFamily="2" charset="0"/>
                </a:rPr>
                <a:t>🍐</a:t>
              </a:r>
              <a:endParaRPr lang="en-US" sz="32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4B93324-0DAC-F747-90B4-A104349B7C76}"/>
                </a:ext>
              </a:extLst>
            </p:cNvPr>
            <p:cNvSpPr/>
            <p:nvPr/>
          </p:nvSpPr>
          <p:spPr>
            <a:xfrm>
              <a:off x="4472986" y="3528200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600" dirty="0">
                  <a:solidFill>
                    <a:srgbClr val="E8E7E3"/>
                  </a:solidFill>
                  <a:latin typeface="Apple Color Emoji" pitchFamily="2" charset="0"/>
                </a:rPr>
                <a:t>🍊</a:t>
              </a:r>
              <a:endParaRPr lang="en-US" sz="36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C7D2BC8-5B28-854B-ACAC-FDAB9525100E}"/>
                </a:ext>
              </a:extLst>
            </p:cNvPr>
            <p:cNvSpPr/>
            <p:nvPr/>
          </p:nvSpPr>
          <p:spPr>
            <a:xfrm>
              <a:off x="5108985" y="3514703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600" dirty="0">
                  <a:solidFill>
                    <a:srgbClr val="E8E7E3"/>
                  </a:solidFill>
                  <a:latin typeface="Apple Color Emoji" pitchFamily="2" charset="0"/>
                </a:rPr>
                <a:t>🍎</a:t>
              </a:r>
              <a:endParaRPr lang="en-US" sz="36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9CEC85-95DA-2541-8B12-437D5B6FA6A9}"/>
                </a:ext>
              </a:extLst>
            </p:cNvPr>
            <p:cNvSpPr/>
            <p:nvPr/>
          </p:nvSpPr>
          <p:spPr>
            <a:xfrm>
              <a:off x="7670287" y="3528200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600" dirty="0">
                  <a:solidFill>
                    <a:srgbClr val="E8E7E3"/>
                  </a:solidFill>
                  <a:latin typeface="Apple Color Emoji" pitchFamily="2" charset="0"/>
                </a:rPr>
                <a:t>🍎</a:t>
              </a:r>
              <a:endParaRPr lang="en-US" sz="36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B11FC0-3747-6E44-B07D-DB64A700B3DD}"/>
              </a:ext>
            </a:extLst>
          </p:cNvPr>
          <p:cNvCxnSpPr/>
          <p:nvPr/>
        </p:nvCxnSpPr>
        <p:spPr>
          <a:xfrm>
            <a:off x="6970955" y="1221288"/>
            <a:ext cx="396308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53A97E-2309-534A-969B-824FFE16F918}"/>
              </a:ext>
            </a:extLst>
          </p:cNvPr>
          <p:cNvCxnSpPr>
            <a:cxnSpLocks/>
          </p:cNvCxnSpPr>
          <p:nvPr/>
        </p:nvCxnSpPr>
        <p:spPr>
          <a:xfrm flipH="1">
            <a:off x="7062228" y="3850881"/>
            <a:ext cx="396308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365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E11F-C519-C147-8ABA-23FDA47F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EEDA5D-A7F0-E54E-9CD3-04399B508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769" y="1155043"/>
            <a:ext cx="4914462" cy="5305879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3DEB6A7-E4E5-AC42-8E77-33BC2ACFF2CC}"/>
              </a:ext>
            </a:extLst>
          </p:cNvPr>
          <p:cNvSpPr txBox="1">
            <a:spLocks/>
          </p:cNvSpPr>
          <p:nvPr/>
        </p:nvSpPr>
        <p:spPr>
          <a:xfrm>
            <a:off x="8737600" y="637032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29F1E6-0A42-6342-8A19-FA364A33AB30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2AF367-681D-534B-A9FB-0A147809F42F}"/>
              </a:ext>
            </a:extLst>
          </p:cNvPr>
          <p:cNvCxnSpPr>
            <a:cxnSpLocks/>
          </p:cNvCxnSpPr>
          <p:nvPr/>
        </p:nvCxnSpPr>
        <p:spPr>
          <a:xfrm flipH="1" flipV="1">
            <a:off x="4559860" y="1663307"/>
            <a:ext cx="4739535" cy="1521853"/>
          </a:xfrm>
          <a:prstGeom prst="straightConnector1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3CD506-D5FE-C245-BA53-207CA3FD695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918432" y="4133201"/>
            <a:ext cx="1950684" cy="323164"/>
          </a:xfrm>
          <a:prstGeom prst="straightConnector1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027364-00A8-734B-9C81-57C4EA60D3E3}"/>
              </a:ext>
            </a:extLst>
          </p:cNvPr>
          <p:cNvCxnSpPr>
            <a:cxnSpLocks/>
          </p:cNvCxnSpPr>
          <p:nvPr/>
        </p:nvCxnSpPr>
        <p:spPr>
          <a:xfrm flipH="1">
            <a:off x="4512922" y="4492488"/>
            <a:ext cx="5094904" cy="575445"/>
          </a:xfrm>
          <a:prstGeom prst="straightConnector1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6726A6-20CD-2E47-8EF6-C354243407C3}"/>
              </a:ext>
            </a:extLst>
          </p:cNvPr>
          <p:cNvSpPr txBox="1"/>
          <p:nvPr/>
        </p:nvSpPr>
        <p:spPr>
          <a:xfrm>
            <a:off x="279350" y="4133199"/>
            <a:ext cx="163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  <a:ea typeface="Karla" pitchFamily="2" charset="0"/>
              </a:rPr>
              <a:t>get location of an item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61DCA-F734-8F48-B2E3-DBA1D832A183}"/>
              </a:ext>
            </a:extLst>
          </p:cNvPr>
          <p:cNvSpPr txBox="1"/>
          <p:nvPr/>
        </p:nvSpPr>
        <p:spPr>
          <a:xfrm>
            <a:off x="9673045" y="4309889"/>
            <a:ext cx="308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  <a:ea typeface="Karla" pitchFamily="2" charset="0"/>
              </a:rPr>
              <a:t>count an item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858BE-7CC1-2C4F-9B4D-E671ED9BC129}"/>
              </a:ext>
            </a:extLst>
          </p:cNvPr>
          <p:cNvSpPr txBox="1"/>
          <p:nvPr/>
        </p:nvSpPr>
        <p:spPr>
          <a:xfrm>
            <a:off x="9309048" y="3007502"/>
            <a:ext cx="308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  <a:ea typeface="Karla" pitchFamily="2" charset="0"/>
              </a:rPr>
              <a:t>extend with another list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7B68DC-F3CD-CE4F-AB1B-FE2F69282A7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172746" y="5456905"/>
            <a:ext cx="1923393" cy="1063488"/>
          </a:xfrm>
          <a:prstGeom prst="straightConnector1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5EF004-E02D-CC41-9D77-BFF1BF68286F}"/>
              </a:ext>
            </a:extLst>
          </p:cNvPr>
          <p:cNvSpPr txBox="1"/>
          <p:nvPr/>
        </p:nvSpPr>
        <p:spPr>
          <a:xfrm>
            <a:off x="371879" y="6335727"/>
            <a:ext cx="180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  <a:ea typeface="Karla" pitchFamily="2" charset="0"/>
              </a:rPr>
              <a:t>sort the list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DE8FED-9819-0A4A-805F-14EF19311D8B}"/>
              </a:ext>
            </a:extLst>
          </p:cNvPr>
          <p:cNvCxnSpPr>
            <a:cxnSpLocks/>
          </p:cNvCxnSpPr>
          <p:nvPr/>
        </p:nvCxnSpPr>
        <p:spPr>
          <a:xfrm flipV="1">
            <a:off x="2172746" y="3198664"/>
            <a:ext cx="1767334" cy="178170"/>
          </a:xfrm>
          <a:prstGeom prst="straightConnector1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FA0CA6-2E84-B748-A51A-2930141E9D18}"/>
              </a:ext>
            </a:extLst>
          </p:cNvPr>
          <p:cNvSpPr txBox="1"/>
          <p:nvPr/>
        </p:nvSpPr>
        <p:spPr>
          <a:xfrm>
            <a:off x="533665" y="3258135"/>
            <a:ext cx="163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  <a:ea typeface="Karla" pitchFamily="2" charset="0"/>
              </a:rPr>
              <a:t>remove from 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  <a:ea typeface="Karla" pitchFamily="2" charset="0"/>
              </a:rPr>
              <a:t>the list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38EC2C-F860-F644-A336-408A35E11B7C}"/>
              </a:ext>
            </a:extLst>
          </p:cNvPr>
          <p:cNvCxnSpPr>
            <a:cxnSpLocks/>
          </p:cNvCxnSpPr>
          <p:nvPr/>
        </p:nvCxnSpPr>
        <p:spPr>
          <a:xfrm flipV="1">
            <a:off x="2049517" y="1324304"/>
            <a:ext cx="1923393" cy="504496"/>
          </a:xfrm>
          <a:prstGeom prst="straightConnector1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C5DDFA-A06D-5E4D-92EE-32A0243C0D44}"/>
              </a:ext>
            </a:extLst>
          </p:cNvPr>
          <p:cNvSpPr txBox="1"/>
          <p:nvPr/>
        </p:nvSpPr>
        <p:spPr>
          <a:xfrm>
            <a:off x="594823" y="1768790"/>
            <a:ext cx="265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  <a:ea typeface="Karla" pitchFamily="2" charset="0"/>
              </a:rPr>
              <a:t>add to a list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FF06E2-8AF9-C348-873F-E5C53B0AF344}"/>
              </a:ext>
            </a:extLst>
          </p:cNvPr>
          <p:cNvSpPr txBox="1"/>
          <p:nvPr/>
        </p:nvSpPr>
        <p:spPr>
          <a:xfrm>
            <a:off x="9197037" y="3648341"/>
            <a:ext cx="308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  <a:ea typeface="Karla" pitchFamily="2" charset="0"/>
              </a:rPr>
              <a:t>insert an item in list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5325CA-EBD8-164A-9A26-750A65058B6F}"/>
              </a:ext>
            </a:extLst>
          </p:cNvPr>
          <p:cNvCxnSpPr>
            <a:cxnSpLocks/>
          </p:cNvCxnSpPr>
          <p:nvPr/>
        </p:nvCxnSpPr>
        <p:spPr>
          <a:xfrm flipH="1" flipV="1">
            <a:off x="4333427" y="2138122"/>
            <a:ext cx="4739535" cy="1624681"/>
          </a:xfrm>
          <a:prstGeom prst="straightConnector1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75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5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CD30-9F77-5C4A-9310-CABE5075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</p:spTree>
    <p:extLst>
      <p:ext uri="{BB962C8B-B14F-4D97-AF65-F5344CB8AC3E}">
        <p14:creationId xmlns:p14="http://schemas.microsoft.com/office/powerpoint/2010/main" val="9222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EFE9-7127-6C48-81B4-A838CA50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FA602E-9EAE-184F-A5D9-ADEFB52A5620}"/>
              </a:ext>
            </a:extLst>
          </p:cNvPr>
          <p:cNvSpPr/>
          <p:nvPr/>
        </p:nvSpPr>
        <p:spPr>
          <a:xfrm>
            <a:off x="962025" y="1140589"/>
            <a:ext cx="10267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Make a list of fruits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'tangerine'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'pear'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'kiwi'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398471-7AEE-AA4E-9A16-33FB1F9D08DF}"/>
              </a:ext>
            </a:extLst>
          </p:cNvPr>
          <p:cNvGrpSpPr/>
          <p:nvPr/>
        </p:nvGrpSpPr>
        <p:grpSpPr>
          <a:xfrm>
            <a:off x="4425928" y="3429000"/>
            <a:ext cx="4538472" cy="776311"/>
            <a:chOff x="4425928" y="3429000"/>
            <a:chExt cx="4538472" cy="7763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9B74B2-6D05-8D47-A3FE-D699511A6972}"/>
                </a:ext>
              </a:extLst>
            </p:cNvPr>
            <p:cNvSpPr/>
            <p:nvPr/>
          </p:nvSpPr>
          <p:spPr>
            <a:xfrm>
              <a:off x="4425928" y="3429000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384F4F-07C9-1E47-B601-062E3D637B24}"/>
                </a:ext>
              </a:extLst>
            </p:cNvPr>
            <p:cNvSpPr/>
            <p:nvPr/>
          </p:nvSpPr>
          <p:spPr>
            <a:xfrm>
              <a:off x="5073710" y="3432830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99B0BD-7CE4-FC48-8B03-CB130072CA0E}"/>
                </a:ext>
              </a:extLst>
            </p:cNvPr>
            <p:cNvSpPr/>
            <p:nvPr/>
          </p:nvSpPr>
          <p:spPr>
            <a:xfrm>
              <a:off x="5718590" y="3429000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BCB0A8-4D6D-1347-A50C-CE759CD9BE0D}"/>
                </a:ext>
              </a:extLst>
            </p:cNvPr>
            <p:cNvSpPr/>
            <p:nvPr/>
          </p:nvSpPr>
          <p:spPr>
            <a:xfrm>
              <a:off x="6381978" y="3429000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5F51A9-948E-9843-8FE2-000CB2526621}"/>
                </a:ext>
              </a:extLst>
            </p:cNvPr>
            <p:cNvSpPr/>
            <p:nvPr/>
          </p:nvSpPr>
          <p:spPr>
            <a:xfrm>
              <a:off x="7028309" y="3429000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A72205-A467-7345-9F15-210CE7FB373E}"/>
                </a:ext>
              </a:extLst>
            </p:cNvPr>
            <p:cNvSpPr/>
            <p:nvPr/>
          </p:nvSpPr>
          <p:spPr>
            <a:xfrm>
              <a:off x="7673189" y="3431873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B71393-6B65-8543-9DBB-A3283C7B9058}"/>
                </a:ext>
              </a:extLst>
            </p:cNvPr>
            <p:cNvSpPr/>
            <p:nvPr/>
          </p:nvSpPr>
          <p:spPr>
            <a:xfrm>
              <a:off x="8318069" y="3431873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BCD980E-309A-444A-ABC0-9D645449E478}"/>
                </a:ext>
              </a:extLst>
            </p:cNvPr>
            <p:cNvSpPr/>
            <p:nvPr/>
          </p:nvSpPr>
          <p:spPr>
            <a:xfrm>
              <a:off x="7028309" y="3558980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600" dirty="0">
                  <a:solidFill>
                    <a:srgbClr val="E8E7E3"/>
                  </a:solidFill>
                  <a:latin typeface="Apple Color Emoji" pitchFamily="2" charset="0"/>
                </a:rPr>
                <a:t>🥝</a:t>
              </a:r>
              <a:endParaRPr lang="en-US" sz="36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8DF794-543D-D943-A7E3-6AA55FA4839E}"/>
                </a:ext>
              </a:extLst>
            </p:cNvPr>
            <p:cNvSpPr/>
            <p:nvPr/>
          </p:nvSpPr>
          <p:spPr>
            <a:xfrm>
              <a:off x="8324440" y="3558980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200" dirty="0">
                  <a:solidFill>
                    <a:srgbClr val="E8E7E3"/>
                  </a:solidFill>
                  <a:latin typeface="Apple Color Emoji" pitchFamily="2" charset="0"/>
                </a:rPr>
                <a:t>🍌</a:t>
              </a:r>
              <a:endParaRPr lang="en-US" sz="32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3ABBCB-481A-0C4C-92FD-26288281AAE0}"/>
                </a:ext>
              </a:extLst>
            </p:cNvPr>
            <p:cNvSpPr/>
            <p:nvPr/>
          </p:nvSpPr>
          <p:spPr>
            <a:xfrm>
              <a:off x="6403262" y="3593165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200" dirty="0">
                  <a:solidFill>
                    <a:srgbClr val="E8E7E3"/>
                  </a:solidFill>
                  <a:latin typeface="Apple Color Emoji" pitchFamily="2" charset="0"/>
                </a:rPr>
                <a:t>🍌</a:t>
              </a:r>
              <a:endParaRPr lang="en-US" sz="32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73309D-658D-A340-91CA-951A310A7459}"/>
                </a:ext>
              </a:extLst>
            </p:cNvPr>
            <p:cNvSpPr/>
            <p:nvPr/>
          </p:nvSpPr>
          <p:spPr>
            <a:xfrm>
              <a:off x="5806902" y="3558979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200" dirty="0">
                  <a:solidFill>
                    <a:srgbClr val="E8E7E3"/>
                  </a:solidFill>
                  <a:latin typeface="Apple Color Emoji" pitchFamily="2" charset="0"/>
                </a:rPr>
                <a:t>🍐</a:t>
              </a:r>
              <a:endParaRPr lang="en-US" sz="32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D6009A-5484-AD42-96D5-BA200BC98F32}"/>
                </a:ext>
              </a:extLst>
            </p:cNvPr>
            <p:cNvSpPr/>
            <p:nvPr/>
          </p:nvSpPr>
          <p:spPr>
            <a:xfrm>
              <a:off x="4472986" y="3528200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600" dirty="0">
                  <a:solidFill>
                    <a:srgbClr val="E8E7E3"/>
                  </a:solidFill>
                  <a:latin typeface="Apple Color Emoji" pitchFamily="2" charset="0"/>
                </a:rPr>
                <a:t>🍊</a:t>
              </a:r>
              <a:endParaRPr lang="en-US" sz="36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BB019E-0275-B143-A213-37F939A22300}"/>
                </a:ext>
              </a:extLst>
            </p:cNvPr>
            <p:cNvSpPr/>
            <p:nvPr/>
          </p:nvSpPr>
          <p:spPr>
            <a:xfrm>
              <a:off x="5108985" y="3514703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600" dirty="0">
                  <a:solidFill>
                    <a:srgbClr val="E8E7E3"/>
                  </a:solidFill>
                  <a:latin typeface="Apple Color Emoji" pitchFamily="2" charset="0"/>
                </a:rPr>
                <a:t>🍎</a:t>
              </a:r>
              <a:endParaRPr lang="en-US" sz="36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2EBE69-C601-6E49-A7DA-69CA009EDC45}"/>
                </a:ext>
              </a:extLst>
            </p:cNvPr>
            <p:cNvSpPr/>
            <p:nvPr/>
          </p:nvSpPr>
          <p:spPr>
            <a:xfrm>
              <a:off x="7670287" y="3528200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600" dirty="0">
                  <a:solidFill>
                    <a:srgbClr val="E8E7E3"/>
                  </a:solidFill>
                  <a:latin typeface="Apple Color Emoji" pitchFamily="2" charset="0"/>
                </a:rPr>
                <a:t>🍎</a:t>
              </a:r>
              <a:endParaRPr lang="en-US" sz="36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93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EFE9-7127-6C48-81B4-A838CA50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FA602E-9EAE-184F-A5D9-ADEFB52A5620}"/>
              </a:ext>
            </a:extLst>
          </p:cNvPr>
          <p:cNvSpPr/>
          <p:nvPr/>
        </p:nvSpPr>
        <p:spPr>
          <a:xfrm>
            <a:off x="962025" y="1140589"/>
            <a:ext cx="10267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Make a list of fruits</a:t>
            </a:r>
          </a:p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'tangerine'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'pear'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'kiwi'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398471-7AEE-AA4E-9A16-33FB1F9D08DF}"/>
              </a:ext>
            </a:extLst>
          </p:cNvPr>
          <p:cNvGrpSpPr/>
          <p:nvPr/>
        </p:nvGrpSpPr>
        <p:grpSpPr>
          <a:xfrm>
            <a:off x="4425928" y="3429000"/>
            <a:ext cx="4538472" cy="776311"/>
            <a:chOff x="4425928" y="3429000"/>
            <a:chExt cx="4538472" cy="7763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9B74B2-6D05-8D47-A3FE-D699511A6972}"/>
                </a:ext>
              </a:extLst>
            </p:cNvPr>
            <p:cNvSpPr/>
            <p:nvPr/>
          </p:nvSpPr>
          <p:spPr>
            <a:xfrm>
              <a:off x="4425928" y="3429000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384F4F-07C9-1E47-B601-062E3D637B24}"/>
                </a:ext>
              </a:extLst>
            </p:cNvPr>
            <p:cNvSpPr/>
            <p:nvPr/>
          </p:nvSpPr>
          <p:spPr>
            <a:xfrm>
              <a:off x="5073710" y="3432830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99B0BD-7CE4-FC48-8B03-CB130072CA0E}"/>
                </a:ext>
              </a:extLst>
            </p:cNvPr>
            <p:cNvSpPr/>
            <p:nvPr/>
          </p:nvSpPr>
          <p:spPr>
            <a:xfrm>
              <a:off x="5718590" y="3429000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BCB0A8-4D6D-1347-A50C-CE759CD9BE0D}"/>
                </a:ext>
              </a:extLst>
            </p:cNvPr>
            <p:cNvSpPr/>
            <p:nvPr/>
          </p:nvSpPr>
          <p:spPr>
            <a:xfrm>
              <a:off x="6381978" y="3429000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5F51A9-948E-9843-8FE2-000CB2526621}"/>
                </a:ext>
              </a:extLst>
            </p:cNvPr>
            <p:cNvSpPr/>
            <p:nvPr/>
          </p:nvSpPr>
          <p:spPr>
            <a:xfrm>
              <a:off x="7028309" y="3429000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A72205-A467-7345-9F15-210CE7FB373E}"/>
                </a:ext>
              </a:extLst>
            </p:cNvPr>
            <p:cNvSpPr/>
            <p:nvPr/>
          </p:nvSpPr>
          <p:spPr>
            <a:xfrm>
              <a:off x="7673189" y="3431873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B71393-6B65-8543-9DBB-A3283C7B9058}"/>
                </a:ext>
              </a:extLst>
            </p:cNvPr>
            <p:cNvSpPr/>
            <p:nvPr/>
          </p:nvSpPr>
          <p:spPr>
            <a:xfrm>
              <a:off x="8318069" y="3431873"/>
              <a:ext cx="646331" cy="650630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BCD980E-309A-444A-ABC0-9D645449E478}"/>
                </a:ext>
              </a:extLst>
            </p:cNvPr>
            <p:cNvSpPr/>
            <p:nvPr/>
          </p:nvSpPr>
          <p:spPr>
            <a:xfrm>
              <a:off x="7028309" y="3558980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600" dirty="0">
                  <a:solidFill>
                    <a:srgbClr val="E8E7E3"/>
                  </a:solidFill>
                  <a:latin typeface="Apple Color Emoji" pitchFamily="2" charset="0"/>
                </a:rPr>
                <a:t>🥝</a:t>
              </a:r>
              <a:endParaRPr lang="en-US" sz="36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8DF794-543D-D943-A7E3-6AA55FA4839E}"/>
                </a:ext>
              </a:extLst>
            </p:cNvPr>
            <p:cNvSpPr/>
            <p:nvPr/>
          </p:nvSpPr>
          <p:spPr>
            <a:xfrm>
              <a:off x="8324440" y="3558980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200" dirty="0">
                  <a:solidFill>
                    <a:srgbClr val="E8E7E3"/>
                  </a:solidFill>
                  <a:latin typeface="Apple Color Emoji" pitchFamily="2" charset="0"/>
                </a:rPr>
                <a:t>🍌</a:t>
              </a:r>
              <a:endParaRPr lang="en-US" sz="32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3ABBCB-481A-0C4C-92FD-26288281AAE0}"/>
                </a:ext>
              </a:extLst>
            </p:cNvPr>
            <p:cNvSpPr/>
            <p:nvPr/>
          </p:nvSpPr>
          <p:spPr>
            <a:xfrm>
              <a:off x="6403262" y="3593165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200" dirty="0">
                  <a:solidFill>
                    <a:srgbClr val="E8E7E3"/>
                  </a:solidFill>
                  <a:latin typeface="Apple Color Emoji" pitchFamily="2" charset="0"/>
                </a:rPr>
                <a:t>🍌</a:t>
              </a:r>
              <a:endParaRPr lang="en-US" sz="32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73309D-658D-A340-91CA-951A310A7459}"/>
                </a:ext>
              </a:extLst>
            </p:cNvPr>
            <p:cNvSpPr/>
            <p:nvPr/>
          </p:nvSpPr>
          <p:spPr>
            <a:xfrm>
              <a:off x="5806902" y="3558979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200" dirty="0">
                  <a:solidFill>
                    <a:srgbClr val="E8E7E3"/>
                  </a:solidFill>
                  <a:latin typeface="Apple Color Emoji" pitchFamily="2" charset="0"/>
                </a:rPr>
                <a:t>🍐</a:t>
              </a:r>
              <a:endParaRPr lang="en-US" sz="32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D6009A-5484-AD42-96D5-BA200BC98F32}"/>
                </a:ext>
              </a:extLst>
            </p:cNvPr>
            <p:cNvSpPr/>
            <p:nvPr/>
          </p:nvSpPr>
          <p:spPr>
            <a:xfrm>
              <a:off x="4472986" y="3528200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600" dirty="0">
                  <a:solidFill>
                    <a:srgbClr val="E8E7E3"/>
                  </a:solidFill>
                  <a:latin typeface="Apple Color Emoji" pitchFamily="2" charset="0"/>
                </a:rPr>
                <a:t>🍊</a:t>
              </a:r>
              <a:endParaRPr lang="en-US" sz="36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BB019E-0275-B143-A213-37F939A22300}"/>
                </a:ext>
              </a:extLst>
            </p:cNvPr>
            <p:cNvSpPr/>
            <p:nvPr/>
          </p:nvSpPr>
          <p:spPr>
            <a:xfrm>
              <a:off x="5108985" y="3514703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600" dirty="0">
                  <a:solidFill>
                    <a:srgbClr val="E8E7E3"/>
                  </a:solidFill>
                  <a:latin typeface="Apple Color Emoji" pitchFamily="2" charset="0"/>
                </a:rPr>
                <a:t>🍎</a:t>
              </a:r>
              <a:endParaRPr lang="en-US" sz="36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2EBE69-C601-6E49-A7DA-69CA009EDC45}"/>
                </a:ext>
              </a:extLst>
            </p:cNvPr>
            <p:cNvSpPr/>
            <p:nvPr/>
          </p:nvSpPr>
          <p:spPr>
            <a:xfrm>
              <a:off x="7670287" y="3528200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sz="3600" dirty="0">
                  <a:solidFill>
                    <a:srgbClr val="E8E7E3"/>
                  </a:solidFill>
                  <a:latin typeface="Apple Color Emoji" pitchFamily="2" charset="0"/>
                </a:rPr>
                <a:t>🍎</a:t>
              </a:r>
              <a:endParaRPr lang="en-US" sz="3600" b="1" i="0" dirty="0">
                <a:solidFill>
                  <a:srgbClr val="E8E7E3"/>
                </a:solidFill>
                <a:effectLst/>
                <a:latin typeface="Helvetica Neue" panose="02000503000000020004" pitchFamily="2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D3BF23D-DA6B-E241-BD65-E7FAF67F9D14}"/>
              </a:ext>
            </a:extLst>
          </p:cNvPr>
          <p:cNvSpPr/>
          <p:nvPr/>
        </p:nvSpPr>
        <p:spPr>
          <a:xfrm>
            <a:off x="962025" y="21095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(fruits)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4BDE01-6AF4-7144-BAF6-84427DF41218}"/>
              </a:ext>
            </a:extLst>
          </p:cNvPr>
          <p:cNvCxnSpPr>
            <a:cxnSpLocks/>
          </p:cNvCxnSpPr>
          <p:nvPr/>
        </p:nvCxnSpPr>
        <p:spPr>
          <a:xfrm flipH="1" flipV="1">
            <a:off x="5396875" y="4273733"/>
            <a:ext cx="1277345" cy="155637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636740-E57D-C04F-8C33-331F470CD059}"/>
              </a:ext>
            </a:extLst>
          </p:cNvPr>
          <p:cNvCxnSpPr>
            <a:cxnSpLocks/>
          </p:cNvCxnSpPr>
          <p:nvPr/>
        </p:nvCxnSpPr>
        <p:spPr>
          <a:xfrm flipV="1">
            <a:off x="6700779" y="4301638"/>
            <a:ext cx="1292674" cy="154288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A6B651-C054-A94B-9AAB-1BBC8497C479}"/>
              </a:ext>
            </a:extLst>
          </p:cNvPr>
          <p:cNvCxnSpPr>
            <a:cxnSpLocks/>
          </p:cNvCxnSpPr>
          <p:nvPr/>
        </p:nvCxnSpPr>
        <p:spPr>
          <a:xfrm flipH="1" flipV="1">
            <a:off x="4692499" y="4113816"/>
            <a:ext cx="2008280" cy="173070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07F56D-3870-FB4A-9C90-E81C5DD0C5E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719784" y="4143755"/>
            <a:ext cx="1902174" cy="168635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15059E-5C51-1F4C-8197-055267F34842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6041756" y="4079630"/>
            <a:ext cx="649521" cy="17648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4174D1-E9B9-B24B-9C2F-7CEFF1450FDF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710281" y="4205311"/>
            <a:ext cx="641194" cy="166956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C59168-A7AB-C54D-9106-4A46711AF50B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6700780" y="4177940"/>
            <a:ext cx="19004" cy="167954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70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1898</Words>
  <Application>Microsoft Macintosh PowerPoint</Application>
  <PresentationFormat>Widescreen</PresentationFormat>
  <Paragraphs>467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Apple Color Emoji</vt:lpstr>
      <vt:lpstr>Arial</vt:lpstr>
      <vt:lpstr>Calibri</vt:lpstr>
      <vt:lpstr>Calibri Light</vt:lpstr>
      <vt:lpstr>Chalkboard</vt:lpstr>
      <vt:lpstr>Consolas</vt:lpstr>
      <vt:lpstr>Helvetica Neue</vt:lpstr>
      <vt:lpstr>Karla</vt:lpstr>
      <vt:lpstr>Times New Roman</vt:lpstr>
      <vt:lpstr>Office Theme</vt:lpstr>
      <vt:lpstr>Lists</vt:lpstr>
      <vt:lpstr>Lists [ ]</vt:lpstr>
      <vt:lpstr>How to access elements of a list ?</vt:lpstr>
      <vt:lpstr>List Indexing</vt:lpstr>
      <vt:lpstr>List Indexing</vt:lpstr>
      <vt:lpstr>List Methods</vt:lpstr>
      <vt:lpstr>List Methods</vt:lpstr>
      <vt:lpstr>List methods</vt:lpstr>
      <vt:lpstr>List methods</vt:lpstr>
      <vt:lpstr>Count()</vt:lpstr>
      <vt:lpstr>Count()</vt:lpstr>
      <vt:lpstr>Index()</vt:lpstr>
      <vt:lpstr>Index()</vt:lpstr>
      <vt:lpstr>Index()</vt:lpstr>
      <vt:lpstr>Reverse()</vt:lpstr>
      <vt:lpstr>List methods</vt:lpstr>
      <vt:lpstr>List methods – append()</vt:lpstr>
      <vt:lpstr>List methods – pop()</vt:lpstr>
      <vt:lpstr>List methods – pop()</vt:lpstr>
      <vt:lpstr>List methods</vt:lpstr>
      <vt:lpstr>List methods – insert()</vt:lpstr>
      <vt:lpstr>List methods – remove()</vt:lpstr>
      <vt:lpstr>List methods – sort()</vt:lpstr>
      <vt:lpstr>List methods – sort()</vt:lpstr>
      <vt:lpstr>List methods</vt:lpstr>
      <vt:lpstr>Copying a List</vt:lpstr>
      <vt:lpstr>List Aliasing</vt:lpstr>
      <vt:lpstr>Copy a list</vt:lpstr>
      <vt:lpstr>List Comprehension</vt:lpstr>
      <vt:lpstr>List Comprehension</vt:lpstr>
      <vt:lpstr>List Comprehension</vt:lpstr>
      <vt:lpstr>List Comprehension</vt:lpstr>
      <vt:lpstr>List Comprehension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creator>Varshini Reddy</dc:creator>
  <cp:lastModifiedBy>Varshini Reddy</cp:lastModifiedBy>
  <cp:revision>3</cp:revision>
  <dcterms:created xsi:type="dcterms:W3CDTF">2021-08-30T17:35:43Z</dcterms:created>
  <dcterms:modified xsi:type="dcterms:W3CDTF">2021-08-30T17:39:17Z</dcterms:modified>
</cp:coreProperties>
</file>