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2" r:id="rId1"/>
    <p:sldMasterId id="2147483777" r:id="rId2"/>
  </p:sldMasterIdLst>
  <p:notesMasterIdLst>
    <p:notesMasterId r:id="rId22"/>
  </p:notesMasterIdLst>
  <p:sldIdLst>
    <p:sldId id="689" r:id="rId3"/>
    <p:sldId id="588" r:id="rId4"/>
    <p:sldId id="459" r:id="rId5"/>
    <p:sldId id="493" r:id="rId6"/>
    <p:sldId id="590" r:id="rId7"/>
    <p:sldId id="589" r:id="rId8"/>
    <p:sldId id="580" r:id="rId9"/>
    <p:sldId id="687" r:id="rId10"/>
    <p:sldId id="688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07"/>
    <p:restoredTop sz="96327" autoAdjust="0"/>
  </p:normalViewPr>
  <p:slideViewPr>
    <p:cSldViewPr snapToGrid="0" snapToObjects="1">
      <p:cViewPr varScale="1">
        <p:scale>
          <a:sx n="110" d="100"/>
          <a:sy n="110" d="100"/>
        </p:scale>
        <p:origin x="184" y="376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los protopapas" userId="74894_tp_dropbox" providerId="OAuth2" clId="{4FF6BF54-8873-284E-B46F-963F55009E13}"/>
    <pc:docChg chg="custSel delSld modSld">
      <pc:chgData name="pavlos protopapas" userId="74894_tp_dropbox" providerId="OAuth2" clId="{4FF6BF54-8873-284E-B46F-963F55009E13}" dt="2020-08-15T15:27:06.470" v="15" actId="7634"/>
      <pc:docMkLst>
        <pc:docMk/>
      </pc:docMkLst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946863966" sldId="327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946863966" sldId="327"/>
            <ac:inkMk id="5" creationId="{F222073D-DA29-824C-BDCA-4AA55329780F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632315557" sldId="328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632315557" sldId="328"/>
            <ac:inkMk id="6" creationId="{97BE6D49-0105-264C-B6CE-9198A4FEE71F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199903491" sldId="330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199903491" sldId="330"/>
            <ac:inkMk id="4" creationId="{06D2F5C9-E4A7-434B-9E4F-6F29014901A6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690292377" sldId="335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690292377" sldId="335"/>
            <ac:inkMk id="21" creationId="{231D5DD1-D800-B243-9757-4D5136E0037F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356990156" sldId="338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356990156" sldId="338"/>
            <ac:inkMk id="4" creationId="{B468BE97-B211-5A4A-BA78-C8CA9673D19F}"/>
          </ac:inkMkLst>
        </pc:inkChg>
      </pc:sldChg>
      <pc:sldChg chg="addSp modSp">
        <pc:chgData name="pavlos protopapas" userId="74894_tp_dropbox" providerId="OAuth2" clId="{4FF6BF54-8873-284E-B46F-963F55009E13}" dt="2020-08-15T15:27:06.470" v="15" actId="7634"/>
        <pc:sldMkLst>
          <pc:docMk/>
          <pc:sldMk cId="1892726656" sldId="341"/>
        </pc:sldMkLst>
        <pc:spChg chg="mod">
          <ac:chgData name="pavlos protopapas" userId="74894_tp_dropbox" providerId="OAuth2" clId="{4FF6BF54-8873-284E-B46F-963F55009E13}" dt="2020-08-15T13:54:43.033" v="14" actId="1076"/>
          <ac:spMkLst>
            <pc:docMk/>
            <pc:sldMk cId="1892726656" sldId="341"/>
            <ac:spMk id="4" creationId="{00000000-0000-0000-0000-000000000000}"/>
          </ac:spMkLst>
        </pc:spChg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892726656" sldId="341"/>
            <ac:inkMk id="5" creationId="{9E9B8885-672D-8A49-82E1-FBAAD673899E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910941525" sldId="342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910941525" sldId="342"/>
            <ac:inkMk id="10" creationId="{A48053E1-5108-8341-8B1B-24B75B608A39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93723397" sldId="350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93723397" sldId="350"/>
            <ac:inkMk id="4" creationId="{B231ABFD-64F1-FB4F-AED9-CD5F509B2367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328480144" sldId="351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328480144" sldId="351"/>
            <ac:inkMk id="5" creationId="{7569551F-81FB-C641-BB83-908FC2112DDC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453144945" sldId="418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453144945" sldId="418"/>
            <ac:inkMk id="5" creationId="{EC94FCBE-0633-FC44-8B00-27A2C1989380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3150066094" sldId="445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3150066094" sldId="445"/>
            <ac:inkMk id="4" creationId="{30E01FB5-1994-0B4E-B71E-BD3F8DCB6368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4166214181" sldId="447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4166214181" sldId="447"/>
            <ac:inkMk id="4" creationId="{DAD7DDC3-9C78-C941-BC65-4306736E3821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621469825" sldId="451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621469825" sldId="451"/>
            <ac:inkMk id="5" creationId="{F5E74DA5-5830-0F43-9343-8745668D4C40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798823431" sldId="458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798823431" sldId="458"/>
            <ac:inkMk id="3" creationId="{0F27278B-98EC-2946-B7AA-142C275FD7D0}"/>
          </ac:inkMkLst>
        </pc:inkChg>
      </pc:sldChg>
      <pc:sldChg chg="addSp delSp">
        <pc:chgData name="pavlos protopapas" userId="74894_tp_dropbox" providerId="OAuth2" clId="{4FF6BF54-8873-284E-B46F-963F55009E13}" dt="2020-08-11T01:09:30.861" v="1" actId="478"/>
        <pc:sldMkLst>
          <pc:docMk/>
          <pc:sldMk cId="776468516" sldId="470"/>
        </pc:sldMkLst>
        <pc:inkChg chg="add del">
          <ac:chgData name="pavlos protopapas" userId="74894_tp_dropbox" providerId="OAuth2" clId="{4FF6BF54-8873-284E-B46F-963F55009E13}" dt="2020-08-11T01:09:30.861" v="1" actId="478"/>
          <ac:inkMkLst>
            <pc:docMk/>
            <pc:sldMk cId="776468516" sldId="470"/>
            <ac:inkMk id="9" creationId="{1ED78130-791F-0149-9B69-8D8D447723C6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4130775009" sldId="471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4130775009" sldId="471"/>
            <ac:inkMk id="3" creationId="{0134F44D-AFAB-4042-8F02-BD1AD5BA4557}"/>
          </ac:inkMkLst>
        </pc:inkChg>
      </pc:sldChg>
      <pc:sldChg chg="addSp delSp">
        <pc:chgData name="pavlos protopapas" userId="74894_tp_dropbox" providerId="OAuth2" clId="{4FF6BF54-8873-284E-B46F-963F55009E13}" dt="2020-08-11T01:14:08.499" v="2" actId="478"/>
        <pc:sldMkLst>
          <pc:docMk/>
          <pc:sldMk cId="559233563" sldId="473"/>
        </pc:sldMkLst>
        <pc:inkChg chg="add del">
          <ac:chgData name="pavlos protopapas" userId="74894_tp_dropbox" providerId="OAuth2" clId="{4FF6BF54-8873-284E-B46F-963F55009E13}" dt="2020-08-11T01:14:08.499" v="2" actId="478"/>
          <ac:inkMkLst>
            <pc:docMk/>
            <pc:sldMk cId="559233563" sldId="473"/>
            <ac:inkMk id="5" creationId="{370CF7D2-AE18-2342-B6C0-D6DB225DA158}"/>
          </ac:inkMkLst>
        </pc:inkChg>
      </pc:sldChg>
      <pc:sldChg chg="addSp delSp">
        <pc:chgData name="pavlos protopapas" userId="74894_tp_dropbox" providerId="OAuth2" clId="{4FF6BF54-8873-284E-B46F-963F55009E13}" dt="2020-08-11T01:40:17.158" v="6" actId="478"/>
        <pc:sldMkLst>
          <pc:docMk/>
          <pc:sldMk cId="44573635" sldId="481"/>
        </pc:sldMkLst>
        <pc:inkChg chg="add del">
          <ac:chgData name="pavlos protopapas" userId="74894_tp_dropbox" providerId="OAuth2" clId="{4FF6BF54-8873-284E-B46F-963F55009E13}" dt="2020-08-11T01:40:17.158" v="6" actId="478"/>
          <ac:inkMkLst>
            <pc:docMk/>
            <pc:sldMk cId="44573635" sldId="481"/>
            <ac:inkMk id="3" creationId="{B3A5D1C8-1727-8545-9D61-7A8AC2A1A869}"/>
          </ac:inkMkLst>
        </pc:inkChg>
      </pc:sldChg>
      <pc:sldChg chg="addSp delSp">
        <pc:chgData name="pavlos protopapas" userId="74894_tp_dropbox" providerId="OAuth2" clId="{4FF6BF54-8873-284E-B46F-963F55009E13}" dt="2020-08-11T01:40:20.819" v="7" actId="478"/>
        <pc:sldMkLst>
          <pc:docMk/>
          <pc:sldMk cId="1722186054" sldId="482"/>
        </pc:sldMkLst>
        <pc:inkChg chg="add del">
          <ac:chgData name="pavlos protopapas" userId="74894_tp_dropbox" providerId="OAuth2" clId="{4FF6BF54-8873-284E-B46F-963F55009E13}" dt="2020-08-11T01:40:20.819" v="7" actId="478"/>
          <ac:inkMkLst>
            <pc:docMk/>
            <pc:sldMk cId="1722186054" sldId="482"/>
            <ac:inkMk id="6" creationId="{A4E4DC79-3BBA-254A-A045-7BFB7D70AFDA}"/>
          </ac:inkMkLst>
        </pc:inkChg>
      </pc:sldChg>
      <pc:sldChg chg="addSp delSp">
        <pc:chgData name="pavlos protopapas" userId="74894_tp_dropbox" providerId="OAuth2" clId="{4FF6BF54-8873-284E-B46F-963F55009E13}" dt="2020-08-11T01:40:26.806" v="8" actId="478"/>
        <pc:sldMkLst>
          <pc:docMk/>
          <pc:sldMk cId="941649058" sldId="483"/>
        </pc:sldMkLst>
        <pc:inkChg chg="add del">
          <ac:chgData name="pavlos protopapas" userId="74894_tp_dropbox" providerId="OAuth2" clId="{4FF6BF54-8873-284E-B46F-963F55009E13}" dt="2020-08-11T01:40:26.806" v="8" actId="478"/>
          <ac:inkMkLst>
            <pc:docMk/>
            <pc:sldMk cId="941649058" sldId="483"/>
            <ac:inkMk id="6" creationId="{DA5964B7-8B81-4447-AD2E-B8BCFA1FDDFA}"/>
          </ac:inkMkLst>
        </pc:inkChg>
      </pc:sldChg>
      <pc:sldChg chg="addSp delSp">
        <pc:chgData name="pavlos protopapas" userId="74894_tp_dropbox" providerId="OAuth2" clId="{4FF6BF54-8873-284E-B46F-963F55009E13}" dt="2020-08-11T01:40:36.613" v="9" actId="478"/>
        <pc:sldMkLst>
          <pc:docMk/>
          <pc:sldMk cId="4150458991" sldId="484"/>
        </pc:sldMkLst>
        <pc:inkChg chg="add del">
          <ac:chgData name="pavlos protopapas" userId="74894_tp_dropbox" providerId="OAuth2" clId="{4FF6BF54-8873-284E-B46F-963F55009E13}" dt="2020-08-11T01:40:36.613" v="9" actId="478"/>
          <ac:inkMkLst>
            <pc:docMk/>
            <pc:sldMk cId="4150458991" sldId="484"/>
            <ac:inkMk id="4" creationId="{92F2D7A5-6105-8746-A717-10A94CD77921}"/>
          </ac:inkMkLst>
        </pc:inkChg>
      </pc:sldChg>
      <pc:sldChg chg="addSp delSp">
        <pc:chgData name="pavlos protopapas" userId="74894_tp_dropbox" providerId="OAuth2" clId="{4FF6BF54-8873-284E-B46F-963F55009E13}" dt="2020-08-11T01:14:22.798" v="4" actId="478"/>
        <pc:sldMkLst>
          <pc:docMk/>
          <pc:sldMk cId="1471509711" sldId="503"/>
        </pc:sldMkLst>
        <pc:grpChg chg="del">
          <ac:chgData name="pavlos protopapas" userId="74894_tp_dropbox" providerId="OAuth2" clId="{4FF6BF54-8873-284E-B46F-963F55009E13}" dt="2020-08-11T01:14:22.798" v="4" actId="478"/>
          <ac:grpSpMkLst>
            <pc:docMk/>
            <pc:sldMk cId="1471509711" sldId="503"/>
            <ac:grpSpMk id="24" creationId="{F104BEDD-77AA-7745-BE3B-6DE57F9C454C}"/>
          </ac:grpSpMkLst>
        </pc:grpChg>
        <pc:inkChg chg="add del">
          <ac:chgData name="pavlos protopapas" userId="74894_tp_dropbox" providerId="OAuth2" clId="{4FF6BF54-8873-284E-B46F-963F55009E13}" dt="2020-08-11T01:14:18.112" v="3" actId="478"/>
          <ac:inkMkLst>
            <pc:docMk/>
            <pc:sldMk cId="1471509711" sldId="503"/>
            <ac:inkMk id="25" creationId="{9896EBA9-6D15-3242-89CC-A06EB3D2C1F4}"/>
          </ac:inkMkLst>
        </pc:inkChg>
      </pc:sldChg>
      <pc:sldChg chg="addSp">
        <pc:chgData name="pavlos protopapas" userId="74894_tp_dropbox" providerId="OAuth2" clId="{4FF6BF54-8873-284E-B46F-963F55009E13}" dt="2020-08-08T15:04:25.837" v="0" actId="7634"/>
        <pc:sldMkLst>
          <pc:docMk/>
          <pc:sldMk cId="241343872" sldId="504"/>
        </pc:sldMkLst>
        <pc:inkChg chg="add">
          <ac:chgData name="pavlos protopapas" userId="74894_tp_dropbox" providerId="OAuth2" clId="{4FF6BF54-8873-284E-B46F-963F55009E13}" dt="2020-08-08T15:04:25.837" v="0" actId="7634"/>
          <ac:inkMkLst>
            <pc:docMk/>
            <pc:sldMk cId="241343872" sldId="504"/>
            <ac:inkMk id="5" creationId="{8F00009A-A5CF-3543-AC32-7893F120359D}"/>
          </ac:inkMkLst>
        </pc:inkChg>
      </pc:sldChg>
      <pc:sldChg chg="addSp delSp">
        <pc:chgData name="pavlos protopapas" userId="74894_tp_dropbox" providerId="OAuth2" clId="{4FF6BF54-8873-284E-B46F-963F55009E13}" dt="2020-08-11T01:40:04.441" v="5" actId="478"/>
        <pc:sldMkLst>
          <pc:docMk/>
          <pc:sldMk cId="3070718624" sldId="505"/>
        </pc:sldMkLst>
        <pc:inkChg chg="add del">
          <ac:chgData name="pavlos protopapas" userId="74894_tp_dropbox" providerId="OAuth2" clId="{4FF6BF54-8873-284E-B46F-963F55009E13}" dt="2020-08-11T01:40:04.441" v="5" actId="478"/>
          <ac:inkMkLst>
            <pc:docMk/>
            <pc:sldMk cId="3070718624" sldId="505"/>
            <ac:inkMk id="9" creationId="{F60E84A0-60D0-7D4F-BE02-0CE38BADC947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4014325657" sldId="570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4014325657" sldId="570"/>
            <ac:inkMk id="4" creationId="{BB1144D1-1365-FA4A-B751-9427AC15751A}"/>
          </ac:inkMkLst>
        </pc:ink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146613144" sldId="572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146613144" sldId="572"/>
            <ac:inkMk id="4" creationId="{C89EE230-E057-A947-9DEB-989C821C3846}"/>
          </ac:inkMkLst>
        </pc:inkChg>
      </pc:sldChg>
      <pc:sldChg chg="delSp modSp del">
        <pc:chgData name="pavlos protopapas" userId="74894_tp_dropbox" providerId="OAuth2" clId="{4FF6BF54-8873-284E-B46F-963F55009E13}" dt="2020-08-11T01:41:00.378" v="12" actId="2696"/>
        <pc:sldMkLst>
          <pc:docMk/>
          <pc:sldMk cId="4071213950" sldId="575"/>
        </pc:sldMkLst>
        <pc:picChg chg="del mod">
          <ac:chgData name="pavlos protopapas" userId="74894_tp_dropbox" providerId="OAuth2" clId="{4FF6BF54-8873-284E-B46F-963F55009E13}" dt="2020-08-11T01:40:56.571" v="11" actId="478"/>
          <ac:picMkLst>
            <pc:docMk/>
            <pc:sldMk cId="4071213950" sldId="575"/>
            <ac:picMk id="9" creationId="{AAF54B42-A7CE-9248-B7AE-1FBBE511D798}"/>
          </ac:picMkLst>
        </pc:picChg>
      </pc:sldChg>
      <pc:sldChg chg="addSp">
        <pc:chgData name="pavlos protopapas" userId="74894_tp_dropbox" providerId="OAuth2" clId="{4FF6BF54-8873-284E-B46F-963F55009E13}" dt="2020-08-15T15:27:06.470" v="15" actId="7634"/>
        <pc:sldMkLst>
          <pc:docMk/>
          <pc:sldMk cId="1956952363" sldId="582"/>
        </pc:sldMkLst>
        <pc:inkChg chg="add">
          <ac:chgData name="pavlos protopapas" userId="74894_tp_dropbox" providerId="OAuth2" clId="{4FF6BF54-8873-284E-B46F-963F55009E13}" dt="2020-08-15T15:27:06.470" v="15" actId="7634"/>
          <ac:inkMkLst>
            <pc:docMk/>
            <pc:sldMk cId="1956952363" sldId="582"/>
            <ac:inkMk id="4" creationId="{CE16B4EC-DC2A-5B44-A4C4-BF2C1F644B19}"/>
          </ac:inkMkLst>
        </pc:inkChg>
      </pc:sldChg>
    </pc:docChg>
  </pc:docChgLst>
  <pc:docChgLst>
    <pc:chgData name="pavlos protopapas" userId="74894_tp_dropbox" providerId="OAuth2" clId="{9FDDBE9B-B937-EC41-A5EB-4D8DF32A1920}"/>
    <pc:docChg chg="custSel modSld">
      <pc:chgData name="pavlos protopapas" userId="74894_tp_dropbox" providerId="OAuth2" clId="{9FDDBE9B-B937-EC41-A5EB-4D8DF32A1920}" dt="2020-06-21T18:54:07.660" v="216"/>
      <pc:docMkLst>
        <pc:docMk/>
      </pc:docMkLst>
      <pc:sldChg chg="addSp">
        <pc:chgData name="pavlos protopapas" userId="74894_tp_dropbox" providerId="OAuth2" clId="{9FDDBE9B-B937-EC41-A5EB-4D8DF32A1920}" dt="2020-06-21T18:53:59.092" v="205"/>
        <pc:sldMkLst>
          <pc:docMk/>
          <pc:sldMk cId="1690292377" sldId="335"/>
        </pc:sldMkLst>
        <pc:grpChg chg="add">
          <ac:chgData name="pavlos protopapas" userId="74894_tp_dropbox" providerId="OAuth2" clId="{9FDDBE9B-B937-EC41-A5EB-4D8DF32A1920}" dt="2020-06-21T18:53:59.092" v="205"/>
          <ac:grpSpMkLst>
            <pc:docMk/>
            <pc:sldMk cId="1690292377" sldId="335"/>
            <ac:grpSpMk id="20" creationId="{94244CAD-92AF-A845-AFB3-42FE70E745D8}"/>
          </ac:grpSpMkLst>
        </pc:grpChg>
        <pc:inkChg chg="add">
          <ac:chgData name="pavlos protopapas" userId="74894_tp_dropbox" providerId="OAuth2" clId="{9FDDBE9B-B937-EC41-A5EB-4D8DF32A1920}" dt="2020-06-21T18:53:55.432" v="195"/>
          <ac:inkMkLst>
            <pc:docMk/>
            <pc:sldMk cId="1690292377" sldId="335"/>
            <ac:inkMk id="6" creationId="{6EC0D9D3-7EDE-5E49-A7CD-8088B1EB2294}"/>
          </ac:inkMkLst>
        </pc:inkChg>
        <pc:inkChg chg="add">
          <ac:chgData name="pavlos protopapas" userId="74894_tp_dropbox" providerId="OAuth2" clId="{9FDDBE9B-B937-EC41-A5EB-4D8DF32A1920}" dt="2020-06-21T18:53:55.871" v="196"/>
          <ac:inkMkLst>
            <pc:docMk/>
            <pc:sldMk cId="1690292377" sldId="335"/>
            <ac:inkMk id="9" creationId="{B5A23042-8232-C944-866A-64BDFD277FB3}"/>
          </ac:inkMkLst>
        </pc:inkChg>
        <pc:inkChg chg="add">
          <ac:chgData name="pavlos protopapas" userId="74894_tp_dropbox" providerId="OAuth2" clId="{9FDDBE9B-B937-EC41-A5EB-4D8DF32A1920}" dt="2020-06-21T18:53:56.120" v="197"/>
          <ac:inkMkLst>
            <pc:docMk/>
            <pc:sldMk cId="1690292377" sldId="335"/>
            <ac:inkMk id="12" creationId="{9899FCB4-7AAB-F348-8B05-188D2D8BD343}"/>
          </ac:inkMkLst>
        </pc:inkChg>
        <pc:inkChg chg="add">
          <ac:chgData name="pavlos protopapas" userId="74894_tp_dropbox" providerId="OAuth2" clId="{9FDDBE9B-B937-EC41-A5EB-4D8DF32A1920}" dt="2020-06-21T18:53:56.704" v="198"/>
          <ac:inkMkLst>
            <pc:docMk/>
            <pc:sldMk cId="1690292377" sldId="335"/>
            <ac:inkMk id="13" creationId="{2A80B4AB-50BF-4246-A9A4-6CEEE7B4A450}"/>
          </ac:inkMkLst>
        </pc:inkChg>
        <pc:inkChg chg="add">
          <ac:chgData name="pavlos protopapas" userId="74894_tp_dropbox" providerId="OAuth2" clId="{9FDDBE9B-B937-EC41-A5EB-4D8DF32A1920}" dt="2020-06-21T18:53:56.988" v="199"/>
          <ac:inkMkLst>
            <pc:docMk/>
            <pc:sldMk cId="1690292377" sldId="335"/>
            <ac:inkMk id="14" creationId="{28405E18-D4D1-724B-8491-5665B9E3547A}"/>
          </ac:inkMkLst>
        </pc:inkChg>
        <pc:inkChg chg="add">
          <ac:chgData name="pavlos protopapas" userId="74894_tp_dropbox" providerId="OAuth2" clId="{9FDDBE9B-B937-EC41-A5EB-4D8DF32A1920}" dt="2020-06-21T18:53:57.208" v="200"/>
          <ac:inkMkLst>
            <pc:docMk/>
            <pc:sldMk cId="1690292377" sldId="335"/>
            <ac:inkMk id="15" creationId="{AC7BF319-5A26-9D49-9634-7C2F008D10B5}"/>
          </ac:inkMkLst>
        </pc:inkChg>
        <pc:inkChg chg="add">
          <ac:chgData name="pavlos protopapas" userId="74894_tp_dropbox" providerId="OAuth2" clId="{9FDDBE9B-B937-EC41-A5EB-4D8DF32A1920}" dt="2020-06-21T18:53:57.402" v="201"/>
          <ac:inkMkLst>
            <pc:docMk/>
            <pc:sldMk cId="1690292377" sldId="335"/>
            <ac:inkMk id="16" creationId="{ACBFAFA5-7BD7-474A-BA4E-5629D445A2EE}"/>
          </ac:inkMkLst>
        </pc:inkChg>
        <pc:inkChg chg="add">
          <ac:chgData name="pavlos protopapas" userId="74894_tp_dropbox" providerId="OAuth2" clId="{9FDDBE9B-B937-EC41-A5EB-4D8DF32A1920}" dt="2020-06-21T18:53:57.769" v="202"/>
          <ac:inkMkLst>
            <pc:docMk/>
            <pc:sldMk cId="1690292377" sldId="335"/>
            <ac:inkMk id="17" creationId="{F249BFC5-FAF0-5246-8812-1AF010B03E31}"/>
          </ac:inkMkLst>
        </pc:inkChg>
        <pc:inkChg chg="add">
          <ac:chgData name="pavlos protopapas" userId="74894_tp_dropbox" providerId="OAuth2" clId="{9FDDBE9B-B937-EC41-A5EB-4D8DF32A1920}" dt="2020-06-21T18:53:57.968" v="203"/>
          <ac:inkMkLst>
            <pc:docMk/>
            <pc:sldMk cId="1690292377" sldId="335"/>
            <ac:inkMk id="18" creationId="{72C44012-2DE4-3B46-9744-992560F01BA0}"/>
          </ac:inkMkLst>
        </pc:inkChg>
        <pc:inkChg chg="add">
          <ac:chgData name="pavlos protopapas" userId="74894_tp_dropbox" providerId="OAuth2" clId="{9FDDBE9B-B937-EC41-A5EB-4D8DF32A1920}" dt="2020-06-21T18:53:58.344" v="204"/>
          <ac:inkMkLst>
            <pc:docMk/>
            <pc:sldMk cId="1690292377" sldId="335"/>
            <ac:inkMk id="19" creationId="{C084E691-E422-1148-9C04-6DD98982E3EC}"/>
          </ac:inkMkLst>
        </pc:inkChg>
      </pc:sldChg>
      <pc:sldChg chg="addSp">
        <pc:chgData name="pavlos protopapas" userId="74894_tp_dropbox" providerId="OAuth2" clId="{9FDDBE9B-B937-EC41-A5EB-4D8DF32A1920}" dt="2020-06-21T18:54:07.660" v="216"/>
        <pc:sldMkLst>
          <pc:docMk/>
          <pc:sldMk cId="356990156" sldId="338"/>
        </pc:sldMkLst>
        <pc:grpChg chg="add">
          <ac:chgData name="pavlos protopapas" userId="74894_tp_dropbox" providerId="OAuth2" clId="{9FDDBE9B-B937-EC41-A5EB-4D8DF32A1920}" dt="2020-06-21T18:54:07.660" v="216"/>
          <ac:grpSpMkLst>
            <pc:docMk/>
            <pc:sldMk cId="356990156" sldId="338"/>
            <ac:grpSpMk id="19" creationId="{064B4FB2-9458-D849-B4EA-957678E0030B}"/>
          </ac:grpSpMkLst>
        </pc:grpChg>
        <pc:inkChg chg="add">
          <ac:chgData name="pavlos protopapas" userId="74894_tp_dropbox" providerId="OAuth2" clId="{9FDDBE9B-B937-EC41-A5EB-4D8DF32A1920}" dt="2020-06-21T18:54:04.497" v="206"/>
          <ac:inkMkLst>
            <pc:docMk/>
            <pc:sldMk cId="356990156" sldId="338"/>
            <ac:inkMk id="4" creationId="{3169749E-1D14-7D48-A1E0-88A35E781CF5}"/>
          </ac:inkMkLst>
        </pc:inkChg>
        <pc:inkChg chg="add">
          <ac:chgData name="pavlos protopapas" userId="74894_tp_dropbox" providerId="OAuth2" clId="{9FDDBE9B-B937-EC41-A5EB-4D8DF32A1920}" dt="2020-06-21T18:54:04.900" v="207"/>
          <ac:inkMkLst>
            <pc:docMk/>
            <pc:sldMk cId="356990156" sldId="338"/>
            <ac:inkMk id="10" creationId="{A1E123DF-1AA4-8A41-B622-1648F1DB2D19}"/>
          </ac:inkMkLst>
        </pc:inkChg>
        <pc:inkChg chg="add">
          <ac:chgData name="pavlos protopapas" userId="74894_tp_dropbox" providerId="OAuth2" clId="{9FDDBE9B-B937-EC41-A5EB-4D8DF32A1920}" dt="2020-06-21T18:54:05.339" v="208"/>
          <ac:inkMkLst>
            <pc:docMk/>
            <pc:sldMk cId="356990156" sldId="338"/>
            <ac:inkMk id="11" creationId="{D61EA360-B5C3-A647-B977-5A759F3577EB}"/>
          </ac:inkMkLst>
        </pc:inkChg>
        <pc:inkChg chg="add">
          <ac:chgData name="pavlos protopapas" userId="74894_tp_dropbox" providerId="OAuth2" clId="{9FDDBE9B-B937-EC41-A5EB-4D8DF32A1920}" dt="2020-06-21T18:54:05.591" v="209"/>
          <ac:inkMkLst>
            <pc:docMk/>
            <pc:sldMk cId="356990156" sldId="338"/>
            <ac:inkMk id="12" creationId="{242F71AE-BE3F-7C4A-B02C-0B5C2C20B6B6}"/>
          </ac:inkMkLst>
        </pc:inkChg>
        <pc:inkChg chg="add">
          <ac:chgData name="pavlos protopapas" userId="74894_tp_dropbox" providerId="OAuth2" clId="{9FDDBE9B-B937-EC41-A5EB-4D8DF32A1920}" dt="2020-06-21T18:54:05.845" v="210"/>
          <ac:inkMkLst>
            <pc:docMk/>
            <pc:sldMk cId="356990156" sldId="338"/>
            <ac:inkMk id="13" creationId="{D7C7E9CA-6EB3-314F-9CF8-2804DFF2F50C}"/>
          </ac:inkMkLst>
        </pc:inkChg>
        <pc:inkChg chg="add">
          <ac:chgData name="pavlos protopapas" userId="74894_tp_dropbox" providerId="OAuth2" clId="{9FDDBE9B-B937-EC41-A5EB-4D8DF32A1920}" dt="2020-06-21T18:54:06.032" v="211"/>
          <ac:inkMkLst>
            <pc:docMk/>
            <pc:sldMk cId="356990156" sldId="338"/>
            <ac:inkMk id="14" creationId="{1B84C498-1128-DE42-B65F-B6C3ADC654B9}"/>
          </ac:inkMkLst>
        </pc:inkChg>
        <pc:inkChg chg="add">
          <ac:chgData name="pavlos protopapas" userId="74894_tp_dropbox" providerId="OAuth2" clId="{9FDDBE9B-B937-EC41-A5EB-4D8DF32A1920}" dt="2020-06-21T18:54:06.413" v="212"/>
          <ac:inkMkLst>
            <pc:docMk/>
            <pc:sldMk cId="356990156" sldId="338"/>
            <ac:inkMk id="15" creationId="{DB4B0E9C-1123-6341-9101-10941743588E}"/>
          </ac:inkMkLst>
        </pc:inkChg>
        <pc:inkChg chg="add">
          <ac:chgData name="pavlos protopapas" userId="74894_tp_dropbox" providerId="OAuth2" clId="{9FDDBE9B-B937-EC41-A5EB-4D8DF32A1920}" dt="2020-06-21T18:54:06.574" v="213"/>
          <ac:inkMkLst>
            <pc:docMk/>
            <pc:sldMk cId="356990156" sldId="338"/>
            <ac:inkMk id="16" creationId="{CCD3B794-9286-5840-A53E-A87CB7054732}"/>
          </ac:inkMkLst>
        </pc:inkChg>
        <pc:inkChg chg="add">
          <ac:chgData name="pavlos protopapas" userId="74894_tp_dropbox" providerId="OAuth2" clId="{9FDDBE9B-B937-EC41-A5EB-4D8DF32A1920}" dt="2020-06-21T18:54:06.928" v="214"/>
          <ac:inkMkLst>
            <pc:docMk/>
            <pc:sldMk cId="356990156" sldId="338"/>
            <ac:inkMk id="17" creationId="{943A5D49-7C22-4441-9FB6-D5188DAF6A86}"/>
          </ac:inkMkLst>
        </pc:inkChg>
        <pc:inkChg chg="add">
          <ac:chgData name="pavlos protopapas" userId="74894_tp_dropbox" providerId="OAuth2" clId="{9FDDBE9B-B937-EC41-A5EB-4D8DF32A1920}" dt="2020-06-21T18:54:07.091" v="215"/>
          <ac:inkMkLst>
            <pc:docMk/>
            <pc:sldMk cId="356990156" sldId="338"/>
            <ac:inkMk id="18" creationId="{C33CDF38-D66D-7C4B-9A02-7EC685754E8D}"/>
          </ac:inkMkLst>
        </pc:inkChg>
      </pc:sldChg>
      <pc:sldChg chg="addSp">
        <pc:chgData name="pavlos protopapas" userId="74894_tp_dropbox" providerId="OAuth2" clId="{9FDDBE9B-B937-EC41-A5EB-4D8DF32A1920}" dt="2020-06-21T18:47:41.986" v="10"/>
        <pc:sldMkLst>
          <pc:docMk/>
          <pc:sldMk cId="1815427904" sldId="449"/>
        </pc:sldMkLst>
        <pc:grpChg chg="add">
          <ac:chgData name="pavlos protopapas" userId="74894_tp_dropbox" providerId="OAuth2" clId="{9FDDBE9B-B937-EC41-A5EB-4D8DF32A1920}" dt="2020-06-21T18:47:41.986" v="10"/>
          <ac:grpSpMkLst>
            <pc:docMk/>
            <pc:sldMk cId="1815427904" sldId="449"/>
            <ac:grpSpMk id="15" creationId="{33519218-BAFB-0849-8CD9-3D77D29072AC}"/>
          </ac:grpSpMkLst>
        </pc:grpChg>
        <pc:inkChg chg="add">
          <ac:chgData name="pavlos protopapas" userId="74894_tp_dropbox" providerId="OAuth2" clId="{9FDDBE9B-B937-EC41-A5EB-4D8DF32A1920}" dt="2020-06-21T18:47:38.346" v="0"/>
          <ac:inkMkLst>
            <pc:docMk/>
            <pc:sldMk cId="1815427904" sldId="449"/>
            <ac:inkMk id="5" creationId="{DA8292B4-1F58-2A44-86E0-ED1FFB934E85}"/>
          </ac:inkMkLst>
        </pc:inkChg>
        <pc:inkChg chg="add">
          <ac:chgData name="pavlos protopapas" userId="74894_tp_dropbox" providerId="OAuth2" clId="{9FDDBE9B-B937-EC41-A5EB-4D8DF32A1920}" dt="2020-06-21T18:47:38.422" v="1"/>
          <ac:inkMkLst>
            <pc:docMk/>
            <pc:sldMk cId="1815427904" sldId="449"/>
            <ac:inkMk id="6" creationId="{5026C659-8844-4D43-BCBB-42BF795A6CB6}"/>
          </ac:inkMkLst>
        </pc:inkChg>
        <pc:inkChg chg="add">
          <ac:chgData name="pavlos protopapas" userId="74894_tp_dropbox" providerId="OAuth2" clId="{9FDDBE9B-B937-EC41-A5EB-4D8DF32A1920}" dt="2020-06-21T18:47:38.955" v="2"/>
          <ac:inkMkLst>
            <pc:docMk/>
            <pc:sldMk cId="1815427904" sldId="449"/>
            <ac:inkMk id="7" creationId="{5C9879C8-066B-B549-BCFC-02DD502858A6}"/>
          </ac:inkMkLst>
        </pc:inkChg>
        <pc:inkChg chg="add">
          <ac:chgData name="pavlos protopapas" userId="74894_tp_dropbox" providerId="OAuth2" clId="{9FDDBE9B-B937-EC41-A5EB-4D8DF32A1920}" dt="2020-06-21T18:47:39.445" v="3"/>
          <ac:inkMkLst>
            <pc:docMk/>
            <pc:sldMk cId="1815427904" sldId="449"/>
            <ac:inkMk id="8" creationId="{04142B6A-14A1-3A40-9380-3525B7EFFCFA}"/>
          </ac:inkMkLst>
        </pc:inkChg>
        <pc:inkChg chg="add">
          <ac:chgData name="pavlos protopapas" userId="74894_tp_dropbox" providerId="OAuth2" clId="{9FDDBE9B-B937-EC41-A5EB-4D8DF32A1920}" dt="2020-06-21T18:47:39.803" v="4"/>
          <ac:inkMkLst>
            <pc:docMk/>
            <pc:sldMk cId="1815427904" sldId="449"/>
            <ac:inkMk id="9" creationId="{E449947C-2781-5A43-9FF5-B36C1807C9D8}"/>
          </ac:inkMkLst>
        </pc:inkChg>
        <pc:inkChg chg="add">
          <ac:chgData name="pavlos protopapas" userId="74894_tp_dropbox" providerId="OAuth2" clId="{9FDDBE9B-B937-EC41-A5EB-4D8DF32A1920}" dt="2020-06-21T18:47:40.025" v="5"/>
          <ac:inkMkLst>
            <pc:docMk/>
            <pc:sldMk cId="1815427904" sldId="449"/>
            <ac:inkMk id="10" creationId="{54C4D0C4-8A24-C745-A495-4D4464790A12}"/>
          </ac:inkMkLst>
        </pc:inkChg>
        <pc:inkChg chg="add">
          <ac:chgData name="pavlos protopapas" userId="74894_tp_dropbox" providerId="OAuth2" clId="{9FDDBE9B-B937-EC41-A5EB-4D8DF32A1920}" dt="2020-06-21T18:47:40.179" v="6"/>
          <ac:inkMkLst>
            <pc:docMk/>
            <pc:sldMk cId="1815427904" sldId="449"/>
            <ac:inkMk id="11" creationId="{C50682B5-422D-7846-9B81-F2575E6A01A5}"/>
          </ac:inkMkLst>
        </pc:inkChg>
        <pc:inkChg chg="add">
          <ac:chgData name="pavlos protopapas" userId="74894_tp_dropbox" providerId="OAuth2" clId="{9FDDBE9B-B937-EC41-A5EB-4D8DF32A1920}" dt="2020-06-21T18:47:40.545" v="7"/>
          <ac:inkMkLst>
            <pc:docMk/>
            <pc:sldMk cId="1815427904" sldId="449"/>
            <ac:inkMk id="12" creationId="{911C7303-F572-2742-8630-6D1292F3E693}"/>
          </ac:inkMkLst>
        </pc:inkChg>
        <pc:inkChg chg="add">
          <ac:chgData name="pavlos protopapas" userId="74894_tp_dropbox" providerId="OAuth2" clId="{9FDDBE9B-B937-EC41-A5EB-4D8DF32A1920}" dt="2020-06-21T18:47:41.034" v="8"/>
          <ac:inkMkLst>
            <pc:docMk/>
            <pc:sldMk cId="1815427904" sldId="449"/>
            <ac:inkMk id="13" creationId="{B7EC0BA1-3BC9-884B-BF43-0E7D79D37B89}"/>
          </ac:inkMkLst>
        </pc:inkChg>
        <pc:inkChg chg="add">
          <ac:chgData name="pavlos protopapas" userId="74894_tp_dropbox" providerId="OAuth2" clId="{9FDDBE9B-B937-EC41-A5EB-4D8DF32A1920}" dt="2020-06-21T18:47:41.345" v="9"/>
          <ac:inkMkLst>
            <pc:docMk/>
            <pc:sldMk cId="1815427904" sldId="449"/>
            <ac:inkMk id="14" creationId="{A5B8F808-C6BE-9F41-8FA4-D8048688756F}"/>
          </ac:inkMkLst>
        </pc:inkChg>
      </pc:sldChg>
      <pc:sldChg chg="addSp">
        <pc:chgData name="pavlos protopapas" userId="74894_tp_dropbox" providerId="OAuth2" clId="{9FDDBE9B-B937-EC41-A5EB-4D8DF32A1920}" dt="2020-06-21T18:48:15.336" v="18"/>
        <pc:sldMkLst>
          <pc:docMk/>
          <pc:sldMk cId="3933938236" sldId="450"/>
        </pc:sldMkLst>
        <pc:grpChg chg="add">
          <ac:chgData name="pavlos protopapas" userId="74894_tp_dropbox" providerId="OAuth2" clId="{9FDDBE9B-B937-EC41-A5EB-4D8DF32A1920}" dt="2020-06-21T18:48:15.336" v="18"/>
          <ac:grpSpMkLst>
            <pc:docMk/>
            <pc:sldMk cId="3933938236" sldId="450"/>
            <ac:grpSpMk id="12" creationId="{41399FCB-2230-9742-A057-B5BE948AF23C}"/>
          </ac:grpSpMkLst>
        </pc:grpChg>
        <pc:inkChg chg="add">
          <ac:chgData name="pavlos protopapas" userId="74894_tp_dropbox" providerId="OAuth2" clId="{9FDDBE9B-B937-EC41-A5EB-4D8DF32A1920}" dt="2020-06-21T18:48:11.659" v="11"/>
          <ac:inkMkLst>
            <pc:docMk/>
            <pc:sldMk cId="3933938236" sldId="450"/>
            <ac:inkMk id="3" creationId="{0A6D72E9-E35D-FE49-A498-E225799B0290}"/>
          </ac:inkMkLst>
        </pc:inkChg>
        <pc:inkChg chg="add">
          <ac:chgData name="pavlos protopapas" userId="74894_tp_dropbox" providerId="OAuth2" clId="{9FDDBE9B-B937-EC41-A5EB-4D8DF32A1920}" dt="2020-06-21T18:48:12.202" v="12"/>
          <ac:inkMkLst>
            <pc:docMk/>
            <pc:sldMk cId="3933938236" sldId="450"/>
            <ac:inkMk id="5" creationId="{A7C838BE-6941-DD4D-91F7-52D4200360D7}"/>
          </ac:inkMkLst>
        </pc:inkChg>
        <pc:inkChg chg="add">
          <ac:chgData name="pavlos protopapas" userId="74894_tp_dropbox" providerId="OAuth2" clId="{9FDDBE9B-B937-EC41-A5EB-4D8DF32A1920}" dt="2020-06-21T18:48:12.652" v="13"/>
          <ac:inkMkLst>
            <pc:docMk/>
            <pc:sldMk cId="3933938236" sldId="450"/>
            <ac:inkMk id="7" creationId="{25A96EB8-01C0-AD4A-A97B-66D2184A23EB}"/>
          </ac:inkMkLst>
        </pc:inkChg>
        <pc:inkChg chg="add">
          <ac:chgData name="pavlos protopapas" userId="74894_tp_dropbox" providerId="OAuth2" clId="{9FDDBE9B-B937-EC41-A5EB-4D8DF32A1920}" dt="2020-06-21T18:48:12.820" v="14"/>
          <ac:inkMkLst>
            <pc:docMk/>
            <pc:sldMk cId="3933938236" sldId="450"/>
            <ac:inkMk id="8" creationId="{86B60F3A-AE55-4F4E-A253-6A8341338D46}"/>
          </ac:inkMkLst>
        </pc:inkChg>
        <pc:inkChg chg="add">
          <ac:chgData name="pavlos protopapas" userId="74894_tp_dropbox" providerId="OAuth2" clId="{9FDDBE9B-B937-EC41-A5EB-4D8DF32A1920}" dt="2020-06-21T18:48:13.001" v="15"/>
          <ac:inkMkLst>
            <pc:docMk/>
            <pc:sldMk cId="3933938236" sldId="450"/>
            <ac:inkMk id="9" creationId="{A9BA8390-B403-8649-B2B5-5F5559EC2D68}"/>
          </ac:inkMkLst>
        </pc:inkChg>
        <pc:inkChg chg="add">
          <ac:chgData name="pavlos protopapas" userId="74894_tp_dropbox" providerId="OAuth2" clId="{9FDDBE9B-B937-EC41-A5EB-4D8DF32A1920}" dt="2020-06-21T18:48:13.413" v="16"/>
          <ac:inkMkLst>
            <pc:docMk/>
            <pc:sldMk cId="3933938236" sldId="450"/>
            <ac:inkMk id="10" creationId="{F1389D4C-F7B7-1C42-AC63-89BC4851934F}"/>
          </ac:inkMkLst>
        </pc:inkChg>
        <pc:inkChg chg="add">
          <ac:chgData name="pavlos protopapas" userId="74894_tp_dropbox" providerId="OAuth2" clId="{9FDDBE9B-B937-EC41-A5EB-4D8DF32A1920}" dt="2020-06-21T18:48:14.419" v="17"/>
          <ac:inkMkLst>
            <pc:docMk/>
            <pc:sldMk cId="3933938236" sldId="450"/>
            <ac:inkMk id="11" creationId="{773D4860-C2CF-0A47-A417-EDAC1D71CEAC}"/>
          </ac:inkMkLst>
        </pc:inkChg>
      </pc:sldChg>
      <pc:sldChg chg="addSp">
        <pc:chgData name="pavlos protopapas" userId="74894_tp_dropbox" providerId="OAuth2" clId="{9FDDBE9B-B937-EC41-A5EB-4D8DF32A1920}" dt="2020-06-21T18:49:44.307" v="71"/>
        <pc:sldMkLst>
          <pc:docMk/>
          <pc:sldMk cId="798823431" sldId="458"/>
        </pc:sldMkLst>
        <pc:grpChg chg="add">
          <ac:chgData name="pavlos protopapas" userId="74894_tp_dropbox" providerId="OAuth2" clId="{9FDDBE9B-B937-EC41-A5EB-4D8DF32A1920}" dt="2020-06-21T18:49:40.989" v="67"/>
          <ac:grpSpMkLst>
            <pc:docMk/>
            <pc:sldMk cId="798823431" sldId="458"/>
            <ac:grpSpMk id="34" creationId="{A14597A1-AAB8-A940-890E-E80AC122285B}"/>
          </ac:grpSpMkLst>
        </pc:grpChg>
        <pc:grpChg chg="add">
          <ac:chgData name="pavlos protopapas" userId="74894_tp_dropbox" providerId="OAuth2" clId="{9FDDBE9B-B937-EC41-A5EB-4D8DF32A1920}" dt="2020-06-21T18:49:44.307" v="71"/>
          <ac:grpSpMkLst>
            <pc:docMk/>
            <pc:sldMk cId="798823431" sldId="458"/>
            <ac:grpSpMk id="39" creationId="{7A0431C6-6DA2-1244-9A55-15284BEECF12}"/>
          </ac:grpSpMkLst>
        </pc:grpChg>
        <pc:inkChg chg="add">
          <ac:chgData name="pavlos protopapas" userId="74894_tp_dropbox" providerId="OAuth2" clId="{9FDDBE9B-B937-EC41-A5EB-4D8DF32A1920}" dt="2020-06-21T18:49:39.463" v="64"/>
          <ac:inkMkLst>
            <pc:docMk/>
            <pc:sldMk cId="798823431" sldId="458"/>
            <ac:inkMk id="3" creationId="{1E47229B-8B7F-F74B-9869-F95BD4022AFB}"/>
          </ac:inkMkLst>
        </pc:inkChg>
        <pc:inkChg chg="add">
          <ac:chgData name="pavlos protopapas" userId="74894_tp_dropbox" providerId="OAuth2" clId="{9FDDBE9B-B937-EC41-A5EB-4D8DF32A1920}" dt="2020-06-21T18:49:39.847" v="65"/>
          <ac:inkMkLst>
            <pc:docMk/>
            <pc:sldMk cId="798823431" sldId="458"/>
            <ac:inkMk id="4" creationId="{D132133A-BD07-EE4B-985D-0722D76DCC2B}"/>
          </ac:inkMkLst>
        </pc:inkChg>
        <pc:inkChg chg="add">
          <ac:chgData name="pavlos protopapas" userId="74894_tp_dropbox" providerId="OAuth2" clId="{9FDDBE9B-B937-EC41-A5EB-4D8DF32A1920}" dt="2020-06-21T18:49:40.388" v="66"/>
          <ac:inkMkLst>
            <pc:docMk/>
            <pc:sldMk cId="798823431" sldId="458"/>
            <ac:inkMk id="6" creationId="{5A197786-1415-BE46-84E0-E66D02832569}"/>
          </ac:inkMkLst>
        </pc:inkChg>
        <pc:inkChg chg="add">
          <ac:chgData name="pavlos protopapas" userId="74894_tp_dropbox" providerId="OAuth2" clId="{9FDDBE9B-B937-EC41-A5EB-4D8DF32A1920}" dt="2020-06-21T18:49:42.755" v="68"/>
          <ac:inkMkLst>
            <pc:docMk/>
            <pc:sldMk cId="798823431" sldId="458"/>
            <ac:inkMk id="36" creationId="{3AC6943E-9B94-4045-BE87-C7D1344BBF24}"/>
          </ac:inkMkLst>
        </pc:inkChg>
        <pc:inkChg chg="add">
          <ac:chgData name="pavlos protopapas" userId="74894_tp_dropbox" providerId="OAuth2" clId="{9FDDBE9B-B937-EC41-A5EB-4D8DF32A1920}" dt="2020-06-21T18:49:43.105" v="69"/>
          <ac:inkMkLst>
            <pc:docMk/>
            <pc:sldMk cId="798823431" sldId="458"/>
            <ac:inkMk id="37" creationId="{F3B636C5-C128-4246-AD1A-8199FFC4DC42}"/>
          </ac:inkMkLst>
        </pc:inkChg>
        <pc:inkChg chg="add">
          <ac:chgData name="pavlos protopapas" userId="74894_tp_dropbox" providerId="OAuth2" clId="{9FDDBE9B-B937-EC41-A5EB-4D8DF32A1920}" dt="2020-06-21T18:49:43.585" v="70"/>
          <ac:inkMkLst>
            <pc:docMk/>
            <pc:sldMk cId="798823431" sldId="458"/>
            <ac:inkMk id="38" creationId="{D431282B-0426-1748-83BF-A19DA1129C1B}"/>
          </ac:inkMkLst>
        </pc:inkChg>
      </pc:sldChg>
      <pc:sldChg chg="addSp delSp">
        <pc:chgData name="pavlos protopapas" userId="74894_tp_dropbox" providerId="OAuth2" clId="{9FDDBE9B-B937-EC41-A5EB-4D8DF32A1920}" dt="2020-06-21T18:48:45.169" v="44"/>
        <pc:sldMkLst>
          <pc:docMk/>
          <pc:sldMk cId="559233563" sldId="473"/>
        </pc:sldMkLst>
        <pc:grpChg chg="add del">
          <ac:chgData name="pavlos protopapas" userId="74894_tp_dropbox" providerId="OAuth2" clId="{9FDDBE9B-B937-EC41-A5EB-4D8DF32A1920}" dt="2020-06-21T18:48:35.785" v="31"/>
          <ac:grpSpMkLst>
            <pc:docMk/>
            <pc:sldMk cId="559233563" sldId="473"/>
            <ac:grpSpMk id="14" creationId="{5F874500-CC3C-8142-AFDB-599D46288104}"/>
          </ac:grpSpMkLst>
        </pc:grpChg>
        <pc:grpChg chg="add del">
          <ac:chgData name="pavlos protopapas" userId="74894_tp_dropbox" providerId="OAuth2" clId="{9FDDBE9B-B937-EC41-A5EB-4D8DF32A1920}" dt="2020-06-21T18:48:40.096" v="38"/>
          <ac:grpSpMkLst>
            <pc:docMk/>
            <pc:sldMk cId="559233563" sldId="473"/>
            <ac:grpSpMk id="21" creationId="{5676C799-9B82-5946-8029-7E0164B70CDD}"/>
          </ac:grpSpMkLst>
        </pc:grpChg>
        <pc:grpChg chg="add del">
          <ac:chgData name="pavlos protopapas" userId="74894_tp_dropbox" providerId="OAuth2" clId="{9FDDBE9B-B937-EC41-A5EB-4D8DF32A1920}" dt="2020-06-21T18:48:45.169" v="44"/>
          <ac:grpSpMkLst>
            <pc:docMk/>
            <pc:sldMk cId="559233563" sldId="473"/>
            <ac:grpSpMk id="28" creationId="{643E9C12-0134-5044-B9F4-9F8B2CDB7DF2}"/>
          </ac:grpSpMkLst>
        </pc:grpChg>
        <pc:grpChg chg="add">
          <ac:chgData name="pavlos protopapas" userId="74894_tp_dropbox" providerId="OAuth2" clId="{9FDDBE9B-B937-EC41-A5EB-4D8DF32A1920}" dt="2020-06-21T18:48:45.169" v="44"/>
          <ac:grpSpMkLst>
            <pc:docMk/>
            <pc:sldMk cId="559233563" sldId="473"/>
            <ac:grpSpMk id="34" creationId="{8707EC61-E7FA-9440-9B56-E898D63D8F6D}"/>
          </ac:grpSpMkLst>
        </pc:grp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5" creationId="{A43AEB98-9258-124B-938B-7CF3656BD4F4}"/>
          </ac:inkMkLst>
        </pc:ink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6" creationId="{7B6D7B6E-4EBC-1940-A2E5-A0D8BD768778}"/>
          </ac:inkMkLst>
        </pc:ink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9" creationId="{39289F6F-AE60-454C-817C-0AA56B9B2756}"/>
          </ac:inkMkLst>
        </pc:ink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10" creationId="{56758F96-EC76-B94B-AD61-D1DC49E1A56D}"/>
          </ac:inkMkLst>
        </pc:inkChg>
        <pc:inkChg chg="add topLvl">
          <ac:chgData name="pavlos protopapas" userId="74894_tp_dropbox" providerId="OAuth2" clId="{9FDDBE9B-B937-EC41-A5EB-4D8DF32A1920}" dt="2020-06-21T18:48:40.096" v="38"/>
          <ac:inkMkLst>
            <pc:docMk/>
            <pc:sldMk cId="559233563" sldId="473"/>
            <ac:inkMk id="13" creationId="{159B0E95-B3C3-B04A-A95B-B9E58093D1C0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5" creationId="{2F733C9A-1D9E-C642-966C-7C9500CFDE8A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6" creationId="{3CF0E3FC-2000-EF42-B464-619A3839A43A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7" creationId="{001E2D59-5838-604B-A3C3-3FB07D75AED3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8" creationId="{29DE2C1D-FD66-684A-903A-799FA7CF596C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19" creationId="{7B777432-6969-8D48-AA15-D4A41908B513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0" creationId="{B67E9FB4-4F1F-DF4F-8B89-C379C3B736EA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2" creationId="{509388A5-3BFA-A041-9AD2-92BFEA1D8CC5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3" creationId="{F2757BAE-0208-7A41-AC0C-2969B35D9486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4" creationId="{8A5D3B5D-60F5-9D49-8815-CFF95E739D5F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5" creationId="{9F484A8B-6A26-3D4C-90AA-450791CE295D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6" creationId="{CA904C3C-B29E-C449-874C-A95604424567}"/>
          </ac:inkMkLst>
        </pc:inkChg>
        <pc:inkChg chg="add topLvl">
          <ac:chgData name="pavlos protopapas" userId="74894_tp_dropbox" providerId="OAuth2" clId="{9FDDBE9B-B937-EC41-A5EB-4D8DF32A1920}" dt="2020-06-21T18:48:45.169" v="44"/>
          <ac:inkMkLst>
            <pc:docMk/>
            <pc:sldMk cId="559233563" sldId="473"/>
            <ac:inkMk id="27" creationId="{6F044002-F798-C245-8761-8A131614D362}"/>
          </ac:inkMkLst>
        </pc:inkChg>
        <pc:inkChg chg="add">
          <ac:chgData name="pavlos protopapas" userId="74894_tp_dropbox" providerId="OAuth2" clId="{9FDDBE9B-B937-EC41-A5EB-4D8DF32A1920}" dt="2020-06-21T18:48:42.024" v="39"/>
          <ac:inkMkLst>
            <pc:docMk/>
            <pc:sldMk cId="559233563" sldId="473"/>
            <ac:inkMk id="29" creationId="{F133873A-3BF1-0E45-963E-E22E65DB4D13}"/>
          </ac:inkMkLst>
        </pc:inkChg>
        <pc:inkChg chg="add">
          <ac:chgData name="pavlos protopapas" userId="74894_tp_dropbox" providerId="OAuth2" clId="{9FDDBE9B-B937-EC41-A5EB-4D8DF32A1920}" dt="2020-06-21T18:48:42.861" v="40"/>
          <ac:inkMkLst>
            <pc:docMk/>
            <pc:sldMk cId="559233563" sldId="473"/>
            <ac:inkMk id="30" creationId="{D28A9184-FD6A-AC42-BC81-8EE67937666F}"/>
          </ac:inkMkLst>
        </pc:inkChg>
        <pc:inkChg chg="add">
          <ac:chgData name="pavlos protopapas" userId="74894_tp_dropbox" providerId="OAuth2" clId="{9FDDBE9B-B937-EC41-A5EB-4D8DF32A1920}" dt="2020-06-21T18:48:43.348" v="41"/>
          <ac:inkMkLst>
            <pc:docMk/>
            <pc:sldMk cId="559233563" sldId="473"/>
            <ac:inkMk id="31" creationId="{E07FE727-19EF-2F4D-B4D0-0279C23FFE83}"/>
          </ac:inkMkLst>
        </pc:inkChg>
        <pc:inkChg chg="add">
          <ac:chgData name="pavlos protopapas" userId="74894_tp_dropbox" providerId="OAuth2" clId="{9FDDBE9B-B937-EC41-A5EB-4D8DF32A1920}" dt="2020-06-21T18:48:43.912" v="42"/>
          <ac:inkMkLst>
            <pc:docMk/>
            <pc:sldMk cId="559233563" sldId="473"/>
            <ac:inkMk id="32" creationId="{C433F4DC-B5D3-AC4D-868C-EACAA6F496EB}"/>
          </ac:inkMkLst>
        </pc:inkChg>
        <pc:inkChg chg="add">
          <ac:chgData name="pavlos protopapas" userId="74894_tp_dropbox" providerId="OAuth2" clId="{9FDDBE9B-B937-EC41-A5EB-4D8DF32A1920}" dt="2020-06-21T18:48:44.299" v="43"/>
          <ac:inkMkLst>
            <pc:docMk/>
            <pc:sldMk cId="559233563" sldId="473"/>
            <ac:inkMk id="33" creationId="{A2F6240C-F909-5445-A8D6-2E70720044B9}"/>
          </ac:inkMkLst>
        </pc:inkChg>
      </pc:sldChg>
      <pc:sldChg chg="addSp delSp">
        <pc:chgData name="pavlos protopapas" userId="74894_tp_dropbox" providerId="OAuth2" clId="{9FDDBE9B-B937-EC41-A5EB-4D8DF32A1920}" dt="2020-06-21T18:50:21.557" v="110"/>
        <pc:sldMkLst>
          <pc:docMk/>
          <pc:sldMk cId="44573635" sldId="481"/>
        </pc:sldMkLst>
        <pc:grpChg chg="add del">
          <ac:chgData name="pavlos protopapas" userId="74894_tp_dropbox" providerId="OAuth2" clId="{9FDDBE9B-B937-EC41-A5EB-4D8DF32A1920}" dt="2020-06-21T18:50:21.547" v="103"/>
          <ac:grpSpMkLst>
            <pc:docMk/>
            <pc:sldMk cId="44573635" sldId="481"/>
            <ac:grpSpMk id="24" creationId="{D9FF4CEF-764D-2644-9239-29EABF308FD7}"/>
          </ac:grpSpMkLst>
        </pc:grpChg>
        <pc:grpChg chg="add del">
          <ac:chgData name="pavlos protopapas" userId="74894_tp_dropbox" providerId="OAuth2" clId="{9FDDBE9B-B937-EC41-A5EB-4D8DF32A1920}" dt="2020-06-21T18:50:21.553" v="106"/>
          <ac:grpSpMkLst>
            <pc:docMk/>
            <pc:sldMk cId="44573635" sldId="481"/>
            <ac:grpSpMk id="25" creationId="{B1D875E0-36A7-144E-91D7-95E08E95B114}"/>
          </ac:grpSpMkLst>
        </pc:grpChg>
        <pc:grpChg chg="add del">
          <ac:chgData name="pavlos protopapas" userId="74894_tp_dropbox" providerId="OAuth2" clId="{9FDDBE9B-B937-EC41-A5EB-4D8DF32A1920}" dt="2020-06-21T18:50:21.551" v="105"/>
          <ac:grpSpMkLst>
            <pc:docMk/>
            <pc:sldMk cId="44573635" sldId="481"/>
            <ac:grpSpMk id="26" creationId="{85EF72D5-8A6E-B846-96CA-6C9FE16BF6A1}"/>
          </ac:grpSpMkLst>
        </pc:grpChg>
        <pc:inkChg chg="add del topLvl">
          <ac:chgData name="pavlos protopapas" userId="74894_tp_dropbox" providerId="OAuth2" clId="{9FDDBE9B-B937-EC41-A5EB-4D8DF32A1920}" dt="2020-06-21T18:50:21.557" v="110"/>
          <ac:inkMkLst>
            <pc:docMk/>
            <pc:sldMk cId="44573635" sldId="481"/>
            <ac:inkMk id="3" creationId="{383D1EF6-3210-9848-BF0D-ADD44B81FF8E}"/>
          </ac:inkMkLst>
        </pc:inkChg>
        <pc:inkChg chg="add del">
          <ac:chgData name="pavlos protopapas" userId="74894_tp_dropbox" providerId="OAuth2" clId="{9FDDBE9B-B937-EC41-A5EB-4D8DF32A1920}" dt="2020-06-21T18:50:21.543" v="102"/>
          <ac:inkMkLst>
            <pc:docMk/>
            <pc:sldMk cId="44573635" sldId="481"/>
            <ac:inkMk id="5" creationId="{66A596BD-377B-D04C-8A78-3315DD6688A7}"/>
          </ac:inkMkLst>
        </pc:inkChg>
        <pc:inkChg chg="add del">
          <ac:chgData name="pavlos protopapas" userId="74894_tp_dropbox" providerId="OAuth2" clId="{9FDDBE9B-B937-EC41-A5EB-4D8DF32A1920}" dt="2020-06-21T18:50:21.536" v="99"/>
          <ac:inkMkLst>
            <pc:docMk/>
            <pc:sldMk cId="44573635" sldId="481"/>
            <ac:inkMk id="6" creationId="{27142AB8-92E4-314D-960D-46796190EBC5}"/>
          </ac:inkMkLst>
        </pc:inkChg>
        <pc:inkChg chg="add del topLvl">
          <ac:chgData name="pavlos protopapas" userId="74894_tp_dropbox" providerId="OAuth2" clId="{9FDDBE9B-B937-EC41-A5EB-4D8DF32A1920}" dt="2020-06-21T18:50:21.551" v="105"/>
          <ac:inkMkLst>
            <pc:docMk/>
            <pc:sldMk cId="44573635" sldId="481"/>
            <ac:inkMk id="7" creationId="{F84F7273-A555-AA47-8BB4-77BBB3C9883F}"/>
          </ac:inkMkLst>
        </pc:inkChg>
        <pc:inkChg chg="add del">
          <ac:chgData name="pavlos protopapas" userId="74894_tp_dropbox" providerId="OAuth2" clId="{9FDDBE9B-B937-EC41-A5EB-4D8DF32A1920}" dt="2020-06-21T18:50:21.522" v="94"/>
          <ac:inkMkLst>
            <pc:docMk/>
            <pc:sldMk cId="44573635" sldId="481"/>
            <ac:inkMk id="8" creationId="{114A214A-3ECF-AF47-8BBB-510A94268810}"/>
          </ac:inkMkLst>
        </pc:inkChg>
        <pc:inkChg chg="add del">
          <ac:chgData name="pavlos protopapas" userId="74894_tp_dropbox" providerId="OAuth2" clId="{9FDDBE9B-B937-EC41-A5EB-4D8DF32A1920}" dt="2020-06-21T18:50:21.548" v="104"/>
          <ac:inkMkLst>
            <pc:docMk/>
            <pc:sldMk cId="44573635" sldId="481"/>
            <ac:inkMk id="10" creationId="{B391DD7E-5934-9947-A9DB-6081AE432B5B}"/>
          </ac:inkMkLst>
        </pc:inkChg>
        <pc:inkChg chg="add del">
          <ac:chgData name="pavlos protopapas" userId="74894_tp_dropbox" providerId="OAuth2" clId="{9FDDBE9B-B937-EC41-A5EB-4D8DF32A1920}" dt="2020-06-21T18:50:21.539" v="100"/>
          <ac:inkMkLst>
            <pc:docMk/>
            <pc:sldMk cId="44573635" sldId="481"/>
            <ac:inkMk id="11" creationId="{45651D9A-624A-FE42-BD48-BCC6F41F36AA}"/>
          </ac:inkMkLst>
        </pc:inkChg>
        <pc:inkChg chg="add del">
          <ac:chgData name="pavlos protopapas" userId="74894_tp_dropbox" providerId="OAuth2" clId="{9FDDBE9B-B937-EC41-A5EB-4D8DF32A1920}" dt="2020-06-21T18:50:21.504" v="92"/>
          <ac:inkMkLst>
            <pc:docMk/>
            <pc:sldMk cId="44573635" sldId="481"/>
            <ac:inkMk id="12" creationId="{6906B07F-BC21-9149-8767-A9AD5DE709DB}"/>
          </ac:inkMkLst>
        </pc:inkChg>
        <pc:inkChg chg="add del">
          <ac:chgData name="pavlos protopapas" userId="74894_tp_dropbox" providerId="OAuth2" clId="{9FDDBE9B-B937-EC41-A5EB-4D8DF32A1920}" dt="2020-06-21T18:50:21.514" v="93"/>
          <ac:inkMkLst>
            <pc:docMk/>
            <pc:sldMk cId="44573635" sldId="481"/>
            <ac:inkMk id="13" creationId="{B90B16BB-87E7-4047-AEEE-C96DE44091A2}"/>
          </ac:inkMkLst>
        </pc:inkChg>
        <pc:inkChg chg="add del">
          <ac:chgData name="pavlos protopapas" userId="74894_tp_dropbox" providerId="OAuth2" clId="{9FDDBE9B-B937-EC41-A5EB-4D8DF32A1920}" dt="2020-06-21T18:50:21.541" v="101"/>
          <ac:inkMkLst>
            <pc:docMk/>
            <pc:sldMk cId="44573635" sldId="481"/>
            <ac:inkMk id="14" creationId="{B7006BEA-3CD4-BC4A-B019-FFE81B699B64}"/>
          </ac:inkMkLst>
        </pc:inkChg>
        <pc:inkChg chg="add del">
          <ac:chgData name="pavlos protopapas" userId="74894_tp_dropbox" providerId="OAuth2" clId="{9FDDBE9B-B937-EC41-A5EB-4D8DF32A1920}" dt="2020-06-21T18:50:21.556" v="109"/>
          <ac:inkMkLst>
            <pc:docMk/>
            <pc:sldMk cId="44573635" sldId="481"/>
            <ac:inkMk id="15" creationId="{F2C5D570-209C-1046-BB5C-BDAA2FFC3533}"/>
          </ac:inkMkLst>
        </pc:inkChg>
        <pc:inkChg chg="add del topLvl">
          <ac:chgData name="pavlos protopapas" userId="74894_tp_dropbox" providerId="OAuth2" clId="{9FDDBE9B-B937-EC41-A5EB-4D8DF32A1920}" dt="2020-06-21T18:50:21.553" v="106"/>
          <ac:inkMkLst>
            <pc:docMk/>
            <pc:sldMk cId="44573635" sldId="481"/>
            <ac:inkMk id="16" creationId="{B1E7E2A0-EEDA-5846-A528-8A267FB679DA}"/>
          </ac:inkMkLst>
        </pc:inkChg>
        <pc:inkChg chg="add del">
          <ac:chgData name="pavlos protopapas" userId="74894_tp_dropbox" providerId="OAuth2" clId="{9FDDBE9B-B937-EC41-A5EB-4D8DF32A1920}" dt="2020-06-21T18:50:21.531" v="97"/>
          <ac:inkMkLst>
            <pc:docMk/>
            <pc:sldMk cId="44573635" sldId="481"/>
            <ac:inkMk id="17" creationId="{5D57E02A-C981-5F4D-9A4B-DF45BC552187}"/>
          </ac:inkMkLst>
        </pc:inkChg>
        <pc:inkChg chg="add del">
          <ac:chgData name="pavlos protopapas" userId="74894_tp_dropbox" providerId="OAuth2" clId="{9FDDBE9B-B937-EC41-A5EB-4D8DF32A1920}" dt="2020-06-21T18:50:21.525" v="95"/>
          <ac:inkMkLst>
            <pc:docMk/>
            <pc:sldMk cId="44573635" sldId="481"/>
            <ac:inkMk id="18" creationId="{5A0C6920-9CFF-1740-BC89-1AE9637170C9}"/>
          </ac:inkMkLst>
        </pc:inkChg>
        <pc:inkChg chg="add del">
          <ac:chgData name="pavlos protopapas" userId="74894_tp_dropbox" providerId="OAuth2" clId="{9FDDBE9B-B937-EC41-A5EB-4D8DF32A1920}" dt="2020-06-21T18:50:21.528" v="96"/>
          <ac:inkMkLst>
            <pc:docMk/>
            <pc:sldMk cId="44573635" sldId="481"/>
            <ac:inkMk id="19" creationId="{6E2B979A-B3A3-0C4E-B3F1-68B702F6ADA9}"/>
          </ac:inkMkLst>
        </pc:inkChg>
        <pc:inkChg chg="add del topLvl">
          <ac:chgData name="pavlos protopapas" userId="74894_tp_dropbox" providerId="OAuth2" clId="{9FDDBE9B-B937-EC41-A5EB-4D8DF32A1920}" dt="2020-06-21T18:50:21.554" v="107"/>
          <ac:inkMkLst>
            <pc:docMk/>
            <pc:sldMk cId="44573635" sldId="481"/>
            <ac:inkMk id="20" creationId="{4B46F478-1202-5349-A0EB-ABFC9A3F737B}"/>
          </ac:inkMkLst>
        </pc:inkChg>
        <pc:inkChg chg="add del">
          <ac:chgData name="pavlos protopapas" userId="74894_tp_dropbox" providerId="OAuth2" clId="{9FDDBE9B-B937-EC41-A5EB-4D8DF32A1920}" dt="2020-06-21T18:50:21.533" v="98"/>
          <ac:inkMkLst>
            <pc:docMk/>
            <pc:sldMk cId="44573635" sldId="481"/>
            <ac:inkMk id="21" creationId="{34D73C52-C634-A447-B8C1-6477584616F1}"/>
          </ac:inkMkLst>
        </pc:inkChg>
        <pc:inkChg chg="add del topLvl">
          <ac:chgData name="pavlos protopapas" userId="74894_tp_dropbox" providerId="OAuth2" clId="{9FDDBE9B-B937-EC41-A5EB-4D8DF32A1920}" dt="2020-06-21T18:50:21.555" v="108"/>
          <ac:inkMkLst>
            <pc:docMk/>
            <pc:sldMk cId="44573635" sldId="481"/>
            <ac:inkMk id="22" creationId="{BFB317AD-321F-0642-9EF6-7806FC02C834}"/>
          </ac:inkMkLst>
        </pc:inkChg>
        <pc:inkChg chg="add del topLvl">
          <ac:chgData name="pavlos protopapas" userId="74894_tp_dropbox" providerId="OAuth2" clId="{9FDDBE9B-B937-EC41-A5EB-4D8DF32A1920}" dt="2020-06-21T18:50:21.547" v="103"/>
          <ac:inkMkLst>
            <pc:docMk/>
            <pc:sldMk cId="44573635" sldId="481"/>
            <ac:inkMk id="23" creationId="{55CF0F69-0FC0-C94A-956C-C7141DC1E419}"/>
          </ac:inkMkLst>
        </pc:inkChg>
      </pc:sldChg>
      <pc:sldChg chg="addSp">
        <pc:chgData name="pavlos protopapas" userId="74894_tp_dropbox" providerId="OAuth2" clId="{9FDDBE9B-B937-EC41-A5EB-4D8DF32A1920}" dt="2020-06-21T18:51:26.393" v="129"/>
        <pc:sldMkLst>
          <pc:docMk/>
          <pc:sldMk cId="3051980958" sldId="487"/>
        </pc:sldMkLst>
        <pc:grpChg chg="add">
          <ac:chgData name="pavlos protopapas" userId="74894_tp_dropbox" providerId="OAuth2" clId="{9FDDBE9B-B937-EC41-A5EB-4D8DF32A1920}" dt="2020-06-21T18:51:26.393" v="129"/>
          <ac:grpSpMkLst>
            <pc:docMk/>
            <pc:sldMk cId="3051980958" sldId="487"/>
            <ac:grpSpMk id="25" creationId="{7FA7D5FC-F0AB-E445-BCA0-59FA06A92FBA}"/>
          </ac:grpSpMkLst>
        </pc:grpChg>
        <pc:inkChg chg="add">
          <ac:chgData name="pavlos protopapas" userId="74894_tp_dropbox" providerId="OAuth2" clId="{9FDDBE9B-B937-EC41-A5EB-4D8DF32A1920}" dt="2020-06-21T18:51:17.508" v="112"/>
          <ac:inkMkLst>
            <pc:docMk/>
            <pc:sldMk cId="3051980958" sldId="487"/>
            <ac:inkMk id="5" creationId="{D4EB10A5-09B8-0C44-900B-BF4E13266ACC}"/>
          </ac:inkMkLst>
        </pc:inkChg>
        <pc:inkChg chg="add">
          <ac:chgData name="pavlos protopapas" userId="74894_tp_dropbox" providerId="OAuth2" clId="{9FDDBE9B-B937-EC41-A5EB-4D8DF32A1920}" dt="2020-06-21T18:51:17.843" v="113"/>
          <ac:inkMkLst>
            <pc:docMk/>
            <pc:sldMk cId="3051980958" sldId="487"/>
            <ac:inkMk id="9" creationId="{F2948AC8-A00A-0D4F-B166-0C3D475CEB3C}"/>
          </ac:inkMkLst>
        </pc:inkChg>
        <pc:inkChg chg="add">
          <ac:chgData name="pavlos protopapas" userId="74894_tp_dropbox" providerId="OAuth2" clId="{9FDDBE9B-B937-EC41-A5EB-4D8DF32A1920}" dt="2020-06-21T18:51:17.974" v="114"/>
          <ac:inkMkLst>
            <pc:docMk/>
            <pc:sldMk cId="3051980958" sldId="487"/>
            <ac:inkMk id="10" creationId="{900901E7-2E61-3441-A73D-A4F963125DCF}"/>
          </ac:inkMkLst>
        </pc:inkChg>
        <pc:inkChg chg="add">
          <ac:chgData name="pavlos protopapas" userId="74894_tp_dropbox" providerId="OAuth2" clId="{9FDDBE9B-B937-EC41-A5EB-4D8DF32A1920}" dt="2020-06-21T18:51:18.230" v="115"/>
          <ac:inkMkLst>
            <pc:docMk/>
            <pc:sldMk cId="3051980958" sldId="487"/>
            <ac:inkMk id="11" creationId="{79298AF9-DCD4-FD41-B1B8-196AE1472998}"/>
          </ac:inkMkLst>
        </pc:inkChg>
        <pc:inkChg chg="add">
          <ac:chgData name="pavlos protopapas" userId="74894_tp_dropbox" providerId="OAuth2" clId="{9FDDBE9B-B937-EC41-A5EB-4D8DF32A1920}" dt="2020-06-21T18:51:18.583" v="116"/>
          <ac:inkMkLst>
            <pc:docMk/>
            <pc:sldMk cId="3051980958" sldId="487"/>
            <ac:inkMk id="12" creationId="{894C3495-1BF3-E64A-8891-6E7BE07162D5}"/>
          </ac:inkMkLst>
        </pc:inkChg>
        <pc:inkChg chg="add">
          <ac:chgData name="pavlos protopapas" userId="74894_tp_dropbox" providerId="OAuth2" clId="{9FDDBE9B-B937-EC41-A5EB-4D8DF32A1920}" dt="2020-06-21T18:51:18.846" v="117"/>
          <ac:inkMkLst>
            <pc:docMk/>
            <pc:sldMk cId="3051980958" sldId="487"/>
            <ac:inkMk id="13" creationId="{78A3D9BB-90F9-D047-81FE-9C25DA0AF8A9}"/>
          </ac:inkMkLst>
        </pc:inkChg>
        <pc:inkChg chg="add">
          <ac:chgData name="pavlos protopapas" userId="74894_tp_dropbox" providerId="OAuth2" clId="{9FDDBE9B-B937-EC41-A5EB-4D8DF32A1920}" dt="2020-06-21T18:51:19.183" v="118"/>
          <ac:inkMkLst>
            <pc:docMk/>
            <pc:sldMk cId="3051980958" sldId="487"/>
            <ac:inkMk id="14" creationId="{571FDA4D-A3DD-0F46-A52B-5BCCF0AA8759}"/>
          </ac:inkMkLst>
        </pc:inkChg>
        <pc:inkChg chg="add">
          <ac:chgData name="pavlos protopapas" userId="74894_tp_dropbox" providerId="OAuth2" clId="{9FDDBE9B-B937-EC41-A5EB-4D8DF32A1920}" dt="2020-06-21T18:51:20.272" v="119"/>
          <ac:inkMkLst>
            <pc:docMk/>
            <pc:sldMk cId="3051980958" sldId="487"/>
            <ac:inkMk id="15" creationId="{76AC185D-2AAB-ED4D-99E7-968777EE0D9C}"/>
          </ac:inkMkLst>
        </pc:inkChg>
        <pc:inkChg chg="add">
          <ac:chgData name="pavlos protopapas" userId="74894_tp_dropbox" providerId="OAuth2" clId="{9FDDBE9B-B937-EC41-A5EB-4D8DF32A1920}" dt="2020-06-21T18:51:20.734" v="120"/>
          <ac:inkMkLst>
            <pc:docMk/>
            <pc:sldMk cId="3051980958" sldId="487"/>
            <ac:inkMk id="16" creationId="{42B411A3-0927-0B4B-A902-894421EF4479}"/>
          </ac:inkMkLst>
        </pc:inkChg>
        <pc:inkChg chg="add">
          <ac:chgData name="pavlos protopapas" userId="74894_tp_dropbox" providerId="OAuth2" clId="{9FDDBE9B-B937-EC41-A5EB-4D8DF32A1920}" dt="2020-06-21T18:51:21.189" v="121"/>
          <ac:inkMkLst>
            <pc:docMk/>
            <pc:sldMk cId="3051980958" sldId="487"/>
            <ac:inkMk id="17" creationId="{2F5736B5-6888-B140-93A6-ED991D4A890A}"/>
          </ac:inkMkLst>
        </pc:inkChg>
        <pc:inkChg chg="add">
          <ac:chgData name="pavlos protopapas" userId="74894_tp_dropbox" providerId="OAuth2" clId="{9FDDBE9B-B937-EC41-A5EB-4D8DF32A1920}" dt="2020-06-21T18:51:21.444" v="122"/>
          <ac:inkMkLst>
            <pc:docMk/>
            <pc:sldMk cId="3051980958" sldId="487"/>
            <ac:inkMk id="18" creationId="{9DEB4498-6BEE-D048-8E71-2CDACAEC1BE8}"/>
          </ac:inkMkLst>
        </pc:inkChg>
        <pc:inkChg chg="add">
          <ac:chgData name="pavlos protopapas" userId="74894_tp_dropbox" providerId="OAuth2" clId="{9FDDBE9B-B937-EC41-A5EB-4D8DF32A1920}" dt="2020-06-21T18:51:21.787" v="123"/>
          <ac:inkMkLst>
            <pc:docMk/>
            <pc:sldMk cId="3051980958" sldId="487"/>
            <ac:inkMk id="19" creationId="{6345D0F6-31CD-DF4D-93D1-B3D301EE0DDD}"/>
          </ac:inkMkLst>
        </pc:inkChg>
        <pc:inkChg chg="add">
          <ac:chgData name="pavlos protopapas" userId="74894_tp_dropbox" providerId="OAuth2" clId="{9FDDBE9B-B937-EC41-A5EB-4D8DF32A1920}" dt="2020-06-21T18:51:22.341" v="124"/>
          <ac:inkMkLst>
            <pc:docMk/>
            <pc:sldMk cId="3051980958" sldId="487"/>
            <ac:inkMk id="20" creationId="{7783C12A-2563-D944-9BDC-C0BC9255B68A}"/>
          </ac:inkMkLst>
        </pc:inkChg>
        <pc:inkChg chg="add">
          <ac:chgData name="pavlos protopapas" userId="74894_tp_dropbox" providerId="OAuth2" clId="{9FDDBE9B-B937-EC41-A5EB-4D8DF32A1920}" dt="2020-06-21T18:51:22.695" v="125"/>
          <ac:inkMkLst>
            <pc:docMk/>
            <pc:sldMk cId="3051980958" sldId="487"/>
            <ac:inkMk id="21" creationId="{57465C2A-BCAC-EA40-8A4E-7030701B3246}"/>
          </ac:inkMkLst>
        </pc:inkChg>
        <pc:inkChg chg="add">
          <ac:chgData name="pavlos protopapas" userId="74894_tp_dropbox" providerId="OAuth2" clId="{9FDDBE9B-B937-EC41-A5EB-4D8DF32A1920}" dt="2020-06-21T18:51:23.038" v="126"/>
          <ac:inkMkLst>
            <pc:docMk/>
            <pc:sldMk cId="3051980958" sldId="487"/>
            <ac:inkMk id="22" creationId="{D380AE93-85D0-A441-8DA5-F53312F38E04}"/>
          </ac:inkMkLst>
        </pc:inkChg>
        <pc:inkChg chg="add">
          <ac:chgData name="pavlos protopapas" userId="74894_tp_dropbox" providerId="OAuth2" clId="{9FDDBE9B-B937-EC41-A5EB-4D8DF32A1920}" dt="2020-06-21T18:51:23.476" v="127"/>
          <ac:inkMkLst>
            <pc:docMk/>
            <pc:sldMk cId="3051980958" sldId="487"/>
            <ac:inkMk id="23" creationId="{70784F84-6EF2-344C-9CCA-666D21617497}"/>
          </ac:inkMkLst>
        </pc:inkChg>
        <pc:inkChg chg="add">
          <ac:chgData name="pavlos protopapas" userId="74894_tp_dropbox" providerId="OAuth2" clId="{9FDDBE9B-B937-EC41-A5EB-4D8DF32A1920}" dt="2020-06-21T18:51:25.493" v="128"/>
          <ac:inkMkLst>
            <pc:docMk/>
            <pc:sldMk cId="3051980958" sldId="487"/>
            <ac:inkMk id="24" creationId="{536CC9D4-FDF8-D54A-880C-75D6146EAE86}"/>
          </ac:inkMkLst>
        </pc:inkChg>
      </pc:sldChg>
      <pc:sldChg chg="addSp delSp">
        <pc:chgData name="pavlos protopapas" userId="74894_tp_dropbox" providerId="OAuth2" clId="{9FDDBE9B-B937-EC41-A5EB-4D8DF32A1920}" dt="2020-06-21T18:51:55.299" v="134"/>
        <pc:sldMkLst>
          <pc:docMk/>
          <pc:sldMk cId="735405380" sldId="490"/>
        </pc:sldMkLst>
        <pc:grpChg chg="add del">
          <ac:chgData name="pavlos protopapas" userId="74894_tp_dropbox" providerId="OAuth2" clId="{9FDDBE9B-B937-EC41-A5EB-4D8DF32A1920}" dt="2020-06-21T18:51:55.294" v="133"/>
          <ac:grpSpMkLst>
            <pc:docMk/>
            <pc:sldMk cId="735405380" sldId="490"/>
            <ac:grpSpMk id="7" creationId="{32D9360C-292F-C846-A4FE-7FD14AE1F806}"/>
          </ac:grpSpMkLst>
        </pc:grpChg>
        <pc:inkChg chg="add del topLvl">
          <ac:chgData name="pavlos protopapas" userId="74894_tp_dropbox" providerId="OAuth2" clId="{9FDDBE9B-B937-EC41-A5EB-4D8DF32A1920}" dt="2020-06-21T18:51:55.299" v="134"/>
          <ac:inkMkLst>
            <pc:docMk/>
            <pc:sldMk cId="735405380" sldId="490"/>
            <ac:inkMk id="5" creationId="{51403BD7-4A6E-D740-9E75-08A175A2CA6E}"/>
          </ac:inkMkLst>
        </pc:inkChg>
        <pc:inkChg chg="add del topLvl">
          <ac:chgData name="pavlos protopapas" userId="74894_tp_dropbox" providerId="OAuth2" clId="{9FDDBE9B-B937-EC41-A5EB-4D8DF32A1920}" dt="2020-06-21T18:51:55.294" v="133"/>
          <ac:inkMkLst>
            <pc:docMk/>
            <pc:sldMk cId="735405380" sldId="490"/>
            <ac:inkMk id="6" creationId="{F60B9BAE-3A30-5444-9396-68EFE87B061C}"/>
          </ac:inkMkLst>
        </pc:inkChg>
      </pc:sldChg>
      <pc:sldChg chg="addSp">
        <pc:chgData name="pavlos protopapas" userId="74894_tp_dropbox" providerId="OAuth2" clId="{9FDDBE9B-B937-EC41-A5EB-4D8DF32A1920}" dt="2020-06-21T18:52:12.804" v="146"/>
        <pc:sldMkLst>
          <pc:docMk/>
          <pc:sldMk cId="3971204713" sldId="491"/>
        </pc:sldMkLst>
        <pc:grpChg chg="add">
          <ac:chgData name="pavlos protopapas" userId="74894_tp_dropbox" providerId="OAuth2" clId="{9FDDBE9B-B937-EC41-A5EB-4D8DF32A1920}" dt="2020-06-21T18:52:12.804" v="146"/>
          <ac:grpSpMkLst>
            <pc:docMk/>
            <pc:sldMk cId="3971204713" sldId="491"/>
            <ac:grpSpMk id="16" creationId="{1D000EE0-3838-7A48-9290-F423E2AC93FE}"/>
          </ac:grpSpMkLst>
        </pc:grpChg>
        <pc:inkChg chg="add">
          <ac:chgData name="pavlos protopapas" userId="74894_tp_dropbox" providerId="OAuth2" clId="{9FDDBE9B-B937-EC41-A5EB-4D8DF32A1920}" dt="2020-06-21T18:52:07.128" v="135"/>
          <ac:inkMkLst>
            <pc:docMk/>
            <pc:sldMk cId="3971204713" sldId="491"/>
            <ac:inkMk id="5" creationId="{383C3FDE-C39A-1B44-AAEA-5F92B9842D30}"/>
          </ac:inkMkLst>
        </pc:inkChg>
        <pc:inkChg chg="add">
          <ac:chgData name="pavlos protopapas" userId="74894_tp_dropbox" providerId="OAuth2" clId="{9FDDBE9B-B937-EC41-A5EB-4D8DF32A1920}" dt="2020-06-21T18:52:07.274" v="136"/>
          <ac:inkMkLst>
            <pc:docMk/>
            <pc:sldMk cId="3971204713" sldId="491"/>
            <ac:inkMk id="6" creationId="{0FABFF60-D0FB-1447-9283-760A2573E5B0}"/>
          </ac:inkMkLst>
        </pc:inkChg>
        <pc:inkChg chg="add">
          <ac:chgData name="pavlos protopapas" userId="74894_tp_dropbox" providerId="OAuth2" clId="{9FDDBE9B-B937-EC41-A5EB-4D8DF32A1920}" dt="2020-06-21T18:52:07.869" v="137"/>
          <ac:inkMkLst>
            <pc:docMk/>
            <pc:sldMk cId="3971204713" sldId="491"/>
            <ac:inkMk id="7" creationId="{C2D4837D-F671-D949-A25A-EAE82810FE47}"/>
          </ac:inkMkLst>
        </pc:inkChg>
        <pc:inkChg chg="add">
          <ac:chgData name="pavlos protopapas" userId="74894_tp_dropbox" providerId="OAuth2" clId="{9FDDBE9B-B937-EC41-A5EB-4D8DF32A1920}" dt="2020-06-21T18:52:08.320" v="138"/>
          <ac:inkMkLst>
            <pc:docMk/>
            <pc:sldMk cId="3971204713" sldId="491"/>
            <ac:inkMk id="8" creationId="{FC453B10-7B12-EA48-B7EC-BDA2E830637A}"/>
          </ac:inkMkLst>
        </pc:inkChg>
        <pc:inkChg chg="add">
          <ac:chgData name="pavlos protopapas" userId="74894_tp_dropbox" providerId="OAuth2" clId="{9FDDBE9B-B937-EC41-A5EB-4D8DF32A1920}" dt="2020-06-21T18:52:08.925" v="139"/>
          <ac:inkMkLst>
            <pc:docMk/>
            <pc:sldMk cId="3971204713" sldId="491"/>
            <ac:inkMk id="9" creationId="{C8A0CFD5-972F-E44D-8361-8D326D5DBEDA}"/>
          </ac:inkMkLst>
        </pc:inkChg>
        <pc:inkChg chg="add">
          <ac:chgData name="pavlos protopapas" userId="74894_tp_dropbox" providerId="OAuth2" clId="{9FDDBE9B-B937-EC41-A5EB-4D8DF32A1920}" dt="2020-06-21T18:52:09.330" v="140"/>
          <ac:inkMkLst>
            <pc:docMk/>
            <pc:sldMk cId="3971204713" sldId="491"/>
            <ac:inkMk id="10" creationId="{48365323-31C0-E643-AAA2-0E8AD22B8992}"/>
          </ac:inkMkLst>
        </pc:inkChg>
        <pc:inkChg chg="add">
          <ac:chgData name="pavlos protopapas" userId="74894_tp_dropbox" providerId="OAuth2" clId="{9FDDBE9B-B937-EC41-A5EB-4D8DF32A1920}" dt="2020-06-21T18:52:09.527" v="141"/>
          <ac:inkMkLst>
            <pc:docMk/>
            <pc:sldMk cId="3971204713" sldId="491"/>
            <ac:inkMk id="11" creationId="{B7C75EBD-5D35-6241-A3A3-84B591E9FDAB}"/>
          </ac:inkMkLst>
        </pc:inkChg>
        <pc:inkChg chg="add">
          <ac:chgData name="pavlos protopapas" userId="74894_tp_dropbox" providerId="OAuth2" clId="{9FDDBE9B-B937-EC41-A5EB-4D8DF32A1920}" dt="2020-06-21T18:52:09.731" v="142"/>
          <ac:inkMkLst>
            <pc:docMk/>
            <pc:sldMk cId="3971204713" sldId="491"/>
            <ac:inkMk id="12" creationId="{3A5CEEC1-0919-8743-89FD-EBAB4C98FCEC}"/>
          </ac:inkMkLst>
        </pc:inkChg>
        <pc:inkChg chg="add">
          <ac:chgData name="pavlos protopapas" userId="74894_tp_dropbox" providerId="OAuth2" clId="{9FDDBE9B-B937-EC41-A5EB-4D8DF32A1920}" dt="2020-06-21T18:52:10.319" v="143"/>
          <ac:inkMkLst>
            <pc:docMk/>
            <pc:sldMk cId="3971204713" sldId="491"/>
            <ac:inkMk id="13" creationId="{F4095456-680C-DE47-9637-729171AFDF0A}"/>
          </ac:inkMkLst>
        </pc:inkChg>
        <pc:inkChg chg="add">
          <ac:chgData name="pavlos protopapas" userId="74894_tp_dropbox" providerId="OAuth2" clId="{9FDDBE9B-B937-EC41-A5EB-4D8DF32A1920}" dt="2020-06-21T18:52:10.684" v="144"/>
          <ac:inkMkLst>
            <pc:docMk/>
            <pc:sldMk cId="3971204713" sldId="491"/>
            <ac:inkMk id="14" creationId="{D67FD4DC-BB4D-A748-9CD4-BA9A33A7ECF7}"/>
          </ac:inkMkLst>
        </pc:inkChg>
        <pc:inkChg chg="add">
          <ac:chgData name="pavlos protopapas" userId="74894_tp_dropbox" providerId="OAuth2" clId="{9FDDBE9B-B937-EC41-A5EB-4D8DF32A1920}" dt="2020-06-21T18:52:11.865" v="145"/>
          <ac:inkMkLst>
            <pc:docMk/>
            <pc:sldMk cId="3971204713" sldId="491"/>
            <ac:inkMk id="15" creationId="{C46FA688-3DE0-4949-8DC7-8B61342DD633}"/>
          </ac:inkMkLst>
        </pc:inkChg>
      </pc:sldChg>
      <pc:sldChg chg="addSp">
        <pc:chgData name="pavlos protopapas" userId="74894_tp_dropbox" providerId="OAuth2" clId="{9FDDBE9B-B937-EC41-A5EB-4D8DF32A1920}" dt="2020-06-21T18:52:49.958" v="185"/>
        <pc:sldMkLst>
          <pc:docMk/>
          <pc:sldMk cId="382173888" sldId="493"/>
        </pc:sldMkLst>
        <pc:grpChg chg="add">
          <ac:chgData name="pavlos protopapas" userId="74894_tp_dropbox" providerId="OAuth2" clId="{9FDDBE9B-B937-EC41-A5EB-4D8DF32A1920}" dt="2020-06-21T18:52:49.958" v="185"/>
          <ac:grpSpMkLst>
            <pc:docMk/>
            <pc:sldMk cId="382173888" sldId="493"/>
            <ac:grpSpMk id="45" creationId="{B5907F2C-D690-404A-B2EB-5B4A770BE52A}"/>
          </ac:grpSpMkLst>
        </pc:grpChg>
        <pc:inkChg chg="add">
          <ac:chgData name="pavlos protopapas" userId="74894_tp_dropbox" providerId="OAuth2" clId="{9FDDBE9B-B937-EC41-A5EB-4D8DF32A1920}" dt="2020-06-21T18:52:36.678" v="147"/>
          <ac:inkMkLst>
            <pc:docMk/>
            <pc:sldMk cId="382173888" sldId="493"/>
            <ac:inkMk id="6" creationId="{9F652165-35C4-654A-B420-7E572E76AA4A}"/>
          </ac:inkMkLst>
        </pc:inkChg>
        <pc:inkChg chg="add">
          <ac:chgData name="pavlos protopapas" userId="74894_tp_dropbox" providerId="OAuth2" clId="{9FDDBE9B-B937-EC41-A5EB-4D8DF32A1920}" dt="2020-06-21T18:52:36.839" v="148"/>
          <ac:inkMkLst>
            <pc:docMk/>
            <pc:sldMk cId="382173888" sldId="493"/>
            <ac:inkMk id="7" creationId="{E0EE84A8-7D43-E746-A550-590132EFCE59}"/>
          </ac:inkMkLst>
        </pc:inkChg>
        <pc:inkChg chg="add">
          <ac:chgData name="pavlos protopapas" userId="74894_tp_dropbox" providerId="OAuth2" clId="{9FDDBE9B-B937-EC41-A5EB-4D8DF32A1920}" dt="2020-06-21T18:52:37.095" v="149"/>
          <ac:inkMkLst>
            <pc:docMk/>
            <pc:sldMk cId="382173888" sldId="493"/>
            <ac:inkMk id="8" creationId="{F66F8468-FF70-E747-B144-5FFD0AF927E5}"/>
          </ac:inkMkLst>
        </pc:inkChg>
        <pc:inkChg chg="add">
          <ac:chgData name="pavlos protopapas" userId="74894_tp_dropbox" providerId="OAuth2" clId="{9FDDBE9B-B937-EC41-A5EB-4D8DF32A1920}" dt="2020-06-21T18:52:37.407" v="150"/>
          <ac:inkMkLst>
            <pc:docMk/>
            <pc:sldMk cId="382173888" sldId="493"/>
            <ac:inkMk id="9" creationId="{F05DBA22-7929-2845-9045-3C773CE242CD}"/>
          </ac:inkMkLst>
        </pc:inkChg>
        <pc:inkChg chg="add">
          <ac:chgData name="pavlos protopapas" userId="74894_tp_dropbox" providerId="OAuth2" clId="{9FDDBE9B-B937-EC41-A5EB-4D8DF32A1920}" dt="2020-06-21T18:52:37.637" v="151"/>
          <ac:inkMkLst>
            <pc:docMk/>
            <pc:sldMk cId="382173888" sldId="493"/>
            <ac:inkMk id="11" creationId="{A210DF09-E03A-314F-9879-7DC982607B6C}"/>
          </ac:inkMkLst>
        </pc:inkChg>
        <pc:inkChg chg="add">
          <ac:chgData name="pavlos protopapas" userId="74894_tp_dropbox" providerId="OAuth2" clId="{9FDDBE9B-B937-EC41-A5EB-4D8DF32A1920}" dt="2020-06-21T18:52:37.970" v="152"/>
          <ac:inkMkLst>
            <pc:docMk/>
            <pc:sldMk cId="382173888" sldId="493"/>
            <ac:inkMk id="12" creationId="{380DDF6E-983F-9C41-AD64-F3F99FBA6F6E}"/>
          </ac:inkMkLst>
        </pc:inkChg>
        <pc:inkChg chg="add">
          <ac:chgData name="pavlos protopapas" userId="74894_tp_dropbox" providerId="OAuth2" clId="{9FDDBE9B-B937-EC41-A5EB-4D8DF32A1920}" dt="2020-06-21T18:52:38.332" v="153"/>
          <ac:inkMkLst>
            <pc:docMk/>
            <pc:sldMk cId="382173888" sldId="493"/>
            <ac:inkMk id="13" creationId="{49E50AC5-5372-434A-B4F2-1B4129D395BF}"/>
          </ac:inkMkLst>
        </pc:inkChg>
        <pc:inkChg chg="add">
          <ac:chgData name="pavlos protopapas" userId="74894_tp_dropbox" providerId="OAuth2" clId="{9FDDBE9B-B937-EC41-A5EB-4D8DF32A1920}" dt="2020-06-21T18:52:38.833" v="154"/>
          <ac:inkMkLst>
            <pc:docMk/>
            <pc:sldMk cId="382173888" sldId="493"/>
            <ac:inkMk id="14" creationId="{77DEF9B1-77D6-3D4C-A956-9DB69DBA29B5}"/>
          </ac:inkMkLst>
        </pc:inkChg>
        <pc:inkChg chg="add">
          <ac:chgData name="pavlos protopapas" userId="74894_tp_dropbox" providerId="OAuth2" clId="{9FDDBE9B-B937-EC41-A5EB-4D8DF32A1920}" dt="2020-06-21T18:52:39.288" v="155"/>
          <ac:inkMkLst>
            <pc:docMk/>
            <pc:sldMk cId="382173888" sldId="493"/>
            <ac:inkMk id="15" creationId="{EAE5FA4F-DC5E-6349-8188-E9601E368386}"/>
          </ac:inkMkLst>
        </pc:inkChg>
        <pc:inkChg chg="add">
          <ac:chgData name="pavlos protopapas" userId="74894_tp_dropbox" providerId="OAuth2" clId="{9FDDBE9B-B937-EC41-A5EB-4D8DF32A1920}" dt="2020-06-21T18:52:39.462" v="156"/>
          <ac:inkMkLst>
            <pc:docMk/>
            <pc:sldMk cId="382173888" sldId="493"/>
            <ac:inkMk id="16" creationId="{4A8884FF-7DD3-D84B-A8DD-6C579A74D9A6}"/>
          </ac:inkMkLst>
        </pc:inkChg>
        <pc:inkChg chg="add">
          <ac:chgData name="pavlos protopapas" userId="74894_tp_dropbox" providerId="OAuth2" clId="{9FDDBE9B-B937-EC41-A5EB-4D8DF32A1920}" dt="2020-06-21T18:52:39.683" v="157"/>
          <ac:inkMkLst>
            <pc:docMk/>
            <pc:sldMk cId="382173888" sldId="493"/>
            <ac:inkMk id="17" creationId="{01A25E0D-0117-074C-AC0D-5126B4E226FF}"/>
          </ac:inkMkLst>
        </pc:inkChg>
        <pc:inkChg chg="add">
          <ac:chgData name="pavlos protopapas" userId="74894_tp_dropbox" providerId="OAuth2" clId="{9FDDBE9B-B937-EC41-A5EB-4D8DF32A1920}" dt="2020-06-21T18:52:39.913" v="158"/>
          <ac:inkMkLst>
            <pc:docMk/>
            <pc:sldMk cId="382173888" sldId="493"/>
            <ac:inkMk id="18" creationId="{AB0CC11A-D703-6944-A732-C637FD3DF739}"/>
          </ac:inkMkLst>
        </pc:inkChg>
        <pc:inkChg chg="add">
          <ac:chgData name="pavlos protopapas" userId="74894_tp_dropbox" providerId="OAuth2" clId="{9FDDBE9B-B937-EC41-A5EB-4D8DF32A1920}" dt="2020-06-21T18:52:40.283" v="159"/>
          <ac:inkMkLst>
            <pc:docMk/>
            <pc:sldMk cId="382173888" sldId="493"/>
            <ac:inkMk id="19" creationId="{31C57A2C-B1D9-094A-9B58-B0E3FBCE30E1}"/>
          </ac:inkMkLst>
        </pc:inkChg>
        <pc:inkChg chg="add">
          <ac:chgData name="pavlos protopapas" userId="74894_tp_dropbox" providerId="OAuth2" clId="{9FDDBE9B-B937-EC41-A5EB-4D8DF32A1920}" dt="2020-06-21T18:52:40.521" v="160"/>
          <ac:inkMkLst>
            <pc:docMk/>
            <pc:sldMk cId="382173888" sldId="493"/>
            <ac:inkMk id="20" creationId="{6BF148BA-0E0C-8941-B366-C59307C4EFD6}"/>
          </ac:inkMkLst>
        </pc:inkChg>
        <pc:inkChg chg="add">
          <ac:chgData name="pavlos protopapas" userId="74894_tp_dropbox" providerId="OAuth2" clId="{9FDDBE9B-B937-EC41-A5EB-4D8DF32A1920}" dt="2020-06-21T18:52:40.758" v="161"/>
          <ac:inkMkLst>
            <pc:docMk/>
            <pc:sldMk cId="382173888" sldId="493"/>
            <ac:inkMk id="21" creationId="{F6AECA5E-ED65-4443-8679-E6B7EF5B1DB2}"/>
          </ac:inkMkLst>
        </pc:inkChg>
        <pc:inkChg chg="add">
          <ac:chgData name="pavlos protopapas" userId="74894_tp_dropbox" providerId="OAuth2" clId="{9FDDBE9B-B937-EC41-A5EB-4D8DF32A1920}" dt="2020-06-21T18:52:40.929" v="162"/>
          <ac:inkMkLst>
            <pc:docMk/>
            <pc:sldMk cId="382173888" sldId="493"/>
            <ac:inkMk id="22" creationId="{08068B53-FA2B-8348-80B5-437F287CB504}"/>
          </ac:inkMkLst>
        </pc:inkChg>
        <pc:inkChg chg="add">
          <ac:chgData name="pavlos protopapas" userId="74894_tp_dropbox" providerId="OAuth2" clId="{9FDDBE9B-B937-EC41-A5EB-4D8DF32A1920}" dt="2020-06-21T18:52:41.909" v="163"/>
          <ac:inkMkLst>
            <pc:docMk/>
            <pc:sldMk cId="382173888" sldId="493"/>
            <ac:inkMk id="23" creationId="{D67D6D73-85BD-7E46-AC50-351FF94BA3BF}"/>
          </ac:inkMkLst>
        </pc:inkChg>
        <pc:inkChg chg="add">
          <ac:chgData name="pavlos protopapas" userId="74894_tp_dropbox" providerId="OAuth2" clId="{9FDDBE9B-B937-EC41-A5EB-4D8DF32A1920}" dt="2020-06-21T18:52:42.289" v="164"/>
          <ac:inkMkLst>
            <pc:docMk/>
            <pc:sldMk cId="382173888" sldId="493"/>
            <ac:inkMk id="24" creationId="{07EDEE0B-E80B-8046-8A3D-DBEFECDB7869}"/>
          </ac:inkMkLst>
        </pc:inkChg>
        <pc:inkChg chg="add">
          <ac:chgData name="pavlos protopapas" userId="74894_tp_dropbox" providerId="OAuth2" clId="{9FDDBE9B-B937-EC41-A5EB-4D8DF32A1920}" dt="2020-06-21T18:52:42.630" v="165"/>
          <ac:inkMkLst>
            <pc:docMk/>
            <pc:sldMk cId="382173888" sldId="493"/>
            <ac:inkMk id="25" creationId="{2D2351A7-0601-FD45-A920-F74208DC370C}"/>
          </ac:inkMkLst>
        </pc:inkChg>
        <pc:inkChg chg="add">
          <ac:chgData name="pavlos protopapas" userId="74894_tp_dropbox" providerId="OAuth2" clId="{9FDDBE9B-B937-EC41-A5EB-4D8DF32A1920}" dt="2020-06-21T18:52:42.825" v="166"/>
          <ac:inkMkLst>
            <pc:docMk/>
            <pc:sldMk cId="382173888" sldId="493"/>
            <ac:inkMk id="26" creationId="{88ECC0B7-9274-2340-A8B9-53373B93CDE8}"/>
          </ac:inkMkLst>
        </pc:inkChg>
        <pc:inkChg chg="add">
          <ac:chgData name="pavlos protopapas" userId="74894_tp_dropbox" providerId="OAuth2" clId="{9FDDBE9B-B937-EC41-A5EB-4D8DF32A1920}" dt="2020-06-21T18:52:42.975" v="167"/>
          <ac:inkMkLst>
            <pc:docMk/>
            <pc:sldMk cId="382173888" sldId="493"/>
            <ac:inkMk id="27" creationId="{E2EB6B6D-CD3D-9046-B209-45D293B08231}"/>
          </ac:inkMkLst>
        </pc:inkChg>
        <pc:inkChg chg="add">
          <ac:chgData name="pavlos protopapas" userId="74894_tp_dropbox" providerId="OAuth2" clId="{9FDDBE9B-B937-EC41-A5EB-4D8DF32A1920}" dt="2020-06-21T18:52:43.176" v="168"/>
          <ac:inkMkLst>
            <pc:docMk/>
            <pc:sldMk cId="382173888" sldId="493"/>
            <ac:inkMk id="28" creationId="{CF8B68E9-7D89-234F-84E6-918B2DEF1B52}"/>
          </ac:inkMkLst>
        </pc:inkChg>
        <pc:inkChg chg="add">
          <ac:chgData name="pavlos protopapas" userId="74894_tp_dropbox" providerId="OAuth2" clId="{9FDDBE9B-B937-EC41-A5EB-4D8DF32A1920}" dt="2020-06-21T18:52:43.414" v="169"/>
          <ac:inkMkLst>
            <pc:docMk/>
            <pc:sldMk cId="382173888" sldId="493"/>
            <ac:inkMk id="29" creationId="{B09AEF90-C003-5D4D-BF9C-52021025C36E}"/>
          </ac:inkMkLst>
        </pc:inkChg>
        <pc:inkChg chg="add">
          <ac:chgData name="pavlos protopapas" userId="74894_tp_dropbox" providerId="OAuth2" clId="{9FDDBE9B-B937-EC41-A5EB-4D8DF32A1920}" dt="2020-06-21T18:52:43.831" v="170"/>
          <ac:inkMkLst>
            <pc:docMk/>
            <pc:sldMk cId="382173888" sldId="493"/>
            <ac:inkMk id="30" creationId="{9AE6075D-F97B-C840-8A52-E43072650FC0}"/>
          </ac:inkMkLst>
        </pc:inkChg>
        <pc:inkChg chg="add">
          <ac:chgData name="pavlos protopapas" userId="74894_tp_dropbox" providerId="OAuth2" clId="{9FDDBE9B-B937-EC41-A5EB-4D8DF32A1920}" dt="2020-06-21T18:52:44.127" v="171"/>
          <ac:inkMkLst>
            <pc:docMk/>
            <pc:sldMk cId="382173888" sldId="493"/>
            <ac:inkMk id="31" creationId="{341484FA-434F-DF4D-8A9F-DE74DA051927}"/>
          </ac:inkMkLst>
        </pc:inkChg>
        <pc:inkChg chg="add">
          <ac:chgData name="pavlos protopapas" userId="74894_tp_dropbox" providerId="OAuth2" clId="{9FDDBE9B-B937-EC41-A5EB-4D8DF32A1920}" dt="2020-06-21T18:52:44.356" v="172"/>
          <ac:inkMkLst>
            <pc:docMk/>
            <pc:sldMk cId="382173888" sldId="493"/>
            <ac:inkMk id="32" creationId="{82C952A4-3121-1942-9E5C-2A0EBD9CBC95}"/>
          </ac:inkMkLst>
        </pc:inkChg>
        <pc:inkChg chg="add">
          <ac:chgData name="pavlos protopapas" userId="74894_tp_dropbox" providerId="OAuth2" clId="{9FDDBE9B-B937-EC41-A5EB-4D8DF32A1920}" dt="2020-06-21T18:52:44.626" v="173"/>
          <ac:inkMkLst>
            <pc:docMk/>
            <pc:sldMk cId="382173888" sldId="493"/>
            <ac:inkMk id="33" creationId="{31883331-BBDB-D243-92F9-F5C24D55DEBA}"/>
          </ac:inkMkLst>
        </pc:inkChg>
        <pc:inkChg chg="add">
          <ac:chgData name="pavlos protopapas" userId="74894_tp_dropbox" providerId="OAuth2" clId="{9FDDBE9B-B937-EC41-A5EB-4D8DF32A1920}" dt="2020-06-21T18:52:44.822" v="174"/>
          <ac:inkMkLst>
            <pc:docMk/>
            <pc:sldMk cId="382173888" sldId="493"/>
            <ac:inkMk id="34" creationId="{E0382BD2-1E42-0E41-B6FC-77D9D802011D}"/>
          </ac:inkMkLst>
        </pc:inkChg>
        <pc:inkChg chg="add">
          <ac:chgData name="pavlos protopapas" userId="74894_tp_dropbox" providerId="OAuth2" clId="{9FDDBE9B-B937-EC41-A5EB-4D8DF32A1920}" dt="2020-06-21T18:52:45.848" v="175"/>
          <ac:inkMkLst>
            <pc:docMk/>
            <pc:sldMk cId="382173888" sldId="493"/>
            <ac:inkMk id="35" creationId="{26B488A0-1623-A24E-95F4-BA470E5B20C0}"/>
          </ac:inkMkLst>
        </pc:inkChg>
        <pc:inkChg chg="add">
          <ac:chgData name="pavlos protopapas" userId="74894_tp_dropbox" providerId="OAuth2" clId="{9FDDBE9B-B937-EC41-A5EB-4D8DF32A1920}" dt="2020-06-21T18:52:46.035" v="176"/>
          <ac:inkMkLst>
            <pc:docMk/>
            <pc:sldMk cId="382173888" sldId="493"/>
            <ac:inkMk id="36" creationId="{4AF92544-167F-7847-A291-3F72C6ABD3C6}"/>
          </ac:inkMkLst>
        </pc:inkChg>
        <pc:inkChg chg="add">
          <ac:chgData name="pavlos protopapas" userId="74894_tp_dropbox" providerId="OAuth2" clId="{9FDDBE9B-B937-EC41-A5EB-4D8DF32A1920}" dt="2020-06-21T18:52:46.490" v="177"/>
          <ac:inkMkLst>
            <pc:docMk/>
            <pc:sldMk cId="382173888" sldId="493"/>
            <ac:inkMk id="37" creationId="{7023F3EC-4096-8D4C-A3D9-25D319DDFB88}"/>
          </ac:inkMkLst>
        </pc:inkChg>
        <pc:inkChg chg="add">
          <ac:chgData name="pavlos protopapas" userId="74894_tp_dropbox" providerId="OAuth2" clId="{9FDDBE9B-B937-EC41-A5EB-4D8DF32A1920}" dt="2020-06-21T18:52:46.656" v="178"/>
          <ac:inkMkLst>
            <pc:docMk/>
            <pc:sldMk cId="382173888" sldId="493"/>
            <ac:inkMk id="38" creationId="{717769E4-E960-1749-A883-2712DE18AED5}"/>
          </ac:inkMkLst>
        </pc:inkChg>
        <pc:inkChg chg="add">
          <ac:chgData name="pavlos protopapas" userId="74894_tp_dropbox" providerId="OAuth2" clId="{9FDDBE9B-B937-EC41-A5EB-4D8DF32A1920}" dt="2020-06-21T18:52:47.006" v="179"/>
          <ac:inkMkLst>
            <pc:docMk/>
            <pc:sldMk cId="382173888" sldId="493"/>
            <ac:inkMk id="39" creationId="{A6F2AAED-4F2D-074D-A96A-7361EA2199A7}"/>
          </ac:inkMkLst>
        </pc:inkChg>
        <pc:inkChg chg="add">
          <ac:chgData name="pavlos protopapas" userId="74894_tp_dropbox" providerId="OAuth2" clId="{9FDDBE9B-B937-EC41-A5EB-4D8DF32A1920}" dt="2020-06-21T18:52:47.201" v="180"/>
          <ac:inkMkLst>
            <pc:docMk/>
            <pc:sldMk cId="382173888" sldId="493"/>
            <ac:inkMk id="40" creationId="{E88328C4-70D3-B447-96ED-46C642066C82}"/>
          </ac:inkMkLst>
        </pc:inkChg>
        <pc:inkChg chg="add">
          <ac:chgData name="pavlos protopapas" userId="74894_tp_dropbox" providerId="OAuth2" clId="{9FDDBE9B-B937-EC41-A5EB-4D8DF32A1920}" dt="2020-06-21T18:52:47.556" v="181"/>
          <ac:inkMkLst>
            <pc:docMk/>
            <pc:sldMk cId="382173888" sldId="493"/>
            <ac:inkMk id="41" creationId="{2ADBF846-75B8-D340-972B-06DD356041DC}"/>
          </ac:inkMkLst>
        </pc:inkChg>
        <pc:inkChg chg="add">
          <ac:chgData name="pavlos protopapas" userId="74894_tp_dropbox" providerId="OAuth2" clId="{9FDDBE9B-B937-EC41-A5EB-4D8DF32A1920}" dt="2020-06-21T18:52:47.982" v="182"/>
          <ac:inkMkLst>
            <pc:docMk/>
            <pc:sldMk cId="382173888" sldId="493"/>
            <ac:inkMk id="42" creationId="{B1905F7F-3177-F444-94A1-17D7188E9243}"/>
          </ac:inkMkLst>
        </pc:inkChg>
        <pc:inkChg chg="add">
          <ac:chgData name="pavlos protopapas" userId="74894_tp_dropbox" providerId="OAuth2" clId="{9FDDBE9B-B937-EC41-A5EB-4D8DF32A1920}" dt="2020-06-21T18:52:48.223" v="183"/>
          <ac:inkMkLst>
            <pc:docMk/>
            <pc:sldMk cId="382173888" sldId="493"/>
            <ac:inkMk id="43" creationId="{97057EFC-5BCA-AA42-A390-277083F48439}"/>
          </ac:inkMkLst>
        </pc:inkChg>
        <pc:inkChg chg="add">
          <ac:chgData name="pavlos protopapas" userId="74894_tp_dropbox" providerId="OAuth2" clId="{9FDDBE9B-B937-EC41-A5EB-4D8DF32A1920}" dt="2020-06-21T18:52:49.073" v="184"/>
          <ac:inkMkLst>
            <pc:docMk/>
            <pc:sldMk cId="382173888" sldId="493"/>
            <ac:inkMk id="44" creationId="{3704F8BB-837E-CA4F-858F-164B4F67CDF5}"/>
          </ac:inkMkLst>
        </pc:inkChg>
      </pc:sldChg>
      <pc:sldChg chg="addSp">
        <pc:chgData name="pavlos protopapas" userId="74894_tp_dropbox" providerId="OAuth2" clId="{9FDDBE9B-B937-EC41-A5EB-4D8DF32A1920}" dt="2020-06-21T18:52:59.551" v="194"/>
        <pc:sldMkLst>
          <pc:docMk/>
          <pc:sldMk cId="3581553462" sldId="494"/>
        </pc:sldMkLst>
        <pc:grpChg chg="add">
          <ac:chgData name="pavlos protopapas" userId="74894_tp_dropbox" providerId="OAuth2" clId="{9FDDBE9B-B937-EC41-A5EB-4D8DF32A1920}" dt="2020-06-21T18:52:59.551" v="194"/>
          <ac:grpSpMkLst>
            <pc:docMk/>
            <pc:sldMk cId="3581553462" sldId="494"/>
            <ac:grpSpMk id="18" creationId="{FB8B1692-5554-8A40-A97F-FA212A6FF2B7}"/>
          </ac:grpSpMkLst>
        </pc:grpChg>
        <pc:inkChg chg="add">
          <ac:chgData name="pavlos protopapas" userId="74894_tp_dropbox" providerId="OAuth2" clId="{9FDDBE9B-B937-EC41-A5EB-4D8DF32A1920}" dt="2020-06-21T18:52:55.388" v="186"/>
          <ac:inkMkLst>
            <pc:docMk/>
            <pc:sldMk cId="3581553462" sldId="494"/>
            <ac:inkMk id="3" creationId="{E411BD89-90C0-794D-B2BA-5C8B8C0C493A}"/>
          </ac:inkMkLst>
        </pc:inkChg>
        <pc:inkChg chg="add">
          <ac:chgData name="pavlos protopapas" userId="74894_tp_dropbox" providerId="OAuth2" clId="{9FDDBE9B-B937-EC41-A5EB-4D8DF32A1920}" dt="2020-06-21T18:52:55.910" v="187"/>
          <ac:inkMkLst>
            <pc:docMk/>
            <pc:sldMk cId="3581553462" sldId="494"/>
            <ac:inkMk id="5" creationId="{68E72506-FE22-2346-B1FC-AE18F6F72AB8}"/>
          </ac:inkMkLst>
        </pc:inkChg>
        <pc:inkChg chg="add">
          <ac:chgData name="pavlos protopapas" userId="74894_tp_dropbox" providerId="OAuth2" clId="{9FDDBE9B-B937-EC41-A5EB-4D8DF32A1920}" dt="2020-06-21T18:52:56.297" v="188"/>
          <ac:inkMkLst>
            <pc:docMk/>
            <pc:sldMk cId="3581553462" sldId="494"/>
            <ac:inkMk id="6" creationId="{3606058B-4431-124A-97AF-07AAA1AD5868}"/>
          </ac:inkMkLst>
        </pc:inkChg>
        <pc:inkChg chg="add">
          <ac:chgData name="pavlos protopapas" userId="74894_tp_dropbox" providerId="OAuth2" clId="{9FDDBE9B-B937-EC41-A5EB-4D8DF32A1920}" dt="2020-06-21T18:52:56.722" v="189"/>
          <ac:inkMkLst>
            <pc:docMk/>
            <pc:sldMk cId="3581553462" sldId="494"/>
            <ac:inkMk id="7" creationId="{9DB0BFC6-841F-F847-8F0E-7BD28C9AF7B6}"/>
          </ac:inkMkLst>
        </pc:inkChg>
        <pc:inkChg chg="add">
          <ac:chgData name="pavlos protopapas" userId="74894_tp_dropbox" providerId="OAuth2" clId="{9FDDBE9B-B937-EC41-A5EB-4D8DF32A1920}" dt="2020-06-21T18:52:57.045" v="190"/>
          <ac:inkMkLst>
            <pc:docMk/>
            <pc:sldMk cId="3581553462" sldId="494"/>
            <ac:inkMk id="14" creationId="{8804FEC0-0447-7D4A-B442-66FA634FF37A}"/>
          </ac:inkMkLst>
        </pc:inkChg>
        <pc:inkChg chg="add">
          <ac:chgData name="pavlos protopapas" userId="74894_tp_dropbox" providerId="OAuth2" clId="{9FDDBE9B-B937-EC41-A5EB-4D8DF32A1920}" dt="2020-06-21T18:52:57.278" v="191"/>
          <ac:inkMkLst>
            <pc:docMk/>
            <pc:sldMk cId="3581553462" sldId="494"/>
            <ac:inkMk id="15" creationId="{92896749-1F46-1245-B52F-0AFB3CD5CF3B}"/>
          </ac:inkMkLst>
        </pc:inkChg>
        <pc:inkChg chg="add">
          <ac:chgData name="pavlos protopapas" userId="74894_tp_dropbox" providerId="OAuth2" clId="{9FDDBE9B-B937-EC41-A5EB-4D8DF32A1920}" dt="2020-06-21T18:52:57.849" v="192"/>
          <ac:inkMkLst>
            <pc:docMk/>
            <pc:sldMk cId="3581553462" sldId="494"/>
            <ac:inkMk id="16" creationId="{BFAD672E-FB36-A44D-85A7-93C049D6B0D9}"/>
          </ac:inkMkLst>
        </pc:inkChg>
        <pc:inkChg chg="add">
          <ac:chgData name="pavlos protopapas" userId="74894_tp_dropbox" providerId="OAuth2" clId="{9FDDBE9B-B937-EC41-A5EB-4D8DF32A1920}" dt="2020-06-21T18:52:58.850" v="193"/>
          <ac:inkMkLst>
            <pc:docMk/>
            <pc:sldMk cId="3581553462" sldId="494"/>
            <ac:inkMk id="17" creationId="{0EDBFFF2-B27A-F34C-9B42-DF6A32BC4475}"/>
          </ac:inkMkLst>
        </pc:inkChg>
      </pc:sldChg>
      <pc:sldChg chg="addSp">
        <pc:chgData name="pavlos protopapas" userId="74894_tp_dropbox" providerId="OAuth2" clId="{9FDDBE9B-B937-EC41-A5EB-4D8DF32A1920}" dt="2020-06-21T18:48:53.817" v="56"/>
        <pc:sldMkLst>
          <pc:docMk/>
          <pc:sldMk cId="1471509711" sldId="503"/>
        </pc:sldMkLst>
        <pc:grpChg chg="add">
          <ac:chgData name="pavlos protopapas" userId="74894_tp_dropbox" providerId="OAuth2" clId="{9FDDBE9B-B937-EC41-A5EB-4D8DF32A1920}" dt="2020-06-21T18:48:53.817" v="56"/>
          <ac:grpSpMkLst>
            <pc:docMk/>
            <pc:sldMk cId="1471509711" sldId="503"/>
            <ac:grpSpMk id="24" creationId="{F104BEDD-77AA-7745-BE3B-6DE57F9C454C}"/>
          </ac:grpSpMkLst>
        </pc:grpChg>
        <pc:inkChg chg="add">
          <ac:chgData name="pavlos protopapas" userId="74894_tp_dropbox" providerId="OAuth2" clId="{9FDDBE9B-B937-EC41-A5EB-4D8DF32A1920}" dt="2020-06-21T18:48:49.064" v="45"/>
          <ac:inkMkLst>
            <pc:docMk/>
            <pc:sldMk cId="1471509711" sldId="503"/>
            <ac:inkMk id="6" creationId="{7D404097-B43A-B34B-8F87-F89E12356954}"/>
          </ac:inkMkLst>
        </pc:inkChg>
        <pc:inkChg chg="add">
          <ac:chgData name="pavlos protopapas" userId="74894_tp_dropbox" providerId="OAuth2" clId="{9FDDBE9B-B937-EC41-A5EB-4D8DF32A1920}" dt="2020-06-21T18:48:49.440" v="46"/>
          <ac:inkMkLst>
            <pc:docMk/>
            <pc:sldMk cId="1471509711" sldId="503"/>
            <ac:inkMk id="10" creationId="{5E6F49B2-E4D0-B947-AF20-C9B030036234}"/>
          </ac:inkMkLst>
        </pc:inkChg>
        <pc:inkChg chg="add">
          <ac:chgData name="pavlos protopapas" userId="74894_tp_dropbox" providerId="OAuth2" clId="{9FDDBE9B-B937-EC41-A5EB-4D8DF32A1920}" dt="2020-06-21T18:48:49.743" v="47"/>
          <ac:inkMkLst>
            <pc:docMk/>
            <pc:sldMk cId="1471509711" sldId="503"/>
            <ac:inkMk id="13" creationId="{FFFB3A14-DED5-8A4C-AAA2-5A0E4C94346C}"/>
          </ac:inkMkLst>
        </pc:inkChg>
        <pc:inkChg chg="add">
          <ac:chgData name="pavlos protopapas" userId="74894_tp_dropbox" providerId="OAuth2" clId="{9FDDBE9B-B937-EC41-A5EB-4D8DF32A1920}" dt="2020-06-21T18:48:50.160" v="48"/>
          <ac:inkMkLst>
            <pc:docMk/>
            <pc:sldMk cId="1471509711" sldId="503"/>
            <ac:inkMk id="15" creationId="{40972E2F-BF47-6B47-B8FE-A0AB7F3E51D8}"/>
          </ac:inkMkLst>
        </pc:inkChg>
        <pc:inkChg chg="add">
          <ac:chgData name="pavlos protopapas" userId="74894_tp_dropbox" providerId="OAuth2" clId="{9FDDBE9B-B937-EC41-A5EB-4D8DF32A1920}" dt="2020-06-21T18:48:50.510" v="49"/>
          <ac:inkMkLst>
            <pc:docMk/>
            <pc:sldMk cId="1471509711" sldId="503"/>
            <ac:inkMk id="17" creationId="{9C73CBD4-4299-4E4B-9E42-6FD4A0447E60}"/>
          </ac:inkMkLst>
        </pc:inkChg>
        <pc:inkChg chg="add">
          <ac:chgData name="pavlos protopapas" userId="74894_tp_dropbox" providerId="OAuth2" clId="{9FDDBE9B-B937-EC41-A5EB-4D8DF32A1920}" dt="2020-06-21T18:48:51.283" v="50"/>
          <ac:inkMkLst>
            <pc:docMk/>
            <pc:sldMk cId="1471509711" sldId="503"/>
            <ac:inkMk id="18" creationId="{6AD84C0F-F8AC-CF4C-BF70-3CC7651CB705}"/>
          </ac:inkMkLst>
        </pc:inkChg>
        <pc:inkChg chg="add">
          <ac:chgData name="pavlos protopapas" userId="74894_tp_dropbox" providerId="OAuth2" clId="{9FDDBE9B-B937-EC41-A5EB-4D8DF32A1920}" dt="2020-06-21T18:48:51.562" v="51"/>
          <ac:inkMkLst>
            <pc:docMk/>
            <pc:sldMk cId="1471509711" sldId="503"/>
            <ac:inkMk id="19" creationId="{DDB17B55-F791-7B40-8FB8-21E99C41D1B9}"/>
          </ac:inkMkLst>
        </pc:inkChg>
        <pc:inkChg chg="add">
          <ac:chgData name="pavlos protopapas" userId="74894_tp_dropbox" providerId="OAuth2" clId="{9FDDBE9B-B937-EC41-A5EB-4D8DF32A1920}" dt="2020-06-21T18:48:52.161" v="52"/>
          <ac:inkMkLst>
            <pc:docMk/>
            <pc:sldMk cId="1471509711" sldId="503"/>
            <ac:inkMk id="20" creationId="{90E720CE-4F35-8C42-829B-669506506EF2}"/>
          </ac:inkMkLst>
        </pc:inkChg>
        <pc:inkChg chg="add">
          <ac:chgData name="pavlos protopapas" userId="74894_tp_dropbox" providerId="OAuth2" clId="{9FDDBE9B-B937-EC41-A5EB-4D8DF32A1920}" dt="2020-06-21T18:48:52.370" v="53"/>
          <ac:inkMkLst>
            <pc:docMk/>
            <pc:sldMk cId="1471509711" sldId="503"/>
            <ac:inkMk id="21" creationId="{7E910397-C964-9A43-975F-C76AB31ECFFD}"/>
          </ac:inkMkLst>
        </pc:inkChg>
        <pc:inkChg chg="add">
          <ac:chgData name="pavlos protopapas" userId="74894_tp_dropbox" providerId="OAuth2" clId="{9FDDBE9B-B937-EC41-A5EB-4D8DF32A1920}" dt="2020-06-21T18:48:52.537" v="54"/>
          <ac:inkMkLst>
            <pc:docMk/>
            <pc:sldMk cId="1471509711" sldId="503"/>
            <ac:inkMk id="22" creationId="{2831BF9D-E188-A34F-9692-BC5C37F34429}"/>
          </ac:inkMkLst>
        </pc:inkChg>
        <pc:inkChg chg="add">
          <ac:chgData name="pavlos protopapas" userId="74894_tp_dropbox" providerId="OAuth2" clId="{9FDDBE9B-B937-EC41-A5EB-4D8DF32A1920}" dt="2020-06-21T18:48:52.984" v="55"/>
          <ac:inkMkLst>
            <pc:docMk/>
            <pc:sldMk cId="1471509711" sldId="503"/>
            <ac:inkMk id="23" creationId="{AC4170A8-E91C-A84C-A661-731527C36CCA}"/>
          </ac:inkMkLst>
        </pc:inkChg>
      </pc:sldChg>
      <pc:sldChg chg="addSp">
        <pc:chgData name="pavlos protopapas" userId="74894_tp_dropbox" providerId="OAuth2" clId="{9FDDBE9B-B937-EC41-A5EB-4D8DF32A1920}" dt="2020-06-21T18:49:30.292" v="63"/>
        <pc:sldMkLst>
          <pc:docMk/>
          <pc:sldMk cId="3070718624" sldId="505"/>
        </pc:sldMkLst>
        <pc:grpChg chg="add">
          <ac:chgData name="pavlos protopapas" userId="74894_tp_dropbox" providerId="OAuth2" clId="{9FDDBE9B-B937-EC41-A5EB-4D8DF32A1920}" dt="2020-06-21T18:49:30.292" v="63"/>
          <ac:grpSpMkLst>
            <pc:docMk/>
            <pc:sldMk cId="3070718624" sldId="505"/>
            <ac:grpSpMk id="16" creationId="{3CEA74C5-96E6-CA42-947C-74CE1752D79C}"/>
          </ac:grpSpMkLst>
        </pc:grpChg>
        <pc:grpChg chg="add">
          <ac:chgData name="pavlos protopapas" userId="74894_tp_dropbox" providerId="OAuth2" clId="{9FDDBE9B-B937-EC41-A5EB-4D8DF32A1920}" dt="2020-06-21T18:49:30.292" v="63"/>
          <ac:grpSpMkLst>
            <pc:docMk/>
            <pc:sldMk cId="3070718624" sldId="505"/>
            <ac:grpSpMk id="17" creationId="{AD7CB30C-5D44-2848-A8E8-D80C4ECC4D6F}"/>
          </ac:grpSpMkLst>
        </pc:grpChg>
        <pc:inkChg chg="add">
          <ac:chgData name="pavlos protopapas" userId="74894_tp_dropbox" providerId="OAuth2" clId="{9FDDBE9B-B937-EC41-A5EB-4D8DF32A1920}" dt="2020-06-21T18:49:26.555" v="57"/>
          <ac:inkMkLst>
            <pc:docMk/>
            <pc:sldMk cId="3070718624" sldId="505"/>
            <ac:inkMk id="9" creationId="{77F4117D-6EB4-3C49-A0B3-C6F44FA22AC3}"/>
          </ac:inkMkLst>
        </pc:inkChg>
        <pc:inkChg chg="add">
          <ac:chgData name="pavlos protopapas" userId="74894_tp_dropbox" providerId="OAuth2" clId="{9FDDBE9B-B937-EC41-A5EB-4D8DF32A1920}" dt="2020-06-21T18:49:26.997" v="58"/>
          <ac:inkMkLst>
            <pc:docMk/>
            <pc:sldMk cId="3070718624" sldId="505"/>
            <ac:inkMk id="10" creationId="{9D37CFC3-19AE-704E-A772-FB472D8C1007}"/>
          </ac:inkMkLst>
        </pc:inkChg>
        <pc:inkChg chg="add">
          <ac:chgData name="pavlos protopapas" userId="74894_tp_dropbox" providerId="OAuth2" clId="{9FDDBE9B-B937-EC41-A5EB-4D8DF32A1920}" dt="2020-06-21T18:49:27.542" v="59"/>
          <ac:inkMkLst>
            <pc:docMk/>
            <pc:sldMk cId="3070718624" sldId="505"/>
            <ac:inkMk id="11" creationId="{D4577A6C-57CD-A54B-A05A-1911577DB0E9}"/>
          </ac:inkMkLst>
        </pc:inkChg>
        <pc:inkChg chg="add">
          <ac:chgData name="pavlos protopapas" userId="74894_tp_dropbox" providerId="OAuth2" clId="{9FDDBE9B-B937-EC41-A5EB-4D8DF32A1920}" dt="2020-06-21T18:49:28.430" v="60"/>
          <ac:inkMkLst>
            <pc:docMk/>
            <pc:sldMk cId="3070718624" sldId="505"/>
            <ac:inkMk id="13" creationId="{CF656AD2-590B-664A-BACC-E0C86EFF4F7C}"/>
          </ac:inkMkLst>
        </pc:inkChg>
        <pc:inkChg chg="add">
          <ac:chgData name="pavlos protopapas" userId="74894_tp_dropbox" providerId="OAuth2" clId="{9FDDBE9B-B937-EC41-A5EB-4D8DF32A1920}" dt="2020-06-21T18:49:28.727" v="61"/>
          <ac:inkMkLst>
            <pc:docMk/>
            <pc:sldMk cId="3070718624" sldId="505"/>
            <ac:inkMk id="14" creationId="{7DEC42E8-12EE-9543-8E6A-4370C934A940}"/>
          </ac:inkMkLst>
        </pc:inkChg>
        <pc:inkChg chg="add">
          <ac:chgData name="pavlos protopapas" userId="74894_tp_dropbox" providerId="OAuth2" clId="{9FDDBE9B-B937-EC41-A5EB-4D8DF32A1920}" dt="2020-06-21T18:49:29.272" v="62"/>
          <ac:inkMkLst>
            <pc:docMk/>
            <pc:sldMk cId="3070718624" sldId="505"/>
            <ac:inkMk id="15" creationId="{A7839F05-A86B-254A-AF07-E98F9FC88569}"/>
          </ac:inkMkLst>
        </pc:inkChg>
      </pc:sldChg>
      <pc:sldChg chg="addSp">
        <pc:chgData name="pavlos protopapas" userId="74894_tp_dropbox" providerId="OAuth2" clId="{9FDDBE9B-B937-EC41-A5EB-4D8DF32A1920}" dt="2020-06-21T18:50:57.440" v="111"/>
        <pc:sldMkLst>
          <pc:docMk/>
          <pc:sldMk cId="3779653806" sldId="564"/>
        </pc:sldMkLst>
        <pc:inkChg chg="add">
          <ac:chgData name="pavlos protopapas" userId="74894_tp_dropbox" providerId="OAuth2" clId="{9FDDBE9B-B937-EC41-A5EB-4D8DF32A1920}" dt="2020-06-21T18:50:57.440" v="111"/>
          <ac:inkMkLst>
            <pc:docMk/>
            <pc:sldMk cId="3779653806" sldId="564"/>
            <ac:inkMk id="5" creationId="{242560AC-18AF-6148-9EB4-6900E6A7E5C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28AC-4B4F-4348-A192-856689668E8F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1C37-763A-A544-96C6-A43233B49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6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</p:spTree>
    <p:extLst>
      <p:ext uri="{BB962C8B-B14F-4D97-AF65-F5344CB8AC3E}">
        <p14:creationId xmlns:p14="http://schemas.microsoft.com/office/powerpoint/2010/main" val="214533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6FDF4-4B06-1341-B7D6-654C01521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6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2B2BD-8391-1547-83AF-015D75FAA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997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D979F-0224-9247-A3E1-FFC5ACAD3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934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5748E-ACFD-A94E-AF35-8E92A3099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969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5210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80BFCA94-9B58-F648-A8AF-A67DB9158C2C}"/>
              </a:ext>
            </a:extLst>
          </p:cNvPr>
          <p:cNvSpPr txBox="1"/>
          <p:nvPr userDrawn="1"/>
        </p:nvSpPr>
        <p:spPr>
          <a:xfrm>
            <a:off x="2128519" y="2958527"/>
            <a:ext cx="793496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404040"/>
                </a:solidFill>
                <a:latin typeface="Karla"/>
                <a:ea typeface="Karla"/>
                <a:cs typeface="Karla"/>
                <a:sym typeface="Karla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CS109B Data Science 2</a:t>
            </a:r>
            <a:endParaRPr lang="en-US" dirty="0"/>
          </a:p>
          <a:p>
            <a:r>
              <a:rPr dirty="0" err="1"/>
              <a:t>Pavlos</a:t>
            </a:r>
            <a:r>
              <a:rPr dirty="0"/>
              <a:t> </a:t>
            </a:r>
            <a:r>
              <a:rPr dirty="0" err="1"/>
              <a:t>Protopapas</a:t>
            </a:r>
            <a:r>
              <a:rPr lang="en-US" dirty="0"/>
              <a:t>,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Mark Glickman</a:t>
            </a:r>
            <a:endParaRPr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07D425-58DF-6B47-A750-49EBBBBF188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4" name="Picture 13" descr="iacs.png">
              <a:extLst>
                <a:ext uri="{FF2B5EF4-FFF2-40B4-BE49-F238E27FC236}">
                  <a16:creationId xmlns:a16="http://schemas.microsoft.com/office/drawing/2014/main" id="{FB5816AC-80B3-F041-94EC-D4DDF62185A4}"/>
                </a:ext>
              </a:extLst>
            </p:cNvPr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5" name="Picture 14" descr="harvard.png">
              <a:extLst>
                <a:ext uri="{FF2B5EF4-FFF2-40B4-BE49-F238E27FC236}">
                  <a16:creationId xmlns:a16="http://schemas.microsoft.com/office/drawing/2014/main" id="{F9EDC1BC-2340-E246-BE3D-C5065AB48656}"/>
                </a:ext>
              </a:extLst>
            </p:cNvPr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261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27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61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81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2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32289" y="6400800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6EFAED-B2BF-D34E-A23B-DA3AB929A2FD}"/>
              </a:ext>
            </a:extLst>
          </p:cNvPr>
          <p:cNvSpPr txBox="1">
            <a:spLocks/>
          </p:cNvSpPr>
          <p:nvPr userDrawn="1"/>
        </p:nvSpPr>
        <p:spPr>
          <a:xfrm>
            <a:off x="8693727" y="63850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BAABBF-CE1E-8A4C-92D8-393D0291D8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63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2/23/22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64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2/23/22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17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2/23/22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041A268-8B6E-0449-AEA5-DCC4E30D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51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4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72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02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9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86A05C-649E-2244-A07E-217F80DC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067268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8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F7A78-3924-3D45-A228-55538ED7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43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1886CA-2C40-4347-96E6-E6B738FFF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85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FD25FB-420E-6F4A-8491-BD24C4A25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D7EF9F-B7EA-F540-BEAD-781E378BC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58" y="6153741"/>
            <a:ext cx="475488" cy="4754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F90229-91FB-224F-9B17-7818FCFA5D84}"/>
              </a:ext>
            </a:extLst>
          </p:cNvPr>
          <p:cNvSpPr txBox="1"/>
          <p:nvPr/>
        </p:nvSpPr>
        <p:spPr>
          <a:xfrm>
            <a:off x="10363746" y="6111765"/>
            <a:ext cx="10134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</p:spTree>
    <p:extLst>
      <p:ext uri="{BB962C8B-B14F-4D97-AF65-F5344CB8AC3E}">
        <p14:creationId xmlns:p14="http://schemas.microsoft.com/office/powerpoint/2010/main" val="24682008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7B0AB-1A09-5B4C-B7E2-2FC4039F979D}"/>
              </a:ext>
            </a:extLst>
          </p:cNvPr>
          <p:cNvSpPr txBox="1"/>
          <p:nvPr/>
        </p:nvSpPr>
        <p:spPr>
          <a:xfrm>
            <a:off x="5732289" y="6400800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D08C76-16B4-824B-AB67-EB47E8856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B9DE82-E6A1-5047-8144-CE1874F95A5A}"/>
              </a:ext>
            </a:extLst>
          </p:cNvPr>
          <p:cNvSpPr txBox="1"/>
          <p:nvPr/>
        </p:nvSpPr>
        <p:spPr>
          <a:xfrm>
            <a:off x="10363746" y="6111765"/>
            <a:ext cx="10134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</p:spTree>
    <p:extLst>
      <p:ext uri="{BB962C8B-B14F-4D97-AF65-F5344CB8AC3E}">
        <p14:creationId xmlns:p14="http://schemas.microsoft.com/office/powerpoint/2010/main" val="4401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9F370-B1EC-B74C-BF6C-648E2C248868}"/>
              </a:ext>
            </a:extLst>
          </p:cNvPr>
          <p:cNvSpPr txBox="1"/>
          <p:nvPr/>
        </p:nvSpPr>
        <p:spPr>
          <a:xfrm>
            <a:off x="5732289" y="6400800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</a:p>
        </p:txBody>
      </p:sp>
    </p:spTree>
    <p:extLst>
      <p:ext uri="{BB962C8B-B14F-4D97-AF65-F5344CB8AC3E}">
        <p14:creationId xmlns:p14="http://schemas.microsoft.com/office/powerpoint/2010/main" val="340798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953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89" r:id="rId15"/>
  </p:sldLayoutIdLst>
  <p:hf sldNum="0"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0C129A2-D99E-FB49-A945-B87BD3E14114}"/>
              </a:ext>
            </a:extLst>
          </p:cNvPr>
          <p:cNvSpPr txBox="1">
            <a:spLocks/>
          </p:cNvSpPr>
          <p:nvPr userDrawn="1"/>
        </p:nvSpPr>
        <p:spPr>
          <a:xfrm>
            <a:off x="10985554" y="6329456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0" y="1772102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Fitting Neural Networks</a:t>
            </a:r>
            <a:br>
              <a:rPr lang="en-US" dirty="0"/>
            </a:br>
            <a:r>
              <a:rPr lang="en-US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27052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and Stochastic Gradient Descent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431878" y="1634903"/>
            <a:ext cx="4886405" cy="4114800"/>
            <a:chOff x="4750900" y="3555775"/>
            <a:chExt cx="3691950" cy="2785550"/>
          </a:xfrm>
        </p:grpSpPr>
        <p:cxnSp>
          <p:nvCxnSpPr>
            <p:cNvPr id="9" name="Google Shape;608;p50"/>
            <p:cNvCxnSpPr/>
            <p:nvPr/>
          </p:nvCxnSpPr>
          <p:spPr>
            <a:xfrm>
              <a:off x="5253950" y="3594200"/>
              <a:ext cx="0" cy="2548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9;p50"/>
            <p:cNvCxnSpPr/>
            <p:nvPr/>
          </p:nvCxnSpPr>
          <p:spPr>
            <a:xfrm>
              <a:off x="4750900" y="5909025"/>
              <a:ext cx="3485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611;p50"/>
            <p:cNvSpPr txBox="1"/>
            <p:nvPr/>
          </p:nvSpPr>
          <p:spPr>
            <a:xfrm>
              <a:off x="4840950" y="355577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/>
                <a:t>L</a:t>
              </a:r>
              <a:endParaRPr sz="1800" b="1" dirty="0"/>
            </a:p>
          </p:txBody>
        </p:sp>
        <p:sp>
          <p:nvSpPr>
            <p:cNvPr id="12" name="Google Shape;610;p50"/>
            <p:cNvSpPr txBox="1"/>
            <p:nvPr/>
          </p:nvSpPr>
          <p:spPr>
            <a:xfrm>
              <a:off x="8029750" y="590902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𝛉</a:t>
              </a:r>
              <a:endParaRPr sz="1800" dirty="0"/>
            </a:p>
          </p:txBody>
        </p:sp>
        <p:sp>
          <p:nvSpPr>
            <p:cNvPr id="13" name="Google Shape;612;p50"/>
            <p:cNvSpPr/>
            <p:nvPr/>
          </p:nvSpPr>
          <p:spPr>
            <a:xfrm>
              <a:off x="5469650" y="4193025"/>
              <a:ext cx="182400" cy="1824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613;p50"/>
          <p:cNvSpPr/>
          <p:nvPr/>
        </p:nvSpPr>
        <p:spPr>
          <a:xfrm>
            <a:off x="4505124" y="3064014"/>
            <a:ext cx="3539784" cy="1654893"/>
          </a:xfrm>
          <a:custGeom>
            <a:avLst/>
            <a:gdLst/>
            <a:ahLst/>
            <a:cxnLst/>
            <a:rect l="0" t="0" r="0" b="0"/>
            <a:pathLst>
              <a:path w="112530" h="59805" extrusionOk="0">
                <a:moveTo>
                  <a:pt x="0" y="8746"/>
                </a:moveTo>
                <a:cubicBezTo>
                  <a:pt x="5016" y="20037"/>
                  <a:pt x="9747" y="35054"/>
                  <a:pt x="21468" y="38961"/>
                </a:cubicBezTo>
                <a:cubicBezTo>
                  <a:pt x="25008" y="40141"/>
                  <a:pt x="29495" y="39839"/>
                  <a:pt x="32600" y="37769"/>
                </a:cubicBezTo>
                <a:cubicBezTo>
                  <a:pt x="36791" y="34974"/>
                  <a:pt x="37317" y="28467"/>
                  <a:pt x="41347" y="25444"/>
                </a:cubicBezTo>
                <a:cubicBezTo>
                  <a:pt x="43701" y="23679"/>
                  <a:pt x="47427" y="25393"/>
                  <a:pt x="50093" y="26637"/>
                </a:cubicBezTo>
                <a:cubicBezTo>
                  <a:pt x="60686" y="31580"/>
                  <a:pt x="60912" y="47790"/>
                  <a:pt x="69176" y="56057"/>
                </a:cubicBezTo>
                <a:cubicBezTo>
                  <a:pt x="70815" y="57697"/>
                  <a:pt x="72924" y="60317"/>
                  <a:pt x="75140" y="59635"/>
                </a:cubicBezTo>
                <a:cubicBezTo>
                  <a:pt x="86327" y="56193"/>
                  <a:pt x="87008" y="39457"/>
                  <a:pt x="93030" y="29420"/>
                </a:cubicBezTo>
                <a:cubicBezTo>
                  <a:pt x="99043" y="19396"/>
                  <a:pt x="114951" y="11339"/>
                  <a:pt x="11211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5" name="Group 24"/>
          <p:cNvGrpSpPr/>
          <p:nvPr/>
        </p:nvGrpSpPr>
        <p:grpSpPr>
          <a:xfrm>
            <a:off x="9144000" y="1322332"/>
            <a:ext cx="2618065" cy="773523"/>
            <a:chOff x="9144000" y="1322332"/>
            <a:chExt cx="2618065" cy="773523"/>
          </a:xfrm>
        </p:grpSpPr>
        <p:sp>
          <p:nvSpPr>
            <p:cNvPr id="20" name="TextBox 19"/>
            <p:cNvSpPr txBox="1"/>
            <p:nvPr/>
          </p:nvSpPr>
          <p:spPr>
            <a:xfrm>
              <a:off x="9144000" y="1322332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Full Likelihood: 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199608" y="1506998"/>
              <a:ext cx="53008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178211" y="1726523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Batch Likelihood: 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1231978" y="1911189"/>
              <a:ext cx="530087" cy="0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55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and Stochastic Gradient Descent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431878" y="1634903"/>
            <a:ext cx="4886405" cy="4114800"/>
            <a:chOff x="4750900" y="3555775"/>
            <a:chExt cx="3691950" cy="2785550"/>
          </a:xfrm>
        </p:grpSpPr>
        <p:cxnSp>
          <p:nvCxnSpPr>
            <p:cNvPr id="9" name="Google Shape;608;p50"/>
            <p:cNvCxnSpPr/>
            <p:nvPr/>
          </p:nvCxnSpPr>
          <p:spPr>
            <a:xfrm>
              <a:off x="5253950" y="3594200"/>
              <a:ext cx="0" cy="2548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9;p50"/>
            <p:cNvCxnSpPr/>
            <p:nvPr/>
          </p:nvCxnSpPr>
          <p:spPr>
            <a:xfrm>
              <a:off x="4750900" y="5909025"/>
              <a:ext cx="3485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611;p50"/>
            <p:cNvSpPr txBox="1"/>
            <p:nvPr/>
          </p:nvSpPr>
          <p:spPr>
            <a:xfrm>
              <a:off x="4840950" y="355577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/>
                <a:t>L</a:t>
              </a:r>
              <a:endParaRPr sz="1800" b="1" dirty="0"/>
            </a:p>
          </p:txBody>
        </p:sp>
        <p:sp>
          <p:nvSpPr>
            <p:cNvPr id="12" name="Google Shape;610;p50"/>
            <p:cNvSpPr txBox="1"/>
            <p:nvPr/>
          </p:nvSpPr>
          <p:spPr>
            <a:xfrm>
              <a:off x="8029750" y="590902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𝛉</a:t>
              </a:r>
              <a:endParaRPr sz="1800" dirty="0"/>
            </a:p>
          </p:txBody>
        </p:sp>
        <p:sp>
          <p:nvSpPr>
            <p:cNvPr id="13" name="Google Shape;612;p50"/>
            <p:cNvSpPr/>
            <p:nvPr/>
          </p:nvSpPr>
          <p:spPr>
            <a:xfrm>
              <a:off x="5469650" y="4193025"/>
              <a:ext cx="182400" cy="1824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613;p50"/>
            <p:cNvSpPr/>
            <p:nvPr/>
          </p:nvSpPr>
          <p:spPr>
            <a:xfrm>
              <a:off x="5446650" y="4045225"/>
              <a:ext cx="2813250" cy="1495125"/>
            </a:xfrm>
            <a:custGeom>
              <a:avLst/>
              <a:gdLst/>
              <a:ahLst/>
              <a:cxnLst/>
              <a:rect l="0" t="0" r="0" b="0"/>
              <a:pathLst>
                <a:path w="112530" h="59805" extrusionOk="0">
                  <a:moveTo>
                    <a:pt x="0" y="8746"/>
                  </a:moveTo>
                  <a:cubicBezTo>
                    <a:pt x="5016" y="20037"/>
                    <a:pt x="9747" y="35054"/>
                    <a:pt x="21468" y="38961"/>
                  </a:cubicBezTo>
                  <a:cubicBezTo>
                    <a:pt x="25008" y="40141"/>
                    <a:pt x="29495" y="39839"/>
                    <a:pt x="32600" y="37769"/>
                  </a:cubicBezTo>
                  <a:cubicBezTo>
                    <a:pt x="36791" y="34974"/>
                    <a:pt x="37317" y="28467"/>
                    <a:pt x="41347" y="25444"/>
                  </a:cubicBezTo>
                  <a:cubicBezTo>
                    <a:pt x="43701" y="23679"/>
                    <a:pt x="47427" y="25393"/>
                    <a:pt x="50093" y="26637"/>
                  </a:cubicBezTo>
                  <a:cubicBezTo>
                    <a:pt x="60686" y="31580"/>
                    <a:pt x="60912" y="47790"/>
                    <a:pt x="69176" y="56057"/>
                  </a:cubicBezTo>
                  <a:cubicBezTo>
                    <a:pt x="70815" y="57697"/>
                    <a:pt x="72924" y="60317"/>
                    <a:pt x="75140" y="59635"/>
                  </a:cubicBezTo>
                  <a:cubicBezTo>
                    <a:pt x="86327" y="56193"/>
                    <a:pt x="87008" y="39457"/>
                    <a:pt x="93030" y="29420"/>
                  </a:cubicBezTo>
                  <a:cubicBezTo>
                    <a:pt x="99043" y="19396"/>
                    <a:pt x="114951" y="11339"/>
                    <a:pt x="112113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9" name="Google Shape;613;p50"/>
          <p:cNvSpPr/>
          <p:nvPr/>
        </p:nvSpPr>
        <p:spPr>
          <a:xfrm>
            <a:off x="4505124" y="3064014"/>
            <a:ext cx="3539784" cy="1654893"/>
          </a:xfrm>
          <a:custGeom>
            <a:avLst/>
            <a:gdLst/>
            <a:ahLst/>
            <a:cxnLst/>
            <a:rect l="0" t="0" r="0" b="0"/>
            <a:pathLst>
              <a:path w="112530" h="59805" extrusionOk="0">
                <a:moveTo>
                  <a:pt x="0" y="8746"/>
                </a:moveTo>
                <a:cubicBezTo>
                  <a:pt x="5016" y="20037"/>
                  <a:pt x="9747" y="35054"/>
                  <a:pt x="21468" y="38961"/>
                </a:cubicBezTo>
                <a:cubicBezTo>
                  <a:pt x="25008" y="40141"/>
                  <a:pt x="29495" y="39839"/>
                  <a:pt x="32600" y="37769"/>
                </a:cubicBezTo>
                <a:cubicBezTo>
                  <a:pt x="36791" y="34974"/>
                  <a:pt x="37317" y="28467"/>
                  <a:pt x="41347" y="25444"/>
                </a:cubicBezTo>
                <a:cubicBezTo>
                  <a:pt x="43701" y="23679"/>
                  <a:pt x="47427" y="25393"/>
                  <a:pt x="50093" y="26637"/>
                </a:cubicBezTo>
                <a:cubicBezTo>
                  <a:pt x="60686" y="31580"/>
                  <a:pt x="60912" y="47790"/>
                  <a:pt x="69176" y="56057"/>
                </a:cubicBezTo>
                <a:cubicBezTo>
                  <a:pt x="70815" y="57697"/>
                  <a:pt x="72924" y="60317"/>
                  <a:pt x="75140" y="59635"/>
                </a:cubicBezTo>
                <a:cubicBezTo>
                  <a:pt x="86327" y="56193"/>
                  <a:pt x="87008" y="39457"/>
                  <a:pt x="93030" y="29420"/>
                </a:cubicBezTo>
                <a:cubicBezTo>
                  <a:pt x="99043" y="19396"/>
                  <a:pt x="114951" y="11339"/>
                  <a:pt x="11211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5" name="Group 24"/>
          <p:cNvGrpSpPr/>
          <p:nvPr/>
        </p:nvGrpSpPr>
        <p:grpSpPr>
          <a:xfrm>
            <a:off x="9144000" y="1322332"/>
            <a:ext cx="2618065" cy="773523"/>
            <a:chOff x="9144000" y="1322332"/>
            <a:chExt cx="2618065" cy="773523"/>
          </a:xfrm>
        </p:grpSpPr>
        <p:sp>
          <p:nvSpPr>
            <p:cNvPr id="20" name="TextBox 19"/>
            <p:cNvSpPr txBox="1"/>
            <p:nvPr/>
          </p:nvSpPr>
          <p:spPr>
            <a:xfrm>
              <a:off x="9144000" y="1322332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Full Likelihood: 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199608" y="1506998"/>
              <a:ext cx="53008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178211" y="1726523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Batch Likelihood: 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1231978" y="1911189"/>
              <a:ext cx="530087" cy="0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07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and Stochastic Gradient Descent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431878" y="1649771"/>
            <a:ext cx="4886405" cy="4114800"/>
            <a:chOff x="4750900" y="3555775"/>
            <a:chExt cx="3691950" cy="2785550"/>
          </a:xfrm>
        </p:grpSpPr>
        <p:cxnSp>
          <p:nvCxnSpPr>
            <p:cNvPr id="9" name="Google Shape;608;p50"/>
            <p:cNvCxnSpPr/>
            <p:nvPr/>
          </p:nvCxnSpPr>
          <p:spPr>
            <a:xfrm>
              <a:off x="5253950" y="3594200"/>
              <a:ext cx="0" cy="2548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9;p50"/>
            <p:cNvCxnSpPr/>
            <p:nvPr/>
          </p:nvCxnSpPr>
          <p:spPr>
            <a:xfrm>
              <a:off x="4750900" y="5909025"/>
              <a:ext cx="3485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611;p50"/>
            <p:cNvSpPr txBox="1"/>
            <p:nvPr/>
          </p:nvSpPr>
          <p:spPr>
            <a:xfrm>
              <a:off x="4840950" y="355577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/>
                <a:t>L</a:t>
              </a:r>
              <a:endParaRPr sz="1800" b="1" dirty="0"/>
            </a:p>
          </p:txBody>
        </p:sp>
        <p:sp>
          <p:nvSpPr>
            <p:cNvPr id="12" name="Google Shape;610;p50"/>
            <p:cNvSpPr txBox="1"/>
            <p:nvPr/>
          </p:nvSpPr>
          <p:spPr>
            <a:xfrm>
              <a:off x="8029750" y="590902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𝛉</a:t>
              </a:r>
              <a:endParaRPr sz="1800" dirty="0"/>
            </a:p>
          </p:txBody>
        </p:sp>
        <p:sp>
          <p:nvSpPr>
            <p:cNvPr id="13" name="Google Shape;612;p50"/>
            <p:cNvSpPr/>
            <p:nvPr/>
          </p:nvSpPr>
          <p:spPr>
            <a:xfrm>
              <a:off x="5469650" y="4193025"/>
              <a:ext cx="182400" cy="1824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613;p50"/>
            <p:cNvSpPr/>
            <p:nvPr/>
          </p:nvSpPr>
          <p:spPr>
            <a:xfrm>
              <a:off x="5446650" y="4045225"/>
              <a:ext cx="2813250" cy="1495125"/>
            </a:xfrm>
            <a:custGeom>
              <a:avLst/>
              <a:gdLst/>
              <a:ahLst/>
              <a:cxnLst/>
              <a:rect l="0" t="0" r="0" b="0"/>
              <a:pathLst>
                <a:path w="112530" h="59805" extrusionOk="0">
                  <a:moveTo>
                    <a:pt x="0" y="8746"/>
                  </a:moveTo>
                  <a:cubicBezTo>
                    <a:pt x="5016" y="20037"/>
                    <a:pt x="9747" y="35054"/>
                    <a:pt x="21468" y="38961"/>
                  </a:cubicBezTo>
                  <a:cubicBezTo>
                    <a:pt x="25008" y="40141"/>
                    <a:pt x="29495" y="39839"/>
                    <a:pt x="32600" y="37769"/>
                  </a:cubicBezTo>
                  <a:cubicBezTo>
                    <a:pt x="36791" y="34974"/>
                    <a:pt x="37317" y="28467"/>
                    <a:pt x="41347" y="25444"/>
                  </a:cubicBezTo>
                  <a:cubicBezTo>
                    <a:pt x="43701" y="23679"/>
                    <a:pt x="47427" y="25393"/>
                    <a:pt x="50093" y="26637"/>
                  </a:cubicBezTo>
                  <a:cubicBezTo>
                    <a:pt x="60686" y="31580"/>
                    <a:pt x="60912" y="47790"/>
                    <a:pt x="69176" y="56057"/>
                  </a:cubicBezTo>
                  <a:cubicBezTo>
                    <a:pt x="70815" y="57697"/>
                    <a:pt x="72924" y="60317"/>
                    <a:pt x="75140" y="59635"/>
                  </a:cubicBezTo>
                  <a:cubicBezTo>
                    <a:pt x="86327" y="56193"/>
                    <a:pt x="87008" y="39457"/>
                    <a:pt x="93030" y="29420"/>
                  </a:cubicBezTo>
                  <a:cubicBezTo>
                    <a:pt x="99043" y="19396"/>
                    <a:pt x="114951" y="11339"/>
                    <a:pt x="112113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9" name="Google Shape;613;p50"/>
          <p:cNvSpPr/>
          <p:nvPr/>
        </p:nvSpPr>
        <p:spPr>
          <a:xfrm>
            <a:off x="4505124" y="3064014"/>
            <a:ext cx="3539784" cy="1654893"/>
          </a:xfrm>
          <a:custGeom>
            <a:avLst/>
            <a:gdLst/>
            <a:ahLst/>
            <a:cxnLst/>
            <a:rect l="0" t="0" r="0" b="0"/>
            <a:pathLst>
              <a:path w="112530" h="59805" extrusionOk="0">
                <a:moveTo>
                  <a:pt x="0" y="8746"/>
                </a:moveTo>
                <a:cubicBezTo>
                  <a:pt x="5016" y="20037"/>
                  <a:pt x="9747" y="35054"/>
                  <a:pt x="21468" y="38961"/>
                </a:cubicBezTo>
                <a:cubicBezTo>
                  <a:pt x="25008" y="40141"/>
                  <a:pt x="29495" y="39839"/>
                  <a:pt x="32600" y="37769"/>
                </a:cubicBezTo>
                <a:cubicBezTo>
                  <a:pt x="36791" y="34974"/>
                  <a:pt x="37317" y="28467"/>
                  <a:pt x="41347" y="25444"/>
                </a:cubicBezTo>
                <a:cubicBezTo>
                  <a:pt x="43701" y="23679"/>
                  <a:pt x="47427" y="25393"/>
                  <a:pt x="50093" y="26637"/>
                </a:cubicBezTo>
                <a:cubicBezTo>
                  <a:pt x="60686" y="31580"/>
                  <a:pt x="60912" y="47790"/>
                  <a:pt x="69176" y="56057"/>
                </a:cubicBezTo>
                <a:cubicBezTo>
                  <a:pt x="70815" y="57697"/>
                  <a:pt x="72924" y="60317"/>
                  <a:pt x="75140" y="59635"/>
                </a:cubicBezTo>
                <a:cubicBezTo>
                  <a:pt x="86327" y="56193"/>
                  <a:pt x="87008" y="39457"/>
                  <a:pt x="93030" y="29420"/>
                </a:cubicBezTo>
                <a:cubicBezTo>
                  <a:pt x="99043" y="19396"/>
                  <a:pt x="114951" y="11339"/>
                  <a:pt x="11211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5" name="Google Shape;622;p50"/>
          <p:cNvCxnSpPr/>
          <p:nvPr/>
        </p:nvCxnSpPr>
        <p:spPr>
          <a:xfrm>
            <a:off x="4572000" y="2854712"/>
            <a:ext cx="327102" cy="713678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612;p50"/>
          <p:cNvSpPr/>
          <p:nvPr/>
        </p:nvSpPr>
        <p:spPr>
          <a:xfrm>
            <a:off x="4899102" y="3473476"/>
            <a:ext cx="241412" cy="26944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Group 19"/>
          <p:cNvGrpSpPr/>
          <p:nvPr/>
        </p:nvGrpSpPr>
        <p:grpSpPr>
          <a:xfrm>
            <a:off x="9144000" y="1322332"/>
            <a:ext cx="2618065" cy="773523"/>
            <a:chOff x="9144000" y="1322332"/>
            <a:chExt cx="2618065" cy="773523"/>
          </a:xfrm>
        </p:grpSpPr>
        <p:sp>
          <p:nvSpPr>
            <p:cNvPr id="21" name="TextBox 20"/>
            <p:cNvSpPr txBox="1"/>
            <p:nvPr/>
          </p:nvSpPr>
          <p:spPr>
            <a:xfrm>
              <a:off x="9144000" y="1322332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Full Likelihood: 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199608" y="1506998"/>
              <a:ext cx="53008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178211" y="1726523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Batch Likelihood: 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1231978" y="1911189"/>
              <a:ext cx="530087" cy="0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85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and Stochastic Gradient Descent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431878" y="1649771"/>
            <a:ext cx="4886405" cy="4114800"/>
            <a:chOff x="4750900" y="3555775"/>
            <a:chExt cx="3691950" cy="2785550"/>
          </a:xfrm>
        </p:grpSpPr>
        <p:cxnSp>
          <p:nvCxnSpPr>
            <p:cNvPr id="9" name="Google Shape;608;p50"/>
            <p:cNvCxnSpPr/>
            <p:nvPr/>
          </p:nvCxnSpPr>
          <p:spPr>
            <a:xfrm>
              <a:off x="5253950" y="3594200"/>
              <a:ext cx="0" cy="2548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9;p50"/>
            <p:cNvCxnSpPr/>
            <p:nvPr/>
          </p:nvCxnSpPr>
          <p:spPr>
            <a:xfrm>
              <a:off x="4750900" y="5909025"/>
              <a:ext cx="3485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611;p50"/>
            <p:cNvSpPr txBox="1"/>
            <p:nvPr/>
          </p:nvSpPr>
          <p:spPr>
            <a:xfrm>
              <a:off x="4840950" y="355577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/>
                <a:t>L</a:t>
              </a:r>
              <a:endParaRPr sz="1800" b="1" dirty="0"/>
            </a:p>
          </p:txBody>
        </p:sp>
        <p:sp>
          <p:nvSpPr>
            <p:cNvPr id="12" name="Google Shape;610;p50"/>
            <p:cNvSpPr txBox="1"/>
            <p:nvPr/>
          </p:nvSpPr>
          <p:spPr>
            <a:xfrm>
              <a:off x="8029750" y="590902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𝛉</a:t>
              </a:r>
              <a:endParaRPr sz="1800" dirty="0"/>
            </a:p>
          </p:txBody>
        </p:sp>
        <p:sp>
          <p:nvSpPr>
            <p:cNvPr id="14" name="Google Shape;613;p50"/>
            <p:cNvSpPr/>
            <p:nvPr/>
          </p:nvSpPr>
          <p:spPr>
            <a:xfrm>
              <a:off x="5617942" y="4713688"/>
              <a:ext cx="2641958" cy="826662"/>
            </a:xfrm>
            <a:custGeom>
              <a:avLst/>
              <a:gdLst/>
              <a:ahLst/>
              <a:cxnLst/>
              <a:rect l="0" t="0" r="0" b="0"/>
              <a:pathLst>
                <a:path w="112530" h="59805" extrusionOk="0">
                  <a:moveTo>
                    <a:pt x="0" y="8746"/>
                  </a:moveTo>
                  <a:cubicBezTo>
                    <a:pt x="5016" y="20037"/>
                    <a:pt x="9747" y="35054"/>
                    <a:pt x="21468" y="38961"/>
                  </a:cubicBezTo>
                  <a:cubicBezTo>
                    <a:pt x="25008" y="40141"/>
                    <a:pt x="29495" y="39839"/>
                    <a:pt x="32600" y="37769"/>
                  </a:cubicBezTo>
                  <a:cubicBezTo>
                    <a:pt x="36791" y="34974"/>
                    <a:pt x="37317" y="28467"/>
                    <a:pt x="41347" y="25444"/>
                  </a:cubicBezTo>
                  <a:cubicBezTo>
                    <a:pt x="43701" y="23679"/>
                    <a:pt x="47427" y="25393"/>
                    <a:pt x="50093" y="26637"/>
                  </a:cubicBezTo>
                  <a:cubicBezTo>
                    <a:pt x="60686" y="31580"/>
                    <a:pt x="60912" y="47790"/>
                    <a:pt x="69176" y="56057"/>
                  </a:cubicBezTo>
                  <a:cubicBezTo>
                    <a:pt x="70815" y="57697"/>
                    <a:pt x="72924" y="60317"/>
                    <a:pt x="75140" y="59635"/>
                  </a:cubicBezTo>
                  <a:cubicBezTo>
                    <a:pt x="86327" y="56193"/>
                    <a:pt x="87008" y="39457"/>
                    <a:pt x="93030" y="29420"/>
                  </a:cubicBezTo>
                  <a:cubicBezTo>
                    <a:pt x="99043" y="19396"/>
                    <a:pt x="114951" y="11339"/>
                    <a:pt x="112113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9" name="Google Shape;613;p50"/>
          <p:cNvSpPr/>
          <p:nvPr/>
        </p:nvSpPr>
        <p:spPr>
          <a:xfrm>
            <a:off x="4505124" y="3064014"/>
            <a:ext cx="3539784" cy="1654893"/>
          </a:xfrm>
          <a:custGeom>
            <a:avLst/>
            <a:gdLst/>
            <a:ahLst/>
            <a:cxnLst/>
            <a:rect l="0" t="0" r="0" b="0"/>
            <a:pathLst>
              <a:path w="112530" h="59805" extrusionOk="0">
                <a:moveTo>
                  <a:pt x="0" y="8746"/>
                </a:moveTo>
                <a:cubicBezTo>
                  <a:pt x="5016" y="20037"/>
                  <a:pt x="9747" y="35054"/>
                  <a:pt x="21468" y="38961"/>
                </a:cubicBezTo>
                <a:cubicBezTo>
                  <a:pt x="25008" y="40141"/>
                  <a:pt x="29495" y="39839"/>
                  <a:pt x="32600" y="37769"/>
                </a:cubicBezTo>
                <a:cubicBezTo>
                  <a:pt x="36791" y="34974"/>
                  <a:pt x="37317" y="28467"/>
                  <a:pt x="41347" y="25444"/>
                </a:cubicBezTo>
                <a:cubicBezTo>
                  <a:pt x="43701" y="23679"/>
                  <a:pt x="47427" y="25393"/>
                  <a:pt x="50093" y="26637"/>
                </a:cubicBezTo>
                <a:cubicBezTo>
                  <a:pt x="60686" y="31580"/>
                  <a:pt x="60912" y="47790"/>
                  <a:pt x="69176" y="56057"/>
                </a:cubicBezTo>
                <a:cubicBezTo>
                  <a:pt x="70815" y="57697"/>
                  <a:pt x="72924" y="60317"/>
                  <a:pt x="75140" y="59635"/>
                </a:cubicBezTo>
                <a:cubicBezTo>
                  <a:pt x="86327" y="56193"/>
                  <a:pt x="87008" y="39457"/>
                  <a:pt x="93030" y="29420"/>
                </a:cubicBezTo>
                <a:cubicBezTo>
                  <a:pt x="99043" y="19396"/>
                  <a:pt x="114951" y="11339"/>
                  <a:pt x="11211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612;p50"/>
          <p:cNvSpPr/>
          <p:nvPr/>
        </p:nvSpPr>
        <p:spPr>
          <a:xfrm>
            <a:off x="4899102" y="3882354"/>
            <a:ext cx="241412" cy="26944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Group 15"/>
          <p:cNvGrpSpPr/>
          <p:nvPr/>
        </p:nvGrpSpPr>
        <p:grpSpPr>
          <a:xfrm>
            <a:off x="9144000" y="1322332"/>
            <a:ext cx="2618065" cy="773523"/>
            <a:chOff x="9144000" y="1322332"/>
            <a:chExt cx="2618065" cy="773523"/>
          </a:xfrm>
        </p:grpSpPr>
        <p:sp>
          <p:nvSpPr>
            <p:cNvPr id="17" name="TextBox 16"/>
            <p:cNvSpPr txBox="1"/>
            <p:nvPr/>
          </p:nvSpPr>
          <p:spPr>
            <a:xfrm>
              <a:off x="9144000" y="1322332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Full Likelihood: 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11199608" y="1506998"/>
              <a:ext cx="53008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78211" y="1726523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Batch Likelihood: 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231978" y="1911189"/>
              <a:ext cx="530087" cy="0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340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and Stochastic Gradient Descent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431878" y="1649771"/>
            <a:ext cx="4886405" cy="4114800"/>
            <a:chOff x="4750900" y="3555775"/>
            <a:chExt cx="3691950" cy="2785550"/>
          </a:xfrm>
        </p:grpSpPr>
        <p:cxnSp>
          <p:nvCxnSpPr>
            <p:cNvPr id="9" name="Google Shape;608;p50"/>
            <p:cNvCxnSpPr/>
            <p:nvPr/>
          </p:nvCxnSpPr>
          <p:spPr>
            <a:xfrm>
              <a:off x="5253950" y="3594200"/>
              <a:ext cx="0" cy="2548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9;p50"/>
            <p:cNvCxnSpPr/>
            <p:nvPr/>
          </p:nvCxnSpPr>
          <p:spPr>
            <a:xfrm>
              <a:off x="4750900" y="5909025"/>
              <a:ext cx="3485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611;p50"/>
            <p:cNvSpPr txBox="1"/>
            <p:nvPr/>
          </p:nvSpPr>
          <p:spPr>
            <a:xfrm>
              <a:off x="4840950" y="355577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/>
                <a:t>L</a:t>
              </a:r>
              <a:endParaRPr sz="1800" b="1" dirty="0"/>
            </a:p>
          </p:txBody>
        </p:sp>
        <p:sp>
          <p:nvSpPr>
            <p:cNvPr id="12" name="Google Shape;610;p50"/>
            <p:cNvSpPr txBox="1"/>
            <p:nvPr/>
          </p:nvSpPr>
          <p:spPr>
            <a:xfrm>
              <a:off x="8029750" y="590902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𝛉</a:t>
              </a:r>
              <a:endParaRPr sz="1800" dirty="0"/>
            </a:p>
          </p:txBody>
        </p:sp>
        <p:sp>
          <p:nvSpPr>
            <p:cNvPr id="14" name="Google Shape;613;p50"/>
            <p:cNvSpPr/>
            <p:nvPr/>
          </p:nvSpPr>
          <p:spPr>
            <a:xfrm>
              <a:off x="5617942" y="4713688"/>
              <a:ext cx="2641958" cy="826662"/>
            </a:xfrm>
            <a:custGeom>
              <a:avLst/>
              <a:gdLst/>
              <a:ahLst/>
              <a:cxnLst/>
              <a:rect l="0" t="0" r="0" b="0"/>
              <a:pathLst>
                <a:path w="112530" h="59805" extrusionOk="0">
                  <a:moveTo>
                    <a:pt x="0" y="8746"/>
                  </a:moveTo>
                  <a:cubicBezTo>
                    <a:pt x="5016" y="20037"/>
                    <a:pt x="9747" y="35054"/>
                    <a:pt x="21468" y="38961"/>
                  </a:cubicBezTo>
                  <a:cubicBezTo>
                    <a:pt x="25008" y="40141"/>
                    <a:pt x="29495" y="39839"/>
                    <a:pt x="32600" y="37769"/>
                  </a:cubicBezTo>
                  <a:cubicBezTo>
                    <a:pt x="36791" y="34974"/>
                    <a:pt x="37317" y="28467"/>
                    <a:pt x="41347" y="25444"/>
                  </a:cubicBezTo>
                  <a:cubicBezTo>
                    <a:pt x="43701" y="23679"/>
                    <a:pt x="47427" y="25393"/>
                    <a:pt x="50093" y="26637"/>
                  </a:cubicBezTo>
                  <a:cubicBezTo>
                    <a:pt x="60686" y="31580"/>
                    <a:pt x="60912" y="47790"/>
                    <a:pt x="69176" y="56057"/>
                  </a:cubicBezTo>
                  <a:cubicBezTo>
                    <a:pt x="70815" y="57697"/>
                    <a:pt x="72924" y="60317"/>
                    <a:pt x="75140" y="59635"/>
                  </a:cubicBezTo>
                  <a:cubicBezTo>
                    <a:pt x="86327" y="56193"/>
                    <a:pt x="87008" y="39457"/>
                    <a:pt x="93030" y="29420"/>
                  </a:cubicBezTo>
                  <a:cubicBezTo>
                    <a:pt x="99043" y="19396"/>
                    <a:pt x="114951" y="11339"/>
                    <a:pt x="112113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9" name="Google Shape;613;p50"/>
          <p:cNvSpPr/>
          <p:nvPr/>
        </p:nvSpPr>
        <p:spPr>
          <a:xfrm>
            <a:off x="4505124" y="3064014"/>
            <a:ext cx="3539784" cy="1654893"/>
          </a:xfrm>
          <a:custGeom>
            <a:avLst/>
            <a:gdLst/>
            <a:ahLst/>
            <a:cxnLst/>
            <a:rect l="0" t="0" r="0" b="0"/>
            <a:pathLst>
              <a:path w="112530" h="59805" extrusionOk="0">
                <a:moveTo>
                  <a:pt x="0" y="8746"/>
                </a:moveTo>
                <a:cubicBezTo>
                  <a:pt x="5016" y="20037"/>
                  <a:pt x="9747" y="35054"/>
                  <a:pt x="21468" y="38961"/>
                </a:cubicBezTo>
                <a:cubicBezTo>
                  <a:pt x="25008" y="40141"/>
                  <a:pt x="29495" y="39839"/>
                  <a:pt x="32600" y="37769"/>
                </a:cubicBezTo>
                <a:cubicBezTo>
                  <a:pt x="36791" y="34974"/>
                  <a:pt x="37317" y="28467"/>
                  <a:pt x="41347" y="25444"/>
                </a:cubicBezTo>
                <a:cubicBezTo>
                  <a:pt x="43701" y="23679"/>
                  <a:pt x="47427" y="25393"/>
                  <a:pt x="50093" y="26637"/>
                </a:cubicBezTo>
                <a:cubicBezTo>
                  <a:pt x="60686" y="31580"/>
                  <a:pt x="60912" y="47790"/>
                  <a:pt x="69176" y="56057"/>
                </a:cubicBezTo>
                <a:cubicBezTo>
                  <a:pt x="70815" y="57697"/>
                  <a:pt x="72924" y="60317"/>
                  <a:pt x="75140" y="59635"/>
                </a:cubicBezTo>
                <a:cubicBezTo>
                  <a:pt x="86327" y="56193"/>
                  <a:pt x="87008" y="39457"/>
                  <a:pt x="93030" y="29420"/>
                </a:cubicBezTo>
                <a:cubicBezTo>
                  <a:pt x="99043" y="19396"/>
                  <a:pt x="114951" y="11339"/>
                  <a:pt x="11211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612;p50"/>
          <p:cNvSpPr/>
          <p:nvPr/>
        </p:nvSpPr>
        <p:spPr>
          <a:xfrm>
            <a:off x="4899102" y="3882354"/>
            <a:ext cx="241412" cy="26944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" name="Google Shape;622;p50"/>
          <p:cNvCxnSpPr>
            <a:stCxn id="18" idx="6"/>
          </p:cNvCxnSpPr>
          <p:nvPr/>
        </p:nvCxnSpPr>
        <p:spPr>
          <a:xfrm>
            <a:off x="5140514" y="4017074"/>
            <a:ext cx="78256" cy="47355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12;p50"/>
          <p:cNvSpPr/>
          <p:nvPr/>
        </p:nvSpPr>
        <p:spPr>
          <a:xfrm>
            <a:off x="5218770" y="3969515"/>
            <a:ext cx="241412" cy="26944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Group 15"/>
          <p:cNvGrpSpPr/>
          <p:nvPr/>
        </p:nvGrpSpPr>
        <p:grpSpPr>
          <a:xfrm>
            <a:off x="9144000" y="1322332"/>
            <a:ext cx="2618065" cy="773523"/>
            <a:chOff x="9144000" y="1322332"/>
            <a:chExt cx="2618065" cy="773523"/>
          </a:xfrm>
        </p:grpSpPr>
        <p:sp>
          <p:nvSpPr>
            <p:cNvPr id="17" name="TextBox 16"/>
            <p:cNvSpPr txBox="1"/>
            <p:nvPr/>
          </p:nvSpPr>
          <p:spPr>
            <a:xfrm>
              <a:off x="9144000" y="1322332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Full Likelihood: 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11199608" y="1506998"/>
              <a:ext cx="53008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78211" y="1726523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Batch Likelihood: 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231978" y="1911189"/>
              <a:ext cx="530087" cy="0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618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and Stochastic Gradient Descent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431878" y="1649771"/>
            <a:ext cx="4886405" cy="4114800"/>
            <a:chOff x="4750900" y="3555775"/>
            <a:chExt cx="3691950" cy="2785550"/>
          </a:xfrm>
        </p:grpSpPr>
        <p:cxnSp>
          <p:nvCxnSpPr>
            <p:cNvPr id="9" name="Google Shape;608;p50"/>
            <p:cNvCxnSpPr/>
            <p:nvPr/>
          </p:nvCxnSpPr>
          <p:spPr>
            <a:xfrm>
              <a:off x="5253950" y="3594200"/>
              <a:ext cx="0" cy="2548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9;p50"/>
            <p:cNvCxnSpPr/>
            <p:nvPr/>
          </p:nvCxnSpPr>
          <p:spPr>
            <a:xfrm>
              <a:off x="4750900" y="5909025"/>
              <a:ext cx="3485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611;p50"/>
            <p:cNvSpPr txBox="1"/>
            <p:nvPr/>
          </p:nvSpPr>
          <p:spPr>
            <a:xfrm>
              <a:off x="4840950" y="355577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/>
                <a:t>L</a:t>
              </a:r>
              <a:endParaRPr sz="1800" b="1" dirty="0"/>
            </a:p>
          </p:txBody>
        </p:sp>
        <p:sp>
          <p:nvSpPr>
            <p:cNvPr id="12" name="Google Shape;610;p50"/>
            <p:cNvSpPr txBox="1"/>
            <p:nvPr/>
          </p:nvSpPr>
          <p:spPr>
            <a:xfrm>
              <a:off x="8029750" y="590902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𝛉</a:t>
              </a:r>
              <a:endParaRPr sz="1800" dirty="0"/>
            </a:p>
          </p:txBody>
        </p:sp>
        <p:sp>
          <p:nvSpPr>
            <p:cNvPr id="14" name="Google Shape;613;p50"/>
            <p:cNvSpPr/>
            <p:nvPr/>
          </p:nvSpPr>
          <p:spPr>
            <a:xfrm flipV="1">
              <a:off x="5561797" y="5126146"/>
              <a:ext cx="2641958" cy="381183"/>
            </a:xfrm>
            <a:custGeom>
              <a:avLst/>
              <a:gdLst/>
              <a:ahLst/>
              <a:cxnLst/>
              <a:rect l="0" t="0" r="0" b="0"/>
              <a:pathLst>
                <a:path w="112530" h="59805" extrusionOk="0">
                  <a:moveTo>
                    <a:pt x="0" y="8746"/>
                  </a:moveTo>
                  <a:cubicBezTo>
                    <a:pt x="5016" y="20037"/>
                    <a:pt x="9747" y="35054"/>
                    <a:pt x="21468" y="38961"/>
                  </a:cubicBezTo>
                  <a:cubicBezTo>
                    <a:pt x="25008" y="40141"/>
                    <a:pt x="29495" y="39839"/>
                    <a:pt x="32600" y="37769"/>
                  </a:cubicBezTo>
                  <a:cubicBezTo>
                    <a:pt x="36791" y="34974"/>
                    <a:pt x="37317" y="28467"/>
                    <a:pt x="41347" y="25444"/>
                  </a:cubicBezTo>
                  <a:cubicBezTo>
                    <a:pt x="43701" y="23679"/>
                    <a:pt x="47427" y="25393"/>
                    <a:pt x="50093" y="26637"/>
                  </a:cubicBezTo>
                  <a:cubicBezTo>
                    <a:pt x="60686" y="31580"/>
                    <a:pt x="60912" y="47790"/>
                    <a:pt x="69176" y="56057"/>
                  </a:cubicBezTo>
                  <a:cubicBezTo>
                    <a:pt x="70815" y="57697"/>
                    <a:pt x="72924" y="60317"/>
                    <a:pt x="75140" y="59635"/>
                  </a:cubicBezTo>
                  <a:cubicBezTo>
                    <a:pt x="86327" y="56193"/>
                    <a:pt x="87008" y="39457"/>
                    <a:pt x="93030" y="29420"/>
                  </a:cubicBezTo>
                  <a:cubicBezTo>
                    <a:pt x="99043" y="19396"/>
                    <a:pt x="114951" y="11339"/>
                    <a:pt x="112113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9" name="Google Shape;613;p50"/>
          <p:cNvSpPr/>
          <p:nvPr/>
        </p:nvSpPr>
        <p:spPr>
          <a:xfrm>
            <a:off x="4505124" y="3064014"/>
            <a:ext cx="3539784" cy="1654893"/>
          </a:xfrm>
          <a:custGeom>
            <a:avLst/>
            <a:gdLst/>
            <a:ahLst/>
            <a:cxnLst/>
            <a:rect l="0" t="0" r="0" b="0"/>
            <a:pathLst>
              <a:path w="112530" h="59805" extrusionOk="0">
                <a:moveTo>
                  <a:pt x="0" y="8746"/>
                </a:moveTo>
                <a:cubicBezTo>
                  <a:pt x="5016" y="20037"/>
                  <a:pt x="9747" y="35054"/>
                  <a:pt x="21468" y="38961"/>
                </a:cubicBezTo>
                <a:cubicBezTo>
                  <a:pt x="25008" y="40141"/>
                  <a:pt x="29495" y="39839"/>
                  <a:pt x="32600" y="37769"/>
                </a:cubicBezTo>
                <a:cubicBezTo>
                  <a:pt x="36791" y="34974"/>
                  <a:pt x="37317" y="28467"/>
                  <a:pt x="41347" y="25444"/>
                </a:cubicBezTo>
                <a:cubicBezTo>
                  <a:pt x="43701" y="23679"/>
                  <a:pt x="47427" y="25393"/>
                  <a:pt x="50093" y="26637"/>
                </a:cubicBezTo>
                <a:cubicBezTo>
                  <a:pt x="60686" y="31580"/>
                  <a:pt x="60912" y="47790"/>
                  <a:pt x="69176" y="56057"/>
                </a:cubicBezTo>
                <a:cubicBezTo>
                  <a:pt x="70815" y="57697"/>
                  <a:pt x="72924" y="60317"/>
                  <a:pt x="75140" y="59635"/>
                </a:cubicBezTo>
                <a:cubicBezTo>
                  <a:pt x="86327" y="56193"/>
                  <a:pt x="87008" y="39457"/>
                  <a:pt x="93030" y="29420"/>
                </a:cubicBezTo>
                <a:cubicBezTo>
                  <a:pt x="99043" y="19396"/>
                  <a:pt x="114951" y="11339"/>
                  <a:pt x="11211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612;p50"/>
          <p:cNvSpPr/>
          <p:nvPr/>
        </p:nvSpPr>
        <p:spPr>
          <a:xfrm>
            <a:off x="5218770" y="3969515"/>
            <a:ext cx="241412" cy="26944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Group 15"/>
          <p:cNvGrpSpPr/>
          <p:nvPr/>
        </p:nvGrpSpPr>
        <p:grpSpPr>
          <a:xfrm>
            <a:off x="9144000" y="1322332"/>
            <a:ext cx="2618065" cy="773523"/>
            <a:chOff x="9144000" y="1322332"/>
            <a:chExt cx="2618065" cy="773523"/>
          </a:xfrm>
        </p:grpSpPr>
        <p:sp>
          <p:nvSpPr>
            <p:cNvPr id="17" name="TextBox 16"/>
            <p:cNvSpPr txBox="1"/>
            <p:nvPr/>
          </p:nvSpPr>
          <p:spPr>
            <a:xfrm>
              <a:off x="9144000" y="1322332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Full Likelihood: 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11199608" y="1506998"/>
              <a:ext cx="53008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78211" y="1726523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Batch Likelihood: 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231978" y="1911189"/>
              <a:ext cx="530087" cy="0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11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and Stochastic Gradient Descent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431878" y="1649771"/>
            <a:ext cx="4886405" cy="4114800"/>
            <a:chOff x="4750900" y="3555775"/>
            <a:chExt cx="3691950" cy="2785550"/>
          </a:xfrm>
        </p:grpSpPr>
        <p:cxnSp>
          <p:nvCxnSpPr>
            <p:cNvPr id="9" name="Google Shape;608;p50"/>
            <p:cNvCxnSpPr/>
            <p:nvPr/>
          </p:nvCxnSpPr>
          <p:spPr>
            <a:xfrm>
              <a:off x="5253950" y="3594200"/>
              <a:ext cx="0" cy="2548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9;p50"/>
            <p:cNvCxnSpPr/>
            <p:nvPr/>
          </p:nvCxnSpPr>
          <p:spPr>
            <a:xfrm>
              <a:off x="4750900" y="5909025"/>
              <a:ext cx="3485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611;p50"/>
            <p:cNvSpPr txBox="1"/>
            <p:nvPr/>
          </p:nvSpPr>
          <p:spPr>
            <a:xfrm>
              <a:off x="4840950" y="355577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/>
                <a:t>L</a:t>
              </a:r>
              <a:endParaRPr sz="1800" b="1" dirty="0"/>
            </a:p>
          </p:txBody>
        </p:sp>
        <p:sp>
          <p:nvSpPr>
            <p:cNvPr id="12" name="Google Shape;610;p50"/>
            <p:cNvSpPr txBox="1"/>
            <p:nvPr/>
          </p:nvSpPr>
          <p:spPr>
            <a:xfrm>
              <a:off x="8029750" y="590902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𝛉</a:t>
              </a:r>
              <a:endParaRPr sz="1800" dirty="0"/>
            </a:p>
          </p:txBody>
        </p:sp>
        <p:sp>
          <p:nvSpPr>
            <p:cNvPr id="14" name="Google Shape;613;p50"/>
            <p:cNvSpPr/>
            <p:nvPr/>
          </p:nvSpPr>
          <p:spPr>
            <a:xfrm flipV="1">
              <a:off x="5561797" y="5126146"/>
              <a:ext cx="2641958" cy="381183"/>
            </a:xfrm>
            <a:custGeom>
              <a:avLst/>
              <a:gdLst/>
              <a:ahLst/>
              <a:cxnLst/>
              <a:rect l="0" t="0" r="0" b="0"/>
              <a:pathLst>
                <a:path w="112530" h="59805" extrusionOk="0">
                  <a:moveTo>
                    <a:pt x="0" y="8746"/>
                  </a:moveTo>
                  <a:cubicBezTo>
                    <a:pt x="5016" y="20037"/>
                    <a:pt x="9747" y="35054"/>
                    <a:pt x="21468" y="38961"/>
                  </a:cubicBezTo>
                  <a:cubicBezTo>
                    <a:pt x="25008" y="40141"/>
                    <a:pt x="29495" y="39839"/>
                    <a:pt x="32600" y="37769"/>
                  </a:cubicBezTo>
                  <a:cubicBezTo>
                    <a:pt x="36791" y="34974"/>
                    <a:pt x="37317" y="28467"/>
                    <a:pt x="41347" y="25444"/>
                  </a:cubicBezTo>
                  <a:cubicBezTo>
                    <a:pt x="43701" y="23679"/>
                    <a:pt x="47427" y="25393"/>
                    <a:pt x="50093" y="26637"/>
                  </a:cubicBezTo>
                  <a:cubicBezTo>
                    <a:pt x="60686" y="31580"/>
                    <a:pt x="60912" y="47790"/>
                    <a:pt x="69176" y="56057"/>
                  </a:cubicBezTo>
                  <a:cubicBezTo>
                    <a:pt x="70815" y="57697"/>
                    <a:pt x="72924" y="60317"/>
                    <a:pt x="75140" y="59635"/>
                  </a:cubicBezTo>
                  <a:cubicBezTo>
                    <a:pt x="86327" y="56193"/>
                    <a:pt x="87008" y="39457"/>
                    <a:pt x="93030" y="29420"/>
                  </a:cubicBezTo>
                  <a:cubicBezTo>
                    <a:pt x="99043" y="19396"/>
                    <a:pt x="114951" y="11339"/>
                    <a:pt x="112113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9" name="Google Shape;613;p50"/>
          <p:cNvSpPr/>
          <p:nvPr/>
        </p:nvSpPr>
        <p:spPr>
          <a:xfrm>
            <a:off x="4505124" y="3064014"/>
            <a:ext cx="3539784" cy="1654893"/>
          </a:xfrm>
          <a:custGeom>
            <a:avLst/>
            <a:gdLst/>
            <a:ahLst/>
            <a:cxnLst/>
            <a:rect l="0" t="0" r="0" b="0"/>
            <a:pathLst>
              <a:path w="112530" h="59805" extrusionOk="0">
                <a:moveTo>
                  <a:pt x="0" y="8746"/>
                </a:moveTo>
                <a:cubicBezTo>
                  <a:pt x="5016" y="20037"/>
                  <a:pt x="9747" y="35054"/>
                  <a:pt x="21468" y="38961"/>
                </a:cubicBezTo>
                <a:cubicBezTo>
                  <a:pt x="25008" y="40141"/>
                  <a:pt x="29495" y="39839"/>
                  <a:pt x="32600" y="37769"/>
                </a:cubicBezTo>
                <a:cubicBezTo>
                  <a:pt x="36791" y="34974"/>
                  <a:pt x="37317" y="28467"/>
                  <a:pt x="41347" y="25444"/>
                </a:cubicBezTo>
                <a:cubicBezTo>
                  <a:pt x="43701" y="23679"/>
                  <a:pt x="47427" y="25393"/>
                  <a:pt x="50093" y="26637"/>
                </a:cubicBezTo>
                <a:cubicBezTo>
                  <a:pt x="60686" y="31580"/>
                  <a:pt x="60912" y="47790"/>
                  <a:pt x="69176" y="56057"/>
                </a:cubicBezTo>
                <a:cubicBezTo>
                  <a:pt x="70815" y="57697"/>
                  <a:pt x="72924" y="60317"/>
                  <a:pt x="75140" y="59635"/>
                </a:cubicBezTo>
                <a:cubicBezTo>
                  <a:pt x="86327" y="56193"/>
                  <a:pt x="87008" y="39457"/>
                  <a:pt x="93030" y="29420"/>
                </a:cubicBezTo>
                <a:cubicBezTo>
                  <a:pt x="99043" y="19396"/>
                  <a:pt x="114951" y="11339"/>
                  <a:pt x="11211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612;p50"/>
          <p:cNvSpPr/>
          <p:nvPr/>
        </p:nvSpPr>
        <p:spPr>
          <a:xfrm>
            <a:off x="5218770" y="3969515"/>
            <a:ext cx="241412" cy="26944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" name="Google Shape;622;p50"/>
          <p:cNvCxnSpPr/>
          <p:nvPr/>
        </p:nvCxnSpPr>
        <p:spPr>
          <a:xfrm>
            <a:off x="5460182" y="4103649"/>
            <a:ext cx="330572" cy="32199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612;p50"/>
          <p:cNvSpPr/>
          <p:nvPr/>
        </p:nvSpPr>
        <p:spPr>
          <a:xfrm>
            <a:off x="5790754" y="4040933"/>
            <a:ext cx="241412" cy="26944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9144000" y="1322332"/>
            <a:ext cx="2618065" cy="773523"/>
            <a:chOff x="9144000" y="1322332"/>
            <a:chExt cx="2618065" cy="773523"/>
          </a:xfrm>
        </p:grpSpPr>
        <p:sp>
          <p:nvSpPr>
            <p:cNvPr id="18" name="TextBox 17"/>
            <p:cNvSpPr txBox="1"/>
            <p:nvPr/>
          </p:nvSpPr>
          <p:spPr>
            <a:xfrm>
              <a:off x="9144000" y="1322332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Full Likelihood: 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11199608" y="1506998"/>
              <a:ext cx="53008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78211" y="1726523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Batch Likelihood: 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231978" y="1911189"/>
              <a:ext cx="530087" cy="0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66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and Stochastic Gradient Descent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431878" y="1649771"/>
            <a:ext cx="4886405" cy="4114800"/>
            <a:chOff x="4750900" y="3555775"/>
            <a:chExt cx="3691950" cy="2785550"/>
          </a:xfrm>
        </p:grpSpPr>
        <p:cxnSp>
          <p:nvCxnSpPr>
            <p:cNvPr id="9" name="Google Shape;608;p50"/>
            <p:cNvCxnSpPr/>
            <p:nvPr/>
          </p:nvCxnSpPr>
          <p:spPr>
            <a:xfrm>
              <a:off x="5253950" y="3594200"/>
              <a:ext cx="0" cy="2548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9;p50"/>
            <p:cNvCxnSpPr/>
            <p:nvPr/>
          </p:nvCxnSpPr>
          <p:spPr>
            <a:xfrm>
              <a:off x="4750900" y="5909025"/>
              <a:ext cx="3485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611;p50"/>
            <p:cNvSpPr txBox="1"/>
            <p:nvPr/>
          </p:nvSpPr>
          <p:spPr>
            <a:xfrm>
              <a:off x="4840950" y="355577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/>
                <a:t>L</a:t>
              </a:r>
              <a:endParaRPr sz="1800" b="1" dirty="0"/>
            </a:p>
          </p:txBody>
        </p:sp>
        <p:sp>
          <p:nvSpPr>
            <p:cNvPr id="12" name="Google Shape;610;p50"/>
            <p:cNvSpPr txBox="1"/>
            <p:nvPr/>
          </p:nvSpPr>
          <p:spPr>
            <a:xfrm>
              <a:off x="8029750" y="590902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𝛉</a:t>
              </a:r>
              <a:endParaRPr sz="1800" dirty="0"/>
            </a:p>
          </p:txBody>
        </p:sp>
        <p:sp>
          <p:nvSpPr>
            <p:cNvPr id="14" name="Google Shape;613;p50"/>
            <p:cNvSpPr/>
            <p:nvPr/>
          </p:nvSpPr>
          <p:spPr>
            <a:xfrm flipV="1">
              <a:off x="5561797" y="5126146"/>
              <a:ext cx="2641958" cy="381183"/>
            </a:xfrm>
            <a:custGeom>
              <a:avLst/>
              <a:gdLst/>
              <a:ahLst/>
              <a:cxnLst/>
              <a:rect l="0" t="0" r="0" b="0"/>
              <a:pathLst>
                <a:path w="112530" h="59805" extrusionOk="0">
                  <a:moveTo>
                    <a:pt x="0" y="8746"/>
                  </a:moveTo>
                  <a:cubicBezTo>
                    <a:pt x="5016" y="20037"/>
                    <a:pt x="9747" y="35054"/>
                    <a:pt x="21468" y="38961"/>
                  </a:cubicBezTo>
                  <a:cubicBezTo>
                    <a:pt x="25008" y="40141"/>
                    <a:pt x="29495" y="39839"/>
                    <a:pt x="32600" y="37769"/>
                  </a:cubicBezTo>
                  <a:cubicBezTo>
                    <a:pt x="36791" y="34974"/>
                    <a:pt x="37317" y="28467"/>
                    <a:pt x="41347" y="25444"/>
                  </a:cubicBezTo>
                  <a:cubicBezTo>
                    <a:pt x="43701" y="23679"/>
                    <a:pt x="47427" y="25393"/>
                    <a:pt x="50093" y="26637"/>
                  </a:cubicBezTo>
                  <a:cubicBezTo>
                    <a:pt x="60686" y="31580"/>
                    <a:pt x="60912" y="47790"/>
                    <a:pt x="69176" y="56057"/>
                  </a:cubicBezTo>
                  <a:cubicBezTo>
                    <a:pt x="70815" y="57697"/>
                    <a:pt x="72924" y="60317"/>
                    <a:pt x="75140" y="59635"/>
                  </a:cubicBezTo>
                  <a:cubicBezTo>
                    <a:pt x="86327" y="56193"/>
                    <a:pt x="87008" y="39457"/>
                    <a:pt x="93030" y="29420"/>
                  </a:cubicBezTo>
                  <a:cubicBezTo>
                    <a:pt x="99043" y="19396"/>
                    <a:pt x="114951" y="11339"/>
                    <a:pt x="112113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9" name="Google Shape;613;p50"/>
          <p:cNvSpPr/>
          <p:nvPr/>
        </p:nvSpPr>
        <p:spPr>
          <a:xfrm>
            <a:off x="4505124" y="3064014"/>
            <a:ext cx="3539784" cy="1654893"/>
          </a:xfrm>
          <a:custGeom>
            <a:avLst/>
            <a:gdLst/>
            <a:ahLst/>
            <a:cxnLst/>
            <a:rect l="0" t="0" r="0" b="0"/>
            <a:pathLst>
              <a:path w="112530" h="59805" extrusionOk="0">
                <a:moveTo>
                  <a:pt x="0" y="8746"/>
                </a:moveTo>
                <a:cubicBezTo>
                  <a:pt x="5016" y="20037"/>
                  <a:pt x="9747" y="35054"/>
                  <a:pt x="21468" y="38961"/>
                </a:cubicBezTo>
                <a:cubicBezTo>
                  <a:pt x="25008" y="40141"/>
                  <a:pt x="29495" y="39839"/>
                  <a:pt x="32600" y="37769"/>
                </a:cubicBezTo>
                <a:cubicBezTo>
                  <a:pt x="36791" y="34974"/>
                  <a:pt x="37317" y="28467"/>
                  <a:pt x="41347" y="25444"/>
                </a:cubicBezTo>
                <a:cubicBezTo>
                  <a:pt x="43701" y="23679"/>
                  <a:pt x="47427" y="25393"/>
                  <a:pt x="50093" y="26637"/>
                </a:cubicBezTo>
                <a:cubicBezTo>
                  <a:pt x="60686" y="31580"/>
                  <a:pt x="60912" y="47790"/>
                  <a:pt x="69176" y="56057"/>
                </a:cubicBezTo>
                <a:cubicBezTo>
                  <a:pt x="70815" y="57697"/>
                  <a:pt x="72924" y="60317"/>
                  <a:pt x="75140" y="59635"/>
                </a:cubicBezTo>
                <a:cubicBezTo>
                  <a:pt x="86327" y="56193"/>
                  <a:pt x="87008" y="39457"/>
                  <a:pt x="93030" y="29420"/>
                </a:cubicBezTo>
                <a:cubicBezTo>
                  <a:pt x="99043" y="19396"/>
                  <a:pt x="114951" y="11339"/>
                  <a:pt x="11211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Google Shape;612;p50"/>
          <p:cNvSpPr/>
          <p:nvPr/>
        </p:nvSpPr>
        <p:spPr>
          <a:xfrm>
            <a:off x="5790754" y="4040933"/>
            <a:ext cx="241412" cy="26944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9144000" y="1322332"/>
            <a:ext cx="2618065" cy="773523"/>
            <a:chOff x="9144000" y="1322332"/>
            <a:chExt cx="2618065" cy="773523"/>
          </a:xfrm>
        </p:grpSpPr>
        <p:sp>
          <p:nvSpPr>
            <p:cNvPr id="18" name="TextBox 17"/>
            <p:cNvSpPr txBox="1"/>
            <p:nvPr/>
          </p:nvSpPr>
          <p:spPr>
            <a:xfrm>
              <a:off x="9144000" y="1322332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Full Likelihood: 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11199608" y="1506998"/>
              <a:ext cx="53008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78211" y="1726523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Batch Likelihood: 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231978" y="1911189"/>
              <a:ext cx="530087" cy="0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62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and Stochastic Gradient Descent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431878" y="1649771"/>
            <a:ext cx="4886405" cy="4114800"/>
            <a:chOff x="4750900" y="3555775"/>
            <a:chExt cx="3691950" cy="2785550"/>
          </a:xfrm>
        </p:grpSpPr>
        <p:cxnSp>
          <p:nvCxnSpPr>
            <p:cNvPr id="9" name="Google Shape;608;p50"/>
            <p:cNvCxnSpPr/>
            <p:nvPr/>
          </p:nvCxnSpPr>
          <p:spPr>
            <a:xfrm>
              <a:off x="5253950" y="3594200"/>
              <a:ext cx="0" cy="2548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9;p50"/>
            <p:cNvCxnSpPr/>
            <p:nvPr/>
          </p:nvCxnSpPr>
          <p:spPr>
            <a:xfrm>
              <a:off x="4750900" y="5909025"/>
              <a:ext cx="3485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611;p50"/>
            <p:cNvSpPr txBox="1"/>
            <p:nvPr/>
          </p:nvSpPr>
          <p:spPr>
            <a:xfrm>
              <a:off x="4840950" y="355577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/>
                <a:t>L</a:t>
              </a:r>
              <a:endParaRPr sz="1800" b="1" dirty="0"/>
            </a:p>
          </p:txBody>
        </p:sp>
        <p:sp>
          <p:nvSpPr>
            <p:cNvPr id="12" name="Google Shape;610;p50"/>
            <p:cNvSpPr txBox="1"/>
            <p:nvPr/>
          </p:nvSpPr>
          <p:spPr>
            <a:xfrm>
              <a:off x="8029750" y="5909025"/>
              <a:ext cx="4131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/>
                <a:t>𝛉</a:t>
              </a:r>
              <a:endParaRPr sz="1800" dirty="0"/>
            </a:p>
          </p:txBody>
        </p:sp>
        <p:sp>
          <p:nvSpPr>
            <p:cNvPr id="14" name="Google Shape;613;p50"/>
            <p:cNvSpPr/>
            <p:nvPr/>
          </p:nvSpPr>
          <p:spPr>
            <a:xfrm>
              <a:off x="5511245" y="5025895"/>
              <a:ext cx="2641958" cy="784871"/>
            </a:xfrm>
            <a:custGeom>
              <a:avLst/>
              <a:gdLst/>
              <a:ahLst/>
              <a:cxnLst/>
              <a:rect l="0" t="0" r="0" b="0"/>
              <a:pathLst>
                <a:path w="112530" h="59805" extrusionOk="0">
                  <a:moveTo>
                    <a:pt x="0" y="8746"/>
                  </a:moveTo>
                  <a:cubicBezTo>
                    <a:pt x="5016" y="20037"/>
                    <a:pt x="9747" y="35054"/>
                    <a:pt x="21468" y="38961"/>
                  </a:cubicBezTo>
                  <a:cubicBezTo>
                    <a:pt x="25008" y="40141"/>
                    <a:pt x="29495" y="39839"/>
                    <a:pt x="32600" y="37769"/>
                  </a:cubicBezTo>
                  <a:cubicBezTo>
                    <a:pt x="36791" y="34974"/>
                    <a:pt x="37317" y="28467"/>
                    <a:pt x="41347" y="25444"/>
                  </a:cubicBezTo>
                  <a:cubicBezTo>
                    <a:pt x="43701" y="23679"/>
                    <a:pt x="47427" y="25393"/>
                    <a:pt x="50093" y="26637"/>
                  </a:cubicBezTo>
                  <a:cubicBezTo>
                    <a:pt x="60686" y="31580"/>
                    <a:pt x="60912" y="47790"/>
                    <a:pt x="69176" y="56057"/>
                  </a:cubicBezTo>
                  <a:cubicBezTo>
                    <a:pt x="70815" y="57697"/>
                    <a:pt x="72924" y="60317"/>
                    <a:pt x="75140" y="59635"/>
                  </a:cubicBezTo>
                  <a:cubicBezTo>
                    <a:pt x="86327" y="56193"/>
                    <a:pt x="87008" y="39457"/>
                    <a:pt x="93030" y="29420"/>
                  </a:cubicBezTo>
                  <a:cubicBezTo>
                    <a:pt x="99043" y="19396"/>
                    <a:pt x="114951" y="11339"/>
                    <a:pt x="112113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9" name="Google Shape;613;p50"/>
          <p:cNvSpPr/>
          <p:nvPr/>
        </p:nvSpPr>
        <p:spPr>
          <a:xfrm>
            <a:off x="4505124" y="3064014"/>
            <a:ext cx="3539784" cy="1654893"/>
          </a:xfrm>
          <a:custGeom>
            <a:avLst/>
            <a:gdLst/>
            <a:ahLst/>
            <a:cxnLst/>
            <a:rect l="0" t="0" r="0" b="0"/>
            <a:pathLst>
              <a:path w="112530" h="59805" extrusionOk="0">
                <a:moveTo>
                  <a:pt x="0" y="8746"/>
                </a:moveTo>
                <a:cubicBezTo>
                  <a:pt x="5016" y="20037"/>
                  <a:pt x="9747" y="35054"/>
                  <a:pt x="21468" y="38961"/>
                </a:cubicBezTo>
                <a:cubicBezTo>
                  <a:pt x="25008" y="40141"/>
                  <a:pt x="29495" y="39839"/>
                  <a:pt x="32600" y="37769"/>
                </a:cubicBezTo>
                <a:cubicBezTo>
                  <a:pt x="36791" y="34974"/>
                  <a:pt x="37317" y="28467"/>
                  <a:pt x="41347" y="25444"/>
                </a:cubicBezTo>
                <a:cubicBezTo>
                  <a:pt x="43701" y="23679"/>
                  <a:pt x="47427" y="25393"/>
                  <a:pt x="50093" y="26637"/>
                </a:cubicBezTo>
                <a:cubicBezTo>
                  <a:pt x="60686" y="31580"/>
                  <a:pt x="60912" y="47790"/>
                  <a:pt x="69176" y="56057"/>
                </a:cubicBezTo>
                <a:cubicBezTo>
                  <a:pt x="70815" y="57697"/>
                  <a:pt x="72924" y="60317"/>
                  <a:pt x="75140" y="59635"/>
                </a:cubicBezTo>
                <a:cubicBezTo>
                  <a:pt x="86327" y="56193"/>
                  <a:pt x="87008" y="39457"/>
                  <a:pt x="93030" y="29420"/>
                </a:cubicBezTo>
                <a:cubicBezTo>
                  <a:pt x="99043" y="19396"/>
                  <a:pt x="114951" y="11339"/>
                  <a:pt x="11211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Google Shape;612;p50"/>
          <p:cNvSpPr/>
          <p:nvPr/>
        </p:nvSpPr>
        <p:spPr>
          <a:xfrm>
            <a:off x="5790754" y="4040933"/>
            <a:ext cx="241412" cy="26944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" name="Google Shape;622;p50"/>
          <p:cNvCxnSpPr/>
          <p:nvPr/>
        </p:nvCxnSpPr>
        <p:spPr>
          <a:xfrm>
            <a:off x="6032166" y="4244898"/>
            <a:ext cx="313212" cy="282895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12;p50"/>
          <p:cNvSpPr/>
          <p:nvPr/>
        </p:nvSpPr>
        <p:spPr>
          <a:xfrm>
            <a:off x="6345378" y="4432878"/>
            <a:ext cx="241412" cy="26944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9144000" y="1322332"/>
            <a:ext cx="2618065" cy="773523"/>
            <a:chOff x="9144000" y="1322332"/>
            <a:chExt cx="2618065" cy="773523"/>
          </a:xfrm>
        </p:grpSpPr>
        <p:sp>
          <p:nvSpPr>
            <p:cNvPr id="18" name="TextBox 17"/>
            <p:cNvSpPr txBox="1"/>
            <p:nvPr/>
          </p:nvSpPr>
          <p:spPr>
            <a:xfrm>
              <a:off x="9144000" y="1322332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Full Likelihood: 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11199608" y="1506998"/>
              <a:ext cx="530087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78211" y="1726523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Karla" charset="0"/>
                  <a:ea typeface="Karla" charset="0"/>
                  <a:cs typeface="Karla" charset="0"/>
                </a:rPr>
                <a:t>Batch Likelihood: 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231978" y="1911189"/>
              <a:ext cx="530087" cy="0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25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Stochastic Gradient Descent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2460B91-EED6-9E4C-9D0D-49A6C0374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3515457"/>
          </a:xfrm>
          <a:ln w="762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Mini-batch size: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Often called batch size. In general, we choose powers of 2 and that is because of memory considerations, especially if we use GPUs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Large batch size it is equivalent to gradient descent (aka as batch gradient descent).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Very small batch size is like the vanilla SGD though is very jumpy but can avoid local minima. 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490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322DB6F-6998-2243-94B7-324F4C32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730" y="258532"/>
            <a:ext cx="6891362" cy="5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Considerations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15" y="1581160"/>
            <a:ext cx="10327008" cy="2111143"/>
          </a:xfrm>
        </p:spPr>
        <p:txBody>
          <a:bodyPr/>
          <a:lstStyle/>
          <a:p>
            <a:pPr marL="342900" indent="-342900">
              <a:spcAft>
                <a:spcPts val="2400"/>
              </a:spcAft>
              <a:buFont typeface="Arial" charset="0"/>
              <a:buChar char="•"/>
            </a:pPr>
            <a:r>
              <a:rPr lang="en-US" dirty="0">
                <a:latin typeface="Karla" charset="0"/>
                <a:ea typeface="Karla" charset="0"/>
                <a:cs typeface="Karla" charset="0"/>
              </a:rPr>
              <a:t>We still need to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calculate</a:t>
            </a:r>
            <a:r>
              <a:rPr lang="en-US" dirty="0">
                <a:latin typeface="Karla" charset="0"/>
                <a:ea typeface="Karla" charset="0"/>
                <a:cs typeface="Karla" charset="0"/>
              </a:rPr>
              <a:t>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derivatives</a:t>
            </a:r>
            <a:r>
              <a:rPr lang="en-US" dirty="0">
                <a:latin typeface="Karla" charset="0"/>
                <a:ea typeface="Karla" charset="0"/>
                <a:cs typeface="Karla" charset="0"/>
              </a:rPr>
              <a:t>.</a:t>
            </a:r>
          </a:p>
          <a:p>
            <a:pPr marL="342900" indent="-342900">
              <a:spcAft>
                <a:spcPts val="2400"/>
              </a:spcAft>
              <a:buFont typeface="Arial" charset="0"/>
              <a:buChar char="•"/>
            </a:pPr>
            <a:r>
              <a:rPr lang="en-US" dirty="0">
                <a:latin typeface="Karla" charset="0"/>
                <a:ea typeface="Karla" charset="0"/>
                <a:cs typeface="Karla" charset="0"/>
              </a:rPr>
              <a:t>We need to set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learning rate</a:t>
            </a:r>
            <a:r>
              <a:rPr lang="en-US" dirty="0">
                <a:latin typeface="Karla" charset="0"/>
                <a:ea typeface="Karla" charset="0"/>
                <a:cs typeface="Karla" charset="0"/>
              </a:rPr>
              <a:t>. </a:t>
            </a:r>
          </a:p>
          <a:p>
            <a:pPr marL="342900" indent="-342900">
              <a:spcAft>
                <a:spcPts val="2400"/>
              </a:spcAft>
              <a:buFont typeface="Arial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Local</a:t>
            </a:r>
            <a:r>
              <a:rPr lang="en-US" dirty="0">
                <a:latin typeface="Karla" charset="0"/>
                <a:ea typeface="Karla" charset="0"/>
                <a:cs typeface="Karla" charset="0"/>
              </a:rPr>
              <a:t> vs global minima.</a:t>
            </a:r>
          </a:p>
          <a:p>
            <a:pPr marL="342900" indent="-342900">
              <a:spcAft>
                <a:spcPts val="2400"/>
              </a:spcAft>
              <a:buFont typeface="Arial" charset="0"/>
              <a:buChar char="•"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The full likelihood function includes summing up all individual ‘</a:t>
            </a:r>
            <a:r>
              <a:rPr lang="en-US" b="1" i="1" dirty="0">
                <a:latin typeface="Karla" charset="0"/>
                <a:ea typeface="Karla" charset="0"/>
                <a:cs typeface="Karla" charset="0"/>
              </a:rPr>
              <a:t>errors’.  </a:t>
            </a:r>
            <a:r>
              <a:rPr lang="en-US" b="1" dirty="0">
                <a:latin typeface="Karla" charset="0"/>
                <a:ea typeface="Karla" charset="0"/>
                <a:cs typeface="Karla" charset="0"/>
              </a:rPr>
              <a:t>Sometimes this includes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hundreds of thousands of examples</a:t>
            </a:r>
            <a:r>
              <a:rPr lang="en-US" b="1" dirty="0">
                <a:latin typeface="Karla" charset="0"/>
                <a:ea typeface="Karla" charset="0"/>
                <a:cs typeface="Karla" charset="0"/>
              </a:rPr>
              <a:t>.  </a:t>
            </a:r>
            <a:endParaRPr lang="en-US" b="1" i="1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591B9-3745-144F-9174-128597148860}"/>
              </a:ext>
            </a:extLst>
          </p:cNvPr>
          <p:cNvSpPr/>
          <p:nvPr/>
        </p:nvSpPr>
        <p:spPr>
          <a:xfrm>
            <a:off x="528328" y="4034000"/>
            <a:ext cx="10931857" cy="1483573"/>
          </a:xfrm>
          <a:prstGeom prst="rect">
            <a:avLst/>
          </a:prstGeom>
          <a:solidFill>
            <a:schemeClr val="tx2">
              <a:lumMod val="20000"/>
              <a:lumOff val="80000"/>
              <a:alpha val="1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A3792-1C1E-4247-8DE0-77AA9354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211114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Deep learning models crave data, and therefore datasets could be huge. The more the data, the more chances of a model to be good. </a:t>
            </a:r>
          </a:p>
          <a:p>
            <a:r>
              <a:rPr lang="en-US" sz="2400" dirty="0"/>
              <a:t>In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Gradient Descent (SGD)</a:t>
            </a:r>
            <a:r>
              <a:rPr lang="en-US" sz="2400" dirty="0"/>
              <a:t>, we consider just one example at a time to take a single step. We do the following steps in </a:t>
            </a:r>
            <a:r>
              <a:rPr lang="en-US" sz="2400" b="1" dirty="0"/>
              <a:t>one epoch</a:t>
            </a:r>
            <a:r>
              <a:rPr lang="en-US" sz="2400" dirty="0"/>
              <a:t> for SGD: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558291-F527-B84E-9FE3-D9A8A4D7FBD6}"/>
              </a:ext>
            </a:extLst>
          </p:cNvPr>
          <p:cNvSpPr/>
          <p:nvPr/>
        </p:nvSpPr>
        <p:spPr>
          <a:xfrm>
            <a:off x="833414" y="3429000"/>
            <a:ext cx="10327007" cy="2627964"/>
          </a:xfrm>
          <a:prstGeom prst="rect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Take one example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Feed it to Neural Network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Calculate its gradient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Use the gradient we calculated in step 3 to update the weights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Repeat steps 1–4 for all the examples in training dataset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A3792-1C1E-4247-8DE0-77AA9354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2111143"/>
          </a:xfrm>
          <a:ln w="762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Epoch:</a:t>
            </a:r>
          </a:p>
          <a:p>
            <a:pPr>
              <a:spcAft>
                <a:spcPts val="600"/>
              </a:spcAft>
            </a:pPr>
            <a:r>
              <a:rPr lang="en-US" dirty="0"/>
              <a:t>one forward pass and one backward pass of </a:t>
            </a:r>
            <a:r>
              <a:rPr lang="en-US" i="1" dirty="0"/>
              <a:t>all</a:t>
            </a:r>
            <a:r>
              <a:rPr lang="en-US" dirty="0"/>
              <a:t> the training examples</a:t>
            </a:r>
            <a:endParaRPr lang="en-US" b="1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558291-F527-B84E-9FE3-D9A8A4D7FBD6}"/>
              </a:ext>
            </a:extLst>
          </p:cNvPr>
          <p:cNvSpPr/>
          <p:nvPr/>
        </p:nvSpPr>
        <p:spPr>
          <a:xfrm>
            <a:off x="833414" y="3429000"/>
            <a:ext cx="10327007" cy="1240917"/>
          </a:xfrm>
          <a:prstGeom prst="rect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Karla" pitchFamily="2" charset="0"/>
              </a:rPr>
              <a:t>Why is this stochastic?</a:t>
            </a:r>
          </a:p>
          <a:p>
            <a:pPr>
              <a:lnSpc>
                <a:spcPct val="140000"/>
              </a:lnSpc>
            </a:pPr>
            <a:r>
              <a:rPr 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pitchFamily="2" charset="0"/>
              </a:rPr>
              <a:t>Order the algorithm sees data is random</a:t>
            </a:r>
          </a:p>
        </p:txBody>
      </p:sp>
    </p:spTree>
    <p:extLst>
      <p:ext uri="{BB962C8B-B14F-4D97-AF65-F5344CB8AC3E}">
        <p14:creationId xmlns:p14="http://schemas.microsoft.com/office/powerpoint/2010/main" val="370667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Stochastic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855" y="2285778"/>
            <a:ext cx="10327008" cy="2111143"/>
          </a:xfrm>
        </p:spPr>
        <p:txBody>
          <a:bodyPr/>
          <a:lstStyle/>
          <a:p>
            <a:pPr lvl="0"/>
            <a:r>
              <a:rPr lang="en-US" sz="2600" dirty="0"/>
              <a:t>Instead of using  one examples for every step, use a subset of them which we call mini batch.</a:t>
            </a:r>
          </a:p>
          <a:p>
            <a:pPr lvl="0">
              <a:spcBef>
                <a:spcPts val="1824"/>
              </a:spcBef>
              <a:spcAft>
                <a:spcPts val="1800"/>
              </a:spcAft>
            </a:pPr>
            <a:r>
              <a:rPr lang="en-US" sz="2600" dirty="0"/>
              <a:t>We use only the points in the mini batch to calculate the loss function: </a:t>
            </a:r>
          </a:p>
          <a:p>
            <a:pPr lvl="0"/>
            <a:endParaRPr lang="en-US" sz="2600" dirty="0"/>
          </a:p>
          <a:p>
            <a:pPr lvl="0"/>
            <a:endParaRPr lang="en-US" sz="2600" dirty="0"/>
          </a:p>
          <a:p>
            <a:pPr lvl="0">
              <a:spcBef>
                <a:spcPts val="624"/>
              </a:spcBef>
              <a:spcAft>
                <a:spcPts val="600"/>
              </a:spcAft>
            </a:pPr>
            <a:r>
              <a:rPr lang="en-US" sz="2600" dirty="0"/>
              <a:t>which </a:t>
            </a:r>
            <a:r>
              <a:rPr lang="en-US" sz="2600" dirty="0">
                <a:solidFill>
                  <a:srgbClr val="FF0000"/>
                </a:solidFill>
              </a:rPr>
              <a:t>approximates</a:t>
            </a:r>
            <a:r>
              <a:rPr lang="en-US" sz="2600" dirty="0"/>
              <a:t> the full loss function. </a:t>
            </a:r>
          </a:p>
          <a:p>
            <a:pPr lvl="0"/>
            <a:endParaRPr lang="en-US" sz="2600" dirty="0"/>
          </a:p>
          <a:p>
            <a:pPr lvl="0"/>
            <a:endParaRPr lang="en-US" sz="2600" dirty="0"/>
          </a:p>
          <a:p>
            <a:pPr lvl="0"/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51393" y="1403960"/>
                <a:ext cx="5223931" cy="461665"/>
              </a:xfrm>
              <a:prstGeom prst="rect">
                <a:avLst/>
              </a:prstGeom>
              <a:ln w="635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)]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93" y="1403960"/>
                <a:ext cx="5223931" cy="461665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  <a:ln w="635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57026" y="4066511"/>
                <a:ext cx="6077946" cy="1019638"/>
              </a:xfrm>
              <a:prstGeom prst="rect">
                <a:avLst/>
              </a:prstGeom>
              <a:ln w="635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)]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6" y="4066511"/>
                <a:ext cx="6077946" cy="1019638"/>
              </a:xfrm>
              <a:prstGeom prst="rect">
                <a:avLst/>
              </a:prstGeom>
              <a:blipFill>
                <a:blip r:embed="rId3"/>
                <a:stretch>
                  <a:fillRect t="-116279" b="-159302"/>
                </a:stretch>
              </a:blipFill>
              <a:ln w="635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34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4D983-FC4F-D54F-BE12-1CD6F58D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3" y="0"/>
            <a:ext cx="639650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E62F2B-0E75-8843-BBB0-D5846CAF181E}"/>
              </a:ext>
            </a:extLst>
          </p:cNvPr>
          <p:cNvSpPr/>
          <p:nvPr/>
        </p:nvSpPr>
        <p:spPr>
          <a:xfrm>
            <a:off x="121842" y="531508"/>
            <a:ext cx="5756030" cy="5794984"/>
          </a:xfrm>
          <a:prstGeom prst="rect">
            <a:avLst/>
          </a:prstGeom>
          <a:ln w="539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endParaRPr lang="en-US" sz="2400" dirty="0">
              <a:solidFill>
                <a:srgbClr val="292929"/>
              </a:solidFill>
              <a:latin typeface="Karla" pitchFamily="2" charset="0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Karla" pitchFamily="2" charset="0"/>
              </a:rPr>
              <a:t>Divide data into mini-batches 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Karla" pitchFamily="2" charset="0"/>
              </a:rPr>
              <a:t>Pick a mini-batch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Karla" pitchFamily="2" charset="0"/>
              </a:rPr>
              <a:t>Feed it to Neural Network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Karla" pitchFamily="2" charset="0"/>
              </a:rPr>
              <a:t>Calculate the mean gradient of the mini-batch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Karla" pitchFamily="2" charset="0"/>
              </a:rPr>
              <a:t>Use the mean gradient we calculated in step 3 to update the weights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292929"/>
                </a:solidFill>
                <a:latin typeface="Karla" pitchFamily="2" charset="0"/>
              </a:rPr>
              <a:t>Repeat steps 1–4 for the mini-batches we created</a:t>
            </a:r>
            <a:endParaRPr lang="en-US" sz="2400" b="0" i="0" dirty="0">
              <a:solidFill>
                <a:srgbClr val="292929"/>
              </a:solidFill>
              <a:effectLst/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1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DACE8BE-39C1-1647-B109-4A5FB49A49E5}"/>
              </a:ext>
            </a:extLst>
          </p:cNvPr>
          <p:cNvSpPr/>
          <p:nvPr/>
        </p:nvSpPr>
        <p:spPr>
          <a:xfrm>
            <a:off x="8264776" y="2247543"/>
            <a:ext cx="2282031" cy="2343428"/>
          </a:xfrm>
          <a:custGeom>
            <a:avLst/>
            <a:gdLst>
              <a:gd name="connsiteX0" fmla="*/ 0 w 2282031"/>
              <a:gd name="connsiteY0" fmla="*/ 1171714 h 2343428"/>
              <a:gd name="connsiteX1" fmla="*/ 1141016 w 2282031"/>
              <a:gd name="connsiteY1" fmla="*/ 0 h 2343428"/>
              <a:gd name="connsiteX2" fmla="*/ 2282032 w 2282031"/>
              <a:gd name="connsiteY2" fmla="*/ 1171714 h 2343428"/>
              <a:gd name="connsiteX3" fmla="*/ 1141016 w 2282031"/>
              <a:gd name="connsiteY3" fmla="*/ 2343428 h 2343428"/>
              <a:gd name="connsiteX4" fmla="*/ 0 w 2282031"/>
              <a:gd name="connsiteY4" fmla="*/ 1171714 h 234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031" h="2343428" fill="none" extrusionOk="0">
                <a:moveTo>
                  <a:pt x="0" y="1171714"/>
                </a:moveTo>
                <a:cubicBezTo>
                  <a:pt x="-29696" y="416191"/>
                  <a:pt x="480331" y="-6595"/>
                  <a:pt x="1141016" y="0"/>
                </a:cubicBezTo>
                <a:cubicBezTo>
                  <a:pt x="1604887" y="84188"/>
                  <a:pt x="2210159" y="564078"/>
                  <a:pt x="2282032" y="1171714"/>
                </a:cubicBezTo>
                <a:cubicBezTo>
                  <a:pt x="2267089" y="1773386"/>
                  <a:pt x="1820816" y="2373965"/>
                  <a:pt x="1141016" y="2343428"/>
                </a:cubicBezTo>
                <a:cubicBezTo>
                  <a:pt x="489236" y="2261618"/>
                  <a:pt x="-110797" y="1709317"/>
                  <a:pt x="0" y="1171714"/>
                </a:cubicBezTo>
                <a:close/>
              </a:path>
              <a:path w="2282031" h="2343428" stroke="0" extrusionOk="0">
                <a:moveTo>
                  <a:pt x="0" y="1171714"/>
                </a:moveTo>
                <a:cubicBezTo>
                  <a:pt x="173979" y="499117"/>
                  <a:pt x="404970" y="-3312"/>
                  <a:pt x="1141016" y="0"/>
                </a:cubicBezTo>
                <a:cubicBezTo>
                  <a:pt x="1805826" y="-54658"/>
                  <a:pt x="2202317" y="418632"/>
                  <a:pt x="2282032" y="1171714"/>
                </a:cubicBezTo>
                <a:cubicBezTo>
                  <a:pt x="2333541" y="1811347"/>
                  <a:pt x="1757901" y="2274449"/>
                  <a:pt x="1141016" y="2343428"/>
                </a:cubicBezTo>
                <a:cubicBezTo>
                  <a:pt x="578987" y="2324155"/>
                  <a:pt x="49178" y="1828568"/>
                  <a:pt x="0" y="11717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6204706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ED422E-CF56-8044-94EC-671722C25230}"/>
              </a:ext>
            </a:extLst>
          </p:cNvPr>
          <p:cNvSpPr txBox="1"/>
          <p:nvPr/>
        </p:nvSpPr>
        <p:spPr>
          <a:xfrm>
            <a:off x="1572205" y="1588793"/>
            <a:ext cx="1729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INPUT</a:t>
            </a: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E8FF28ED-ECE2-E94C-9ECF-8E7309533D35}"/>
              </a:ext>
            </a:extLst>
          </p:cNvPr>
          <p:cNvSpPr/>
          <p:nvPr/>
        </p:nvSpPr>
        <p:spPr>
          <a:xfrm rot="5400000">
            <a:off x="5521969" y="213420"/>
            <a:ext cx="687464" cy="3499699"/>
          </a:xfrm>
          <a:custGeom>
            <a:avLst/>
            <a:gdLst>
              <a:gd name="connsiteX0" fmla="*/ 0 w 687464"/>
              <a:gd name="connsiteY0" fmla="*/ 364583 h 3499699"/>
              <a:gd name="connsiteX1" fmla="*/ 343732 w 687464"/>
              <a:gd name="connsiteY1" fmla="*/ 0 h 3499699"/>
              <a:gd name="connsiteX2" fmla="*/ 687464 w 687464"/>
              <a:gd name="connsiteY2" fmla="*/ 364583 h 3499699"/>
              <a:gd name="connsiteX3" fmla="*/ 515598 w 687464"/>
              <a:gd name="connsiteY3" fmla="*/ 364583 h 3499699"/>
              <a:gd name="connsiteX4" fmla="*/ 515598 w 687464"/>
              <a:gd name="connsiteY4" fmla="*/ 1054309 h 3499699"/>
              <a:gd name="connsiteX5" fmla="*/ 515598 w 687464"/>
              <a:gd name="connsiteY5" fmla="*/ 1712683 h 3499699"/>
              <a:gd name="connsiteX6" fmla="*/ 515598 w 687464"/>
              <a:gd name="connsiteY6" fmla="*/ 2339706 h 3499699"/>
              <a:gd name="connsiteX7" fmla="*/ 515598 w 687464"/>
              <a:gd name="connsiteY7" fmla="*/ 3499699 h 3499699"/>
              <a:gd name="connsiteX8" fmla="*/ 171866 w 687464"/>
              <a:gd name="connsiteY8" fmla="*/ 3499699 h 3499699"/>
              <a:gd name="connsiteX9" fmla="*/ 171866 w 687464"/>
              <a:gd name="connsiteY9" fmla="*/ 2841325 h 3499699"/>
              <a:gd name="connsiteX10" fmla="*/ 171866 w 687464"/>
              <a:gd name="connsiteY10" fmla="*/ 2245653 h 3499699"/>
              <a:gd name="connsiteX11" fmla="*/ 171866 w 687464"/>
              <a:gd name="connsiteY11" fmla="*/ 1712683 h 3499699"/>
              <a:gd name="connsiteX12" fmla="*/ 171866 w 687464"/>
              <a:gd name="connsiteY12" fmla="*/ 1054309 h 3499699"/>
              <a:gd name="connsiteX13" fmla="*/ 171866 w 687464"/>
              <a:gd name="connsiteY13" fmla="*/ 364583 h 3499699"/>
              <a:gd name="connsiteX14" fmla="*/ 0 w 687464"/>
              <a:gd name="connsiteY14" fmla="*/ 364583 h 34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7464" h="3499699" fill="none" extrusionOk="0">
                <a:moveTo>
                  <a:pt x="0" y="364583"/>
                </a:moveTo>
                <a:cubicBezTo>
                  <a:pt x="152325" y="239114"/>
                  <a:pt x="228894" y="133853"/>
                  <a:pt x="343732" y="0"/>
                </a:cubicBezTo>
                <a:cubicBezTo>
                  <a:pt x="528200" y="164088"/>
                  <a:pt x="582293" y="223538"/>
                  <a:pt x="687464" y="364583"/>
                </a:cubicBezTo>
                <a:cubicBezTo>
                  <a:pt x="629642" y="360499"/>
                  <a:pt x="560637" y="371031"/>
                  <a:pt x="515598" y="364583"/>
                </a:cubicBezTo>
                <a:cubicBezTo>
                  <a:pt x="499248" y="546870"/>
                  <a:pt x="538772" y="730481"/>
                  <a:pt x="515598" y="1054309"/>
                </a:cubicBezTo>
                <a:cubicBezTo>
                  <a:pt x="492424" y="1378137"/>
                  <a:pt x="537443" y="1564270"/>
                  <a:pt x="515598" y="1712683"/>
                </a:cubicBezTo>
                <a:cubicBezTo>
                  <a:pt x="493753" y="1861096"/>
                  <a:pt x="497739" y="2086291"/>
                  <a:pt x="515598" y="2339706"/>
                </a:cubicBezTo>
                <a:cubicBezTo>
                  <a:pt x="533457" y="2593121"/>
                  <a:pt x="479117" y="2992214"/>
                  <a:pt x="515598" y="3499699"/>
                </a:cubicBezTo>
                <a:cubicBezTo>
                  <a:pt x="399422" y="3496565"/>
                  <a:pt x="251023" y="3490391"/>
                  <a:pt x="171866" y="3499699"/>
                </a:cubicBezTo>
                <a:cubicBezTo>
                  <a:pt x="169414" y="3330948"/>
                  <a:pt x="139916" y="3020877"/>
                  <a:pt x="171866" y="2841325"/>
                </a:cubicBezTo>
                <a:cubicBezTo>
                  <a:pt x="203816" y="2661773"/>
                  <a:pt x="198477" y="2397458"/>
                  <a:pt x="171866" y="2245653"/>
                </a:cubicBezTo>
                <a:cubicBezTo>
                  <a:pt x="145255" y="2093848"/>
                  <a:pt x="186185" y="1882878"/>
                  <a:pt x="171866" y="1712683"/>
                </a:cubicBezTo>
                <a:cubicBezTo>
                  <a:pt x="157548" y="1542488"/>
                  <a:pt x="163507" y="1374916"/>
                  <a:pt x="171866" y="1054309"/>
                </a:cubicBezTo>
                <a:cubicBezTo>
                  <a:pt x="180225" y="733702"/>
                  <a:pt x="143993" y="525227"/>
                  <a:pt x="171866" y="364583"/>
                </a:cubicBezTo>
                <a:cubicBezTo>
                  <a:pt x="87384" y="370802"/>
                  <a:pt x="52575" y="373030"/>
                  <a:pt x="0" y="364583"/>
                </a:cubicBezTo>
                <a:close/>
              </a:path>
              <a:path w="687464" h="3499699" stroke="0" extrusionOk="0">
                <a:moveTo>
                  <a:pt x="0" y="364583"/>
                </a:moveTo>
                <a:cubicBezTo>
                  <a:pt x="105797" y="226547"/>
                  <a:pt x="255502" y="88701"/>
                  <a:pt x="343732" y="0"/>
                </a:cubicBezTo>
                <a:cubicBezTo>
                  <a:pt x="462915" y="92526"/>
                  <a:pt x="566827" y="262469"/>
                  <a:pt x="687464" y="364583"/>
                </a:cubicBezTo>
                <a:cubicBezTo>
                  <a:pt x="616032" y="372806"/>
                  <a:pt x="584804" y="358197"/>
                  <a:pt x="515598" y="364583"/>
                </a:cubicBezTo>
                <a:cubicBezTo>
                  <a:pt x="515784" y="678646"/>
                  <a:pt x="519154" y="817600"/>
                  <a:pt x="515598" y="1022957"/>
                </a:cubicBezTo>
                <a:cubicBezTo>
                  <a:pt x="512042" y="1228314"/>
                  <a:pt x="496791" y="1353723"/>
                  <a:pt x="515598" y="1587278"/>
                </a:cubicBezTo>
                <a:cubicBezTo>
                  <a:pt x="534405" y="1820833"/>
                  <a:pt x="517057" y="1933988"/>
                  <a:pt x="515598" y="2277004"/>
                </a:cubicBezTo>
                <a:cubicBezTo>
                  <a:pt x="514139" y="2620020"/>
                  <a:pt x="487631" y="2786507"/>
                  <a:pt x="515598" y="2966729"/>
                </a:cubicBezTo>
                <a:cubicBezTo>
                  <a:pt x="543565" y="3146951"/>
                  <a:pt x="493964" y="3274630"/>
                  <a:pt x="515598" y="3499699"/>
                </a:cubicBezTo>
                <a:cubicBezTo>
                  <a:pt x="400712" y="3505815"/>
                  <a:pt x="271511" y="3508946"/>
                  <a:pt x="171866" y="3499699"/>
                </a:cubicBezTo>
                <a:cubicBezTo>
                  <a:pt x="201466" y="3303985"/>
                  <a:pt x="185345" y="3137106"/>
                  <a:pt x="171866" y="2841325"/>
                </a:cubicBezTo>
                <a:cubicBezTo>
                  <a:pt x="158387" y="2545544"/>
                  <a:pt x="184165" y="2480729"/>
                  <a:pt x="171866" y="2151599"/>
                </a:cubicBezTo>
                <a:cubicBezTo>
                  <a:pt x="159567" y="1822469"/>
                  <a:pt x="138666" y="1703377"/>
                  <a:pt x="171866" y="1461874"/>
                </a:cubicBezTo>
                <a:cubicBezTo>
                  <a:pt x="205066" y="1220372"/>
                  <a:pt x="197461" y="634836"/>
                  <a:pt x="171866" y="364583"/>
                </a:cubicBezTo>
                <a:cubicBezTo>
                  <a:pt x="90178" y="369091"/>
                  <a:pt x="73516" y="369521"/>
                  <a:pt x="0" y="364583"/>
                </a:cubicBezTo>
                <a:close/>
              </a:path>
            </a:pathLst>
          </a:custGeom>
          <a:solidFill>
            <a:srgbClr val="0070C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upArrow">
                    <a:avLst>
                      <a:gd name="adj1" fmla="val 50000"/>
                      <a:gd name="adj2" fmla="val 5303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8ABD54-3FC9-EE42-BBAA-7890ACA9EBCC}"/>
              </a:ext>
            </a:extLst>
          </p:cNvPr>
          <p:cNvSpPr txBox="1"/>
          <p:nvPr/>
        </p:nvSpPr>
        <p:spPr>
          <a:xfrm>
            <a:off x="7847395" y="1652103"/>
            <a:ext cx="3007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71C27B-B962-1A41-82D1-6C557D18E15B}"/>
                  </a:ext>
                </a:extLst>
              </p:cNvPr>
              <p:cNvSpPr txBox="1"/>
              <p:nvPr/>
            </p:nvSpPr>
            <p:spPr>
              <a:xfrm>
                <a:off x="2983832" y="4805859"/>
                <a:ext cx="5891463" cy="1329979"/>
              </a:xfrm>
              <a:custGeom>
                <a:avLst/>
                <a:gdLst>
                  <a:gd name="connsiteX0" fmla="*/ 0 w 5891463"/>
                  <a:gd name="connsiteY0" fmla="*/ 0 h 1329979"/>
                  <a:gd name="connsiteX1" fmla="*/ 772436 w 5891463"/>
                  <a:gd name="connsiteY1" fmla="*/ 0 h 1329979"/>
                  <a:gd name="connsiteX2" fmla="*/ 1250299 w 5891463"/>
                  <a:gd name="connsiteY2" fmla="*/ 0 h 1329979"/>
                  <a:gd name="connsiteX3" fmla="*/ 1904906 w 5891463"/>
                  <a:gd name="connsiteY3" fmla="*/ 0 h 1329979"/>
                  <a:gd name="connsiteX4" fmla="*/ 2500599 w 5891463"/>
                  <a:gd name="connsiteY4" fmla="*/ 0 h 1329979"/>
                  <a:gd name="connsiteX5" fmla="*/ 3096291 w 5891463"/>
                  <a:gd name="connsiteY5" fmla="*/ 0 h 1329979"/>
                  <a:gd name="connsiteX6" fmla="*/ 3691983 w 5891463"/>
                  <a:gd name="connsiteY6" fmla="*/ 0 h 1329979"/>
                  <a:gd name="connsiteX7" fmla="*/ 4169847 w 5891463"/>
                  <a:gd name="connsiteY7" fmla="*/ 0 h 1329979"/>
                  <a:gd name="connsiteX8" fmla="*/ 4706624 w 5891463"/>
                  <a:gd name="connsiteY8" fmla="*/ 0 h 1329979"/>
                  <a:gd name="connsiteX9" fmla="*/ 5243402 w 5891463"/>
                  <a:gd name="connsiteY9" fmla="*/ 0 h 1329979"/>
                  <a:gd name="connsiteX10" fmla="*/ 5891463 w 5891463"/>
                  <a:gd name="connsiteY10" fmla="*/ 0 h 1329979"/>
                  <a:gd name="connsiteX11" fmla="*/ 5891463 w 5891463"/>
                  <a:gd name="connsiteY11" fmla="*/ 678289 h 1329979"/>
                  <a:gd name="connsiteX12" fmla="*/ 5891463 w 5891463"/>
                  <a:gd name="connsiteY12" fmla="*/ 1329979 h 1329979"/>
                  <a:gd name="connsiteX13" fmla="*/ 5119027 w 5891463"/>
                  <a:gd name="connsiteY13" fmla="*/ 1329979 h 1329979"/>
                  <a:gd name="connsiteX14" fmla="*/ 4405505 w 5891463"/>
                  <a:gd name="connsiteY14" fmla="*/ 1329979 h 1329979"/>
                  <a:gd name="connsiteX15" fmla="*/ 3868727 w 5891463"/>
                  <a:gd name="connsiteY15" fmla="*/ 1329979 h 1329979"/>
                  <a:gd name="connsiteX16" fmla="*/ 3096291 w 5891463"/>
                  <a:gd name="connsiteY16" fmla="*/ 1329979 h 1329979"/>
                  <a:gd name="connsiteX17" fmla="*/ 2500599 w 5891463"/>
                  <a:gd name="connsiteY17" fmla="*/ 1329979 h 1329979"/>
                  <a:gd name="connsiteX18" fmla="*/ 1787077 w 5891463"/>
                  <a:gd name="connsiteY18" fmla="*/ 1329979 h 1329979"/>
                  <a:gd name="connsiteX19" fmla="*/ 1191385 w 5891463"/>
                  <a:gd name="connsiteY19" fmla="*/ 1329979 h 1329979"/>
                  <a:gd name="connsiteX20" fmla="*/ 0 w 5891463"/>
                  <a:gd name="connsiteY20" fmla="*/ 1329979 h 1329979"/>
                  <a:gd name="connsiteX21" fmla="*/ 0 w 5891463"/>
                  <a:gd name="connsiteY21" fmla="*/ 704889 h 1329979"/>
                  <a:gd name="connsiteX22" fmla="*/ 0 w 5891463"/>
                  <a:gd name="connsiteY22" fmla="*/ 0 h 132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91463" h="1329979" fill="none" extrusionOk="0">
                    <a:moveTo>
                      <a:pt x="0" y="0"/>
                    </a:moveTo>
                    <a:cubicBezTo>
                      <a:pt x="162381" y="-11736"/>
                      <a:pt x="442173" y="22485"/>
                      <a:pt x="772436" y="0"/>
                    </a:cubicBezTo>
                    <a:cubicBezTo>
                      <a:pt x="1102699" y="-22485"/>
                      <a:pt x="1095620" y="10864"/>
                      <a:pt x="1250299" y="0"/>
                    </a:cubicBezTo>
                    <a:cubicBezTo>
                      <a:pt x="1404978" y="-10864"/>
                      <a:pt x="1611530" y="15396"/>
                      <a:pt x="1904906" y="0"/>
                    </a:cubicBezTo>
                    <a:cubicBezTo>
                      <a:pt x="2198282" y="-15396"/>
                      <a:pt x="2215678" y="-17202"/>
                      <a:pt x="2500599" y="0"/>
                    </a:cubicBezTo>
                    <a:cubicBezTo>
                      <a:pt x="2785520" y="17202"/>
                      <a:pt x="2829966" y="28536"/>
                      <a:pt x="3096291" y="0"/>
                    </a:cubicBezTo>
                    <a:cubicBezTo>
                      <a:pt x="3362616" y="-28536"/>
                      <a:pt x="3427712" y="-3"/>
                      <a:pt x="3691983" y="0"/>
                    </a:cubicBezTo>
                    <a:cubicBezTo>
                      <a:pt x="3956254" y="3"/>
                      <a:pt x="3989804" y="-9780"/>
                      <a:pt x="4169847" y="0"/>
                    </a:cubicBezTo>
                    <a:cubicBezTo>
                      <a:pt x="4349890" y="9780"/>
                      <a:pt x="4497182" y="4463"/>
                      <a:pt x="4706624" y="0"/>
                    </a:cubicBezTo>
                    <a:cubicBezTo>
                      <a:pt x="4916066" y="-4463"/>
                      <a:pt x="4989066" y="-6669"/>
                      <a:pt x="5243402" y="0"/>
                    </a:cubicBezTo>
                    <a:cubicBezTo>
                      <a:pt x="5497738" y="6669"/>
                      <a:pt x="5726367" y="-26176"/>
                      <a:pt x="5891463" y="0"/>
                    </a:cubicBezTo>
                    <a:cubicBezTo>
                      <a:pt x="5889448" y="159724"/>
                      <a:pt x="5861419" y="381369"/>
                      <a:pt x="5891463" y="678289"/>
                    </a:cubicBezTo>
                    <a:cubicBezTo>
                      <a:pt x="5921507" y="975209"/>
                      <a:pt x="5859537" y="1124358"/>
                      <a:pt x="5891463" y="1329979"/>
                    </a:cubicBezTo>
                    <a:cubicBezTo>
                      <a:pt x="5505595" y="1293385"/>
                      <a:pt x="5346673" y="1351232"/>
                      <a:pt x="5119027" y="1329979"/>
                    </a:cubicBezTo>
                    <a:cubicBezTo>
                      <a:pt x="4891381" y="1308726"/>
                      <a:pt x="4661969" y="1349484"/>
                      <a:pt x="4405505" y="1329979"/>
                    </a:cubicBezTo>
                    <a:cubicBezTo>
                      <a:pt x="4149041" y="1310474"/>
                      <a:pt x="3981359" y="1346640"/>
                      <a:pt x="3868727" y="1329979"/>
                    </a:cubicBezTo>
                    <a:cubicBezTo>
                      <a:pt x="3756095" y="1313318"/>
                      <a:pt x="3394956" y="1308984"/>
                      <a:pt x="3096291" y="1329979"/>
                    </a:cubicBezTo>
                    <a:cubicBezTo>
                      <a:pt x="2797626" y="1350974"/>
                      <a:pt x="2658159" y="1346159"/>
                      <a:pt x="2500599" y="1329979"/>
                    </a:cubicBezTo>
                    <a:cubicBezTo>
                      <a:pt x="2343039" y="1313799"/>
                      <a:pt x="1962755" y="1336052"/>
                      <a:pt x="1787077" y="1329979"/>
                    </a:cubicBezTo>
                    <a:cubicBezTo>
                      <a:pt x="1611399" y="1323906"/>
                      <a:pt x="1329712" y="1314903"/>
                      <a:pt x="1191385" y="1329979"/>
                    </a:cubicBezTo>
                    <a:cubicBezTo>
                      <a:pt x="1053058" y="1345055"/>
                      <a:pt x="290583" y="1275275"/>
                      <a:pt x="0" y="1329979"/>
                    </a:cubicBezTo>
                    <a:cubicBezTo>
                      <a:pt x="-1211" y="1085343"/>
                      <a:pt x="-6273" y="972908"/>
                      <a:pt x="0" y="704889"/>
                    </a:cubicBezTo>
                    <a:cubicBezTo>
                      <a:pt x="6273" y="436870"/>
                      <a:pt x="16363" y="336406"/>
                      <a:pt x="0" y="0"/>
                    </a:cubicBezTo>
                    <a:close/>
                  </a:path>
                  <a:path w="5891463" h="1329979" stroke="0" extrusionOk="0">
                    <a:moveTo>
                      <a:pt x="0" y="0"/>
                    </a:moveTo>
                    <a:cubicBezTo>
                      <a:pt x="140211" y="-19568"/>
                      <a:pt x="390987" y="22464"/>
                      <a:pt x="654607" y="0"/>
                    </a:cubicBezTo>
                    <a:cubicBezTo>
                      <a:pt x="918227" y="-22464"/>
                      <a:pt x="1047232" y="22586"/>
                      <a:pt x="1309214" y="0"/>
                    </a:cubicBezTo>
                    <a:cubicBezTo>
                      <a:pt x="1571196" y="-22586"/>
                      <a:pt x="1709946" y="-35274"/>
                      <a:pt x="2022736" y="0"/>
                    </a:cubicBezTo>
                    <a:cubicBezTo>
                      <a:pt x="2335526" y="35274"/>
                      <a:pt x="2339659" y="-13614"/>
                      <a:pt x="2500599" y="0"/>
                    </a:cubicBezTo>
                    <a:cubicBezTo>
                      <a:pt x="2661539" y="13614"/>
                      <a:pt x="2973916" y="-190"/>
                      <a:pt x="3273035" y="0"/>
                    </a:cubicBezTo>
                    <a:cubicBezTo>
                      <a:pt x="3572154" y="190"/>
                      <a:pt x="3653567" y="18105"/>
                      <a:pt x="3750898" y="0"/>
                    </a:cubicBezTo>
                    <a:cubicBezTo>
                      <a:pt x="3848229" y="-18105"/>
                      <a:pt x="4174501" y="-16181"/>
                      <a:pt x="4287676" y="0"/>
                    </a:cubicBezTo>
                    <a:cubicBezTo>
                      <a:pt x="4400851" y="16181"/>
                      <a:pt x="4718252" y="28658"/>
                      <a:pt x="5060112" y="0"/>
                    </a:cubicBezTo>
                    <a:cubicBezTo>
                      <a:pt x="5401972" y="-28658"/>
                      <a:pt x="5530503" y="19889"/>
                      <a:pt x="5891463" y="0"/>
                    </a:cubicBezTo>
                    <a:cubicBezTo>
                      <a:pt x="5880418" y="168149"/>
                      <a:pt x="5910919" y="398719"/>
                      <a:pt x="5891463" y="678289"/>
                    </a:cubicBezTo>
                    <a:cubicBezTo>
                      <a:pt x="5872007" y="957859"/>
                      <a:pt x="5873754" y="1179443"/>
                      <a:pt x="5891463" y="1329979"/>
                    </a:cubicBezTo>
                    <a:cubicBezTo>
                      <a:pt x="5712615" y="1351609"/>
                      <a:pt x="5559073" y="1346469"/>
                      <a:pt x="5354685" y="1329979"/>
                    </a:cubicBezTo>
                    <a:cubicBezTo>
                      <a:pt x="5150297" y="1313489"/>
                      <a:pt x="5024260" y="1326025"/>
                      <a:pt x="4817908" y="1329979"/>
                    </a:cubicBezTo>
                    <a:cubicBezTo>
                      <a:pt x="4611556" y="1333933"/>
                      <a:pt x="4450034" y="1328362"/>
                      <a:pt x="4281130" y="1329979"/>
                    </a:cubicBezTo>
                    <a:cubicBezTo>
                      <a:pt x="4112226" y="1331596"/>
                      <a:pt x="3984751" y="1351100"/>
                      <a:pt x="3803267" y="1329979"/>
                    </a:cubicBezTo>
                    <a:cubicBezTo>
                      <a:pt x="3621783" y="1308858"/>
                      <a:pt x="3234604" y="1339612"/>
                      <a:pt x="3030830" y="1329979"/>
                    </a:cubicBezTo>
                    <a:cubicBezTo>
                      <a:pt x="2827056" y="1320346"/>
                      <a:pt x="2541099" y="1312130"/>
                      <a:pt x="2258394" y="1329979"/>
                    </a:cubicBezTo>
                    <a:cubicBezTo>
                      <a:pt x="1975689" y="1347828"/>
                      <a:pt x="1949665" y="1354586"/>
                      <a:pt x="1662702" y="1329979"/>
                    </a:cubicBezTo>
                    <a:cubicBezTo>
                      <a:pt x="1375739" y="1305372"/>
                      <a:pt x="1241811" y="1365552"/>
                      <a:pt x="949180" y="1329979"/>
                    </a:cubicBezTo>
                    <a:cubicBezTo>
                      <a:pt x="656549" y="1294406"/>
                      <a:pt x="361992" y="1309945"/>
                      <a:pt x="0" y="1329979"/>
                    </a:cubicBezTo>
                    <a:cubicBezTo>
                      <a:pt x="20169" y="1141759"/>
                      <a:pt x="30500" y="902311"/>
                      <a:pt x="0" y="678289"/>
                    </a:cubicBezTo>
                    <a:cubicBezTo>
                      <a:pt x="-30500" y="454267"/>
                      <a:pt x="4801" y="146545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211904545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5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5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5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  <m:r>
                      <a:rPr kumimoji="0" lang="en-US" sz="5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f>
                      <m:fPr>
                        <m:ctrlP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5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kumimoji="0" lang="en-US" sz="5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sz="5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71C27B-B962-1A41-82D1-6C557D18E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32" y="4805859"/>
                <a:ext cx="5891463" cy="1329979"/>
              </a:xfrm>
              <a:prstGeom prst="rect">
                <a:avLst/>
              </a:prstGeom>
              <a:blipFill>
                <a:blip r:embed="rId2"/>
                <a:stretch>
                  <a:fillRect l="-5544" b="-8036"/>
                </a:stretch>
              </a:blipFill>
              <a:ln w="28575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2119045456">
                      <a:custGeom>
                        <a:avLst/>
                        <a:gdLst>
                          <a:gd name="connsiteX0" fmla="*/ 0 w 5891463"/>
                          <a:gd name="connsiteY0" fmla="*/ 0 h 1329979"/>
                          <a:gd name="connsiteX1" fmla="*/ 772436 w 5891463"/>
                          <a:gd name="connsiteY1" fmla="*/ 0 h 1329979"/>
                          <a:gd name="connsiteX2" fmla="*/ 1250299 w 5891463"/>
                          <a:gd name="connsiteY2" fmla="*/ 0 h 1329979"/>
                          <a:gd name="connsiteX3" fmla="*/ 1904906 w 5891463"/>
                          <a:gd name="connsiteY3" fmla="*/ 0 h 1329979"/>
                          <a:gd name="connsiteX4" fmla="*/ 2500599 w 5891463"/>
                          <a:gd name="connsiteY4" fmla="*/ 0 h 1329979"/>
                          <a:gd name="connsiteX5" fmla="*/ 3096291 w 5891463"/>
                          <a:gd name="connsiteY5" fmla="*/ 0 h 1329979"/>
                          <a:gd name="connsiteX6" fmla="*/ 3691983 w 5891463"/>
                          <a:gd name="connsiteY6" fmla="*/ 0 h 1329979"/>
                          <a:gd name="connsiteX7" fmla="*/ 4169847 w 5891463"/>
                          <a:gd name="connsiteY7" fmla="*/ 0 h 1329979"/>
                          <a:gd name="connsiteX8" fmla="*/ 4706624 w 5891463"/>
                          <a:gd name="connsiteY8" fmla="*/ 0 h 1329979"/>
                          <a:gd name="connsiteX9" fmla="*/ 5243402 w 5891463"/>
                          <a:gd name="connsiteY9" fmla="*/ 0 h 1329979"/>
                          <a:gd name="connsiteX10" fmla="*/ 5891463 w 5891463"/>
                          <a:gd name="connsiteY10" fmla="*/ 0 h 1329979"/>
                          <a:gd name="connsiteX11" fmla="*/ 5891463 w 5891463"/>
                          <a:gd name="connsiteY11" fmla="*/ 678289 h 1329979"/>
                          <a:gd name="connsiteX12" fmla="*/ 5891463 w 5891463"/>
                          <a:gd name="connsiteY12" fmla="*/ 1329979 h 1329979"/>
                          <a:gd name="connsiteX13" fmla="*/ 5119027 w 5891463"/>
                          <a:gd name="connsiteY13" fmla="*/ 1329979 h 1329979"/>
                          <a:gd name="connsiteX14" fmla="*/ 4405505 w 5891463"/>
                          <a:gd name="connsiteY14" fmla="*/ 1329979 h 1329979"/>
                          <a:gd name="connsiteX15" fmla="*/ 3868727 w 5891463"/>
                          <a:gd name="connsiteY15" fmla="*/ 1329979 h 1329979"/>
                          <a:gd name="connsiteX16" fmla="*/ 3096291 w 5891463"/>
                          <a:gd name="connsiteY16" fmla="*/ 1329979 h 1329979"/>
                          <a:gd name="connsiteX17" fmla="*/ 2500599 w 5891463"/>
                          <a:gd name="connsiteY17" fmla="*/ 1329979 h 1329979"/>
                          <a:gd name="connsiteX18" fmla="*/ 1787077 w 5891463"/>
                          <a:gd name="connsiteY18" fmla="*/ 1329979 h 1329979"/>
                          <a:gd name="connsiteX19" fmla="*/ 1191385 w 5891463"/>
                          <a:gd name="connsiteY19" fmla="*/ 1329979 h 1329979"/>
                          <a:gd name="connsiteX20" fmla="*/ 0 w 5891463"/>
                          <a:gd name="connsiteY20" fmla="*/ 1329979 h 1329979"/>
                          <a:gd name="connsiteX21" fmla="*/ 0 w 5891463"/>
                          <a:gd name="connsiteY21" fmla="*/ 704889 h 1329979"/>
                          <a:gd name="connsiteX22" fmla="*/ 0 w 5891463"/>
                          <a:gd name="connsiteY22" fmla="*/ 0 h 13299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5891463" h="1329979" fill="none" extrusionOk="0">
                            <a:moveTo>
                              <a:pt x="0" y="0"/>
                            </a:moveTo>
                            <a:cubicBezTo>
                              <a:pt x="162381" y="-11736"/>
                              <a:pt x="442173" y="22485"/>
                              <a:pt x="772436" y="0"/>
                            </a:cubicBezTo>
                            <a:cubicBezTo>
                              <a:pt x="1102699" y="-22485"/>
                              <a:pt x="1095620" y="10864"/>
                              <a:pt x="1250299" y="0"/>
                            </a:cubicBezTo>
                            <a:cubicBezTo>
                              <a:pt x="1404978" y="-10864"/>
                              <a:pt x="1611530" y="15396"/>
                              <a:pt x="1904906" y="0"/>
                            </a:cubicBezTo>
                            <a:cubicBezTo>
                              <a:pt x="2198282" y="-15396"/>
                              <a:pt x="2215678" y="-17202"/>
                              <a:pt x="2500599" y="0"/>
                            </a:cubicBezTo>
                            <a:cubicBezTo>
                              <a:pt x="2785520" y="17202"/>
                              <a:pt x="2829966" y="28536"/>
                              <a:pt x="3096291" y="0"/>
                            </a:cubicBezTo>
                            <a:cubicBezTo>
                              <a:pt x="3362616" y="-28536"/>
                              <a:pt x="3427712" y="-3"/>
                              <a:pt x="3691983" y="0"/>
                            </a:cubicBezTo>
                            <a:cubicBezTo>
                              <a:pt x="3956254" y="3"/>
                              <a:pt x="3989804" y="-9780"/>
                              <a:pt x="4169847" y="0"/>
                            </a:cubicBezTo>
                            <a:cubicBezTo>
                              <a:pt x="4349890" y="9780"/>
                              <a:pt x="4497182" y="4463"/>
                              <a:pt x="4706624" y="0"/>
                            </a:cubicBezTo>
                            <a:cubicBezTo>
                              <a:pt x="4916066" y="-4463"/>
                              <a:pt x="4989066" y="-6669"/>
                              <a:pt x="5243402" y="0"/>
                            </a:cubicBezTo>
                            <a:cubicBezTo>
                              <a:pt x="5497738" y="6669"/>
                              <a:pt x="5726367" y="-26176"/>
                              <a:pt x="5891463" y="0"/>
                            </a:cubicBezTo>
                            <a:cubicBezTo>
                              <a:pt x="5889448" y="159724"/>
                              <a:pt x="5861419" y="381369"/>
                              <a:pt x="5891463" y="678289"/>
                            </a:cubicBezTo>
                            <a:cubicBezTo>
                              <a:pt x="5921507" y="975209"/>
                              <a:pt x="5859537" y="1124358"/>
                              <a:pt x="5891463" y="1329979"/>
                            </a:cubicBezTo>
                            <a:cubicBezTo>
                              <a:pt x="5505595" y="1293385"/>
                              <a:pt x="5346673" y="1351232"/>
                              <a:pt x="5119027" y="1329979"/>
                            </a:cubicBezTo>
                            <a:cubicBezTo>
                              <a:pt x="4891381" y="1308726"/>
                              <a:pt x="4661969" y="1349484"/>
                              <a:pt x="4405505" y="1329979"/>
                            </a:cubicBezTo>
                            <a:cubicBezTo>
                              <a:pt x="4149041" y="1310474"/>
                              <a:pt x="3981359" y="1346640"/>
                              <a:pt x="3868727" y="1329979"/>
                            </a:cubicBezTo>
                            <a:cubicBezTo>
                              <a:pt x="3756095" y="1313318"/>
                              <a:pt x="3394956" y="1308984"/>
                              <a:pt x="3096291" y="1329979"/>
                            </a:cubicBezTo>
                            <a:cubicBezTo>
                              <a:pt x="2797626" y="1350974"/>
                              <a:pt x="2658159" y="1346159"/>
                              <a:pt x="2500599" y="1329979"/>
                            </a:cubicBezTo>
                            <a:cubicBezTo>
                              <a:pt x="2343039" y="1313799"/>
                              <a:pt x="1962755" y="1336052"/>
                              <a:pt x="1787077" y="1329979"/>
                            </a:cubicBezTo>
                            <a:cubicBezTo>
                              <a:pt x="1611399" y="1323906"/>
                              <a:pt x="1329712" y="1314903"/>
                              <a:pt x="1191385" y="1329979"/>
                            </a:cubicBezTo>
                            <a:cubicBezTo>
                              <a:pt x="1053058" y="1345055"/>
                              <a:pt x="290583" y="1275275"/>
                              <a:pt x="0" y="1329979"/>
                            </a:cubicBezTo>
                            <a:cubicBezTo>
                              <a:pt x="-1211" y="1085343"/>
                              <a:pt x="-6273" y="972908"/>
                              <a:pt x="0" y="704889"/>
                            </a:cubicBezTo>
                            <a:cubicBezTo>
                              <a:pt x="6273" y="436870"/>
                              <a:pt x="16363" y="336406"/>
                              <a:pt x="0" y="0"/>
                            </a:cubicBezTo>
                            <a:close/>
                          </a:path>
                          <a:path w="5891463" h="1329979" stroke="0" extrusionOk="0">
                            <a:moveTo>
                              <a:pt x="0" y="0"/>
                            </a:moveTo>
                            <a:cubicBezTo>
                              <a:pt x="140211" y="-19568"/>
                              <a:pt x="390987" y="22464"/>
                              <a:pt x="654607" y="0"/>
                            </a:cubicBezTo>
                            <a:cubicBezTo>
                              <a:pt x="918227" y="-22464"/>
                              <a:pt x="1047232" y="22586"/>
                              <a:pt x="1309214" y="0"/>
                            </a:cubicBezTo>
                            <a:cubicBezTo>
                              <a:pt x="1571196" y="-22586"/>
                              <a:pt x="1709946" y="-35274"/>
                              <a:pt x="2022736" y="0"/>
                            </a:cubicBezTo>
                            <a:cubicBezTo>
                              <a:pt x="2335526" y="35274"/>
                              <a:pt x="2339659" y="-13614"/>
                              <a:pt x="2500599" y="0"/>
                            </a:cubicBezTo>
                            <a:cubicBezTo>
                              <a:pt x="2661539" y="13614"/>
                              <a:pt x="2973916" y="-190"/>
                              <a:pt x="3273035" y="0"/>
                            </a:cubicBezTo>
                            <a:cubicBezTo>
                              <a:pt x="3572154" y="190"/>
                              <a:pt x="3653567" y="18105"/>
                              <a:pt x="3750898" y="0"/>
                            </a:cubicBezTo>
                            <a:cubicBezTo>
                              <a:pt x="3848229" y="-18105"/>
                              <a:pt x="4174501" y="-16181"/>
                              <a:pt x="4287676" y="0"/>
                            </a:cubicBezTo>
                            <a:cubicBezTo>
                              <a:pt x="4400851" y="16181"/>
                              <a:pt x="4718252" y="28658"/>
                              <a:pt x="5060112" y="0"/>
                            </a:cubicBezTo>
                            <a:cubicBezTo>
                              <a:pt x="5401972" y="-28658"/>
                              <a:pt x="5530503" y="19889"/>
                              <a:pt x="5891463" y="0"/>
                            </a:cubicBezTo>
                            <a:cubicBezTo>
                              <a:pt x="5880418" y="168149"/>
                              <a:pt x="5910919" y="398719"/>
                              <a:pt x="5891463" y="678289"/>
                            </a:cubicBezTo>
                            <a:cubicBezTo>
                              <a:pt x="5872007" y="957859"/>
                              <a:pt x="5873754" y="1179443"/>
                              <a:pt x="5891463" y="1329979"/>
                            </a:cubicBezTo>
                            <a:cubicBezTo>
                              <a:pt x="5712615" y="1351609"/>
                              <a:pt x="5559073" y="1346469"/>
                              <a:pt x="5354685" y="1329979"/>
                            </a:cubicBezTo>
                            <a:cubicBezTo>
                              <a:pt x="5150297" y="1313489"/>
                              <a:pt x="5024260" y="1326025"/>
                              <a:pt x="4817908" y="1329979"/>
                            </a:cubicBezTo>
                            <a:cubicBezTo>
                              <a:pt x="4611556" y="1333933"/>
                              <a:pt x="4450034" y="1328362"/>
                              <a:pt x="4281130" y="1329979"/>
                            </a:cubicBezTo>
                            <a:cubicBezTo>
                              <a:pt x="4112226" y="1331596"/>
                              <a:pt x="3984751" y="1351100"/>
                              <a:pt x="3803267" y="1329979"/>
                            </a:cubicBezTo>
                            <a:cubicBezTo>
                              <a:pt x="3621783" y="1308858"/>
                              <a:pt x="3234604" y="1339612"/>
                              <a:pt x="3030830" y="1329979"/>
                            </a:cubicBezTo>
                            <a:cubicBezTo>
                              <a:pt x="2827056" y="1320346"/>
                              <a:pt x="2541099" y="1312130"/>
                              <a:pt x="2258394" y="1329979"/>
                            </a:cubicBezTo>
                            <a:cubicBezTo>
                              <a:pt x="1975689" y="1347828"/>
                              <a:pt x="1949665" y="1354586"/>
                              <a:pt x="1662702" y="1329979"/>
                            </a:cubicBezTo>
                            <a:cubicBezTo>
                              <a:pt x="1375739" y="1305372"/>
                              <a:pt x="1241811" y="1365552"/>
                              <a:pt x="949180" y="1329979"/>
                            </a:cubicBezTo>
                            <a:cubicBezTo>
                              <a:pt x="656549" y="1294406"/>
                              <a:pt x="361992" y="1309945"/>
                              <a:pt x="0" y="1329979"/>
                            </a:cubicBezTo>
                            <a:cubicBezTo>
                              <a:pt x="20169" y="1141759"/>
                              <a:pt x="30500" y="902311"/>
                              <a:pt x="0" y="678289"/>
                            </a:cubicBezTo>
                            <a:cubicBezTo>
                              <a:pt x="-30500" y="454267"/>
                              <a:pt x="4801" y="14654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76F3C3D-F5EF-E84E-BDA0-76D4118D646A}"/>
              </a:ext>
            </a:extLst>
          </p:cNvPr>
          <p:cNvSpPr/>
          <p:nvPr/>
        </p:nvSpPr>
        <p:spPr>
          <a:xfrm>
            <a:off x="1257300" y="1300163"/>
            <a:ext cx="10001250" cy="5196890"/>
          </a:xfrm>
          <a:custGeom>
            <a:avLst/>
            <a:gdLst>
              <a:gd name="connsiteX0" fmla="*/ 0 w 10001250"/>
              <a:gd name="connsiteY0" fmla="*/ 866166 h 5196890"/>
              <a:gd name="connsiteX1" fmla="*/ 866166 w 10001250"/>
              <a:gd name="connsiteY1" fmla="*/ 0 h 5196890"/>
              <a:gd name="connsiteX2" fmla="*/ 9135084 w 10001250"/>
              <a:gd name="connsiteY2" fmla="*/ 0 h 5196890"/>
              <a:gd name="connsiteX3" fmla="*/ 10001250 w 10001250"/>
              <a:gd name="connsiteY3" fmla="*/ 866166 h 5196890"/>
              <a:gd name="connsiteX4" fmla="*/ 10001250 w 10001250"/>
              <a:gd name="connsiteY4" fmla="*/ 4330724 h 5196890"/>
              <a:gd name="connsiteX5" fmla="*/ 9135084 w 10001250"/>
              <a:gd name="connsiteY5" fmla="*/ 5196890 h 5196890"/>
              <a:gd name="connsiteX6" fmla="*/ 866166 w 10001250"/>
              <a:gd name="connsiteY6" fmla="*/ 5196890 h 5196890"/>
              <a:gd name="connsiteX7" fmla="*/ 0 w 10001250"/>
              <a:gd name="connsiteY7" fmla="*/ 4330724 h 5196890"/>
              <a:gd name="connsiteX8" fmla="*/ 0 w 10001250"/>
              <a:gd name="connsiteY8" fmla="*/ 866166 h 519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1250" h="5196890" extrusionOk="0">
                <a:moveTo>
                  <a:pt x="0" y="866166"/>
                </a:moveTo>
                <a:cubicBezTo>
                  <a:pt x="-51825" y="355829"/>
                  <a:pt x="311077" y="28794"/>
                  <a:pt x="866166" y="0"/>
                </a:cubicBezTo>
                <a:cubicBezTo>
                  <a:pt x="2666596" y="132882"/>
                  <a:pt x="7445719" y="-84951"/>
                  <a:pt x="9135084" y="0"/>
                </a:cubicBezTo>
                <a:cubicBezTo>
                  <a:pt x="9591968" y="20982"/>
                  <a:pt x="9996137" y="416058"/>
                  <a:pt x="10001250" y="866166"/>
                </a:cubicBezTo>
                <a:cubicBezTo>
                  <a:pt x="10021437" y="2567576"/>
                  <a:pt x="10153730" y="2695804"/>
                  <a:pt x="10001250" y="4330724"/>
                </a:cubicBezTo>
                <a:cubicBezTo>
                  <a:pt x="10033909" y="4812968"/>
                  <a:pt x="9651512" y="5118567"/>
                  <a:pt x="9135084" y="5196890"/>
                </a:cubicBezTo>
                <a:cubicBezTo>
                  <a:pt x="7283958" y="5284529"/>
                  <a:pt x="2894782" y="5124211"/>
                  <a:pt x="866166" y="5196890"/>
                </a:cubicBezTo>
                <a:cubicBezTo>
                  <a:pt x="377832" y="5101869"/>
                  <a:pt x="-19770" y="4836569"/>
                  <a:pt x="0" y="4330724"/>
                </a:cubicBezTo>
                <a:cubicBezTo>
                  <a:pt x="-38581" y="3845630"/>
                  <a:pt x="63341" y="1500299"/>
                  <a:pt x="0" y="866166"/>
                </a:cubicBezTo>
                <a:close/>
              </a:path>
            </a:pathLst>
          </a:custGeom>
          <a:noFill/>
          <a:ln w="76200" cmpd="sng">
            <a:solidFill>
              <a:schemeClr val="tx1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DF924-D331-AC45-B7FA-47E0FEC2B95B}"/>
              </a:ext>
            </a:extLst>
          </p:cNvPr>
          <p:cNvSpPr txBox="1"/>
          <p:nvPr/>
        </p:nvSpPr>
        <p:spPr>
          <a:xfrm>
            <a:off x="9193880" y="5774868"/>
            <a:ext cx="165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REPEAT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9EEBFAA-5068-1145-B0E2-40FF0669FFCD}"/>
                  </a:ext>
                </a:extLst>
              </p:cNvPr>
              <p:cNvSpPr/>
              <p:nvPr/>
            </p:nvSpPr>
            <p:spPr>
              <a:xfrm>
                <a:off x="8637673" y="2712966"/>
                <a:ext cx="1426743" cy="1360408"/>
              </a:xfrm>
              <a:custGeom>
                <a:avLst/>
                <a:gdLst>
                  <a:gd name="connsiteX0" fmla="*/ 0 w 1426743"/>
                  <a:gd name="connsiteY0" fmla="*/ 680204 h 1360408"/>
                  <a:gd name="connsiteX1" fmla="*/ 713372 w 1426743"/>
                  <a:gd name="connsiteY1" fmla="*/ 0 h 1360408"/>
                  <a:gd name="connsiteX2" fmla="*/ 1426744 w 1426743"/>
                  <a:gd name="connsiteY2" fmla="*/ 680204 h 1360408"/>
                  <a:gd name="connsiteX3" fmla="*/ 713372 w 1426743"/>
                  <a:gd name="connsiteY3" fmla="*/ 1360408 h 1360408"/>
                  <a:gd name="connsiteX4" fmla="*/ 0 w 1426743"/>
                  <a:gd name="connsiteY4" fmla="*/ 680204 h 1360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6743" h="1360408" fill="none" extrusionOk="0">
                    <a:moveTo>
                      <a:pt x="0" y="680204"/>
                    </a:moveTo>
                    <a:cubicBezTo>
                      <a:pt x="52774" y="310612"/>
                      <a:pt x="289371" y="-1262"/>
                      <a:pt x="713372" y="0"/>
                    </a:cubicBezTo>
                    <a:cubicBezTo>
                      <a:pt x="1113050" y="9922"/>
                      <a:pt x="1422313" y="295147"/>
                      <a:pt x="1426744" y="680204"/>
                    </a:cubicBezTo>
                    <a:cubicBezTo>
                      <a:pt x="1414052" y="1073456"/>
                      <a:pt x="1107919" y="1350266"/>
                      <a:pt x="713372" y="1360408"/>
                    </a:cubicBezTo>
                    <a:cubicBezTo>
                      <a:pt x="281307" y="1350097"/>
                      <a:pt x="60411" y="1028165"/>
                      <a:pt x="0" y="680204"/>
                    </a:cubicBezTo>
                    <a:close/>
                  </a:path>
                  <a:path w="1426743" h="1360408" stroke="0" extrusionOk="0">
                    <a:moveTo>
                      <a:pt x="0" y="680204"/>
                    </a:moveTo>
                    <a:cubicBezTo>
                      <a:pt x="-37077" y="293607"/>
                      <a:pt x="316200" y="4388"/>
                      <a:pt x="713372" y="0"/>
                    </a:cubicBezTo>
                    <a:cubicBezTo>
                      <a:pt x="1162959" y="-38107"/>
                      <a:pt x="1383430" y="255550"/>
                      <a:pt x="1426744" y="680204"/>
                    </a:cubicBezTo>
                    <a:cubicBezTo>
                      <a:pt x="1461096" y="1049313"/>
                      <a:pt x="1156799" y="1307106"/>
                      <a:pt x="713372" y="1360408"/>
                    </a:cubicBezTo>
                    <a:cubicBezTo>
                      <a:pt x="323400" y="1356572"/>
                      <a:pt x="-2533" y="1051915"/>
                      <a:pt x="0" y="680204"/>
                    </a:cubicBezTo>
                    <a:close/>
                  </a:path>
                </a:pathLst>
              </a:custGeom>
              <a:solidFill>
                <a:srgbClr val="C00000"/>
              </a:solidFill>
              <a:ln w="57150">
                <a:extLst>
                  <a:ext uri="{C807C97D-BFC1-408E-A445-0C87EB9F89A2}">
                    <ask:lineSketchStyleProps xmlns:ask="http://schemas.microsoft.com/office/drawing/2018/sketchyshapes" sd="3430082984">
                      <a:prstGeom prst="ellips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9EEBFAA-5068-1145-B0E2-40FF0669F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73" y="2712966"/>
                <a:ext cx="1426743" cy="136040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430082984">
                      <a:custGeom>
                        <a:avLst/>
                        <a:gdLst>
                          <a:gd name="connsiteX0" fmla="*/ 0 w 1426743"/>
                          <a:gd name="connsiteY0" fmla="*/ 680204 h 1360408"/>
                          <a:gd name="connsiteX1" fmla="*/ 713372 w 1426743"/>
                          <a:gd name="connsiteY1" fmla="*/ 0 h 1360408"/>
                          <a:gd name="connsiteX2" fmla="*/ 1426744 w 1426743"/>
                          <a:gd name="connsiteY2" fmla="*/ 680204 h 1360408"/>
                          <a:gd name="connsiteX3" fmla="*/ 713372 w 1426743"/>
                          <a:gd name="connsiteY3" fmla="*/ 1360408 h 1360408"/>
                          <a:gd name="connsiteX4" fmla="*/ 0 w 1426743"/>
                          <a:gd name="connsiteY4" fmla="*/ 680204 h 13604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426743" h="1360408" fill="none" extrusionOk="0">
                            <a:moveTo>
                              <a:pt x="0" y="680204"/>
                            </a:moveTo>
                            <a:cubicBezTo>
                              <a:pt x="52774" y="310612"/>
                              <a:pt x="289371" y="-1262"/>
                              <a:pt x="713372" y="0"/>
                            </a:cubicBezTo>
                            <a:cubicBezTo>
                              <a:pt x="1113050" y="9922"/>
                              <a:pt x="1422313" y="295147"/>
                              <a:pt x="1426744" y="680204"/>
                            </a:cubicBezTo>
                            <a:cubicBezTo>
                              <a:pt x="1414052" y="1073456"/>
                              <a:pt x="1107919" y="1350266"/>
                              <a:pt x="713372" y="1360408"/>
                            </a:cubicBezTo>
                            <a:cubicBezTo>
                              <a:pt x="281307" y="1350097"/>
                              <a:pt x="60411" y="1028165"/>
                              <a:pt x="0" y="680204"/>
                            </a:cubicBezTo>
                            <a:close/>
                          </a:path>
                          <a:path w="1426743" h="1360408" stroke="0" extrusionOk="0">
                            <a:moveTo>
                              <a:pt x="0" y="680204"/>
                            </a:moveTo>
                            <a:cubicBezTo>
                              <a:pt x="-37077" y="293607"/>
                              <a:pt x="316200" y="4388"/>
                              <a:pt x="713372" y="0"/>
                            </a:cubicBezTo>
                            <a:cubicBezTo>
                              <a:pt x="1162959" y="-38107"/>
                              <a:pt x="1383430" y="255550"/>
                              <a:pt x="1426744" y="680204"/>
                            </a:cubicBezTo>
                            <a:cubicBezTo>
                              <a:pt x="1461096" y="1049313"/>
                              <a:pt x="1156799" y="1307106"/>
                              <a:pt x="713372" y="1360408"/>
                            </a:cubicBezTo>
                            <a:cubicBezTo>
                              <a:pt x="323400" y="1356572"/>
                              <a:pt x="-2533" y="1051915"/>
                              <a:pt x="0" y="680204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F2C263D-CD46-2541-8918-1B8C979422D8}"/>
              </a:ext>
            </a:extLst>
          </p:cNvPr>
          <p:cNvGrpSpPr/>
          <p:nvPr/>
        </p:nvGrpSpPr>
        <p:grpSpPr>
          <a:xfrm>
            <a:off x="3317433" y="2475534"/>
            <a:ext cx="4839369" cy="2020370"/>
            <a:chOff x="231009" y="2407187"/>
            <a:chExt cx="5822440" cy="2556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78F6F3-1CAB-7348-95C0-D372AF38E186}"/>
                </a:ext>
              </a:extLst>
            </p:cNvPr>
            <p:cNvSpPr/>
            <p:nvPr/>
          </p:nvSpPr>
          <p:spPr>
            <a:xfrm>
              <a:off x="4615606" y="3151679"/>
              <a:ext cx="786642" cy="1062380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D2FB0C-C568-7D42-8779-BE5CBDB2CA35}"/>
                </a:ext>
              </a:extLst>
            </p:cNvPr>
            <p:cNvSpPr/>
            <p:nvPr/>
          </p:nvSpPr>
          <p:spPr>
            <a:xfrm>
              <a:off x="3037060" y="2407187"/>
              <a:ext cx="786642" cy="2556588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DC9F59-B557-784B-AC5C-36E262AAFBBD}"/>
                </a:ext>
              </a:extLst>
            </p:cNvPr>
            <p:cNvSpPr/>
            <p:nvPr/>
          </p:nvSpPr>
          <p:spPr>
            <a:xfrm>
              <a:off x="1321780" y="2407187"/>
              <a:ext cx="786642" cy="2556588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DA42C9-3939-3847-BBA3-8D74C69CE38A}"/>
                </a:ext>
              </a:extLst>
            </p:cNvPr>
            <p:cNvGrpSpPr/>
            <p:nvPr/>
          </p:nvGrpSpPr>
          <p:grpSpPr>
            <a:xfrm>
              <a:off x="1438091" y="2555602"/>
              <a:ext cx="515275" cy="2208342"/>
              <a:chOff x="4551699" y="1792586"/>
              <a:chExt cx="706970" cy="302989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778008A-65EB-9541-BB0B-E7D2AA308B39}"/>
                  </a:ext>
                </a:extLst>
              </p:cNvPr>
              <p:cNvSpPr/>
              <p:nvPr/>
            </p:nvSpPr>
            <p:spPr>
              <a:xfrm>
                <a:off x="4554581" y="1792586"/>
                <a:ext cx="704088" cy="706170"/>
              </a:xfrm>
              <a:prstGeom prst="ellipse">
                <a:avLst/>
              </a:prstGeom>
              <a:solidFill>
                <a:srgbClr val="F9F9F9"/>
              </a:solidFill>
              <a:ln w="254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F961AFB-B5C9-CD46-A22E-8BCC1A493F2A}"/>
                  </a:ext>
                </a:extLst>
              </p:cNvPr>
              <p:cNvSpPr/>
              <p:nvPr/>
            </p:nvSpPr>
            <p:spPr>
              <a:xfrm>
                <a:off x="4554237" y="2569676"/>
                <a:ext cx="704088" cy="706170"/>
              </a:xfrm>
              <a:prstGeom prst="ellipse">
                <a:avLst/>
              </a:prstGeom>
              <a:solidFill>
                <a:srgbClr val="F9F9F9"/>
              </a:solidFill>
              <a:ln w="254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38BD0FB-32E3-054B-9FBC-D69D420C11D6}"/>
                  </a:ext>
                </a:extLst>
              </p:cNvPr>
              <p:cNvSpPr/>
              <p:nvPr/>
            </p:nvSpPr>
            <p:spPr>
              <a:xfrm>
                <a:off x="4552043" y="3339223"/>
                <a:ext cx="704088" cy="706170"/>
              </a:xfrm>
              <a:prstGeom prst="ellipse">
                <a:avLst/>
              </a:prstGeom>
              <a:solidFill>
                <a:srgbClr val="F9F9F9"/>
              </a:solidFill>
              <a:ln w="254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AD64344-DAD3-774A-84D8-0D835DB5C3C7}"/>
                  </a:ext>
                </a:extLst>
              </p:cNvPr>
              <p:cNvSpPr/>
              <p:nvPr/>
            </p:nvSpPr>
            <p:spPr>
              <a:xfrm>
                <a:off x="4551699" y="4116313"/>
                <a:ext cx="704088" cy="706170"/>
              </a:xfrm>
              <a:prstGeom prst="ellipse">
                <a:avLst/>
              </a:prstGeom>
              <a:solidFill>
                <a:srgbClr val="F9F9F9"/>
              </a:solidFill>
              <a:ln w="254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E42A68-EC98-2540-AB98-A1E299EE5C51}"/>
                </a:ext>
              </a:extLst>
            </p:cNvPr>
            <p:cNvGrpSpPr/>
            <p:nvPr/>
          </p:nvGrpSpPr>
          <p:grpSpPr>
            <a:xfrm>
              <a:off x="3186128" y="2542406"/>
              <a:ext cx="525181" cy="2208342"/>
              <a:chOff x="4534281" y="1792586"/>
              <a:chExt cx="720561" cy="3029897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1BCCCBA-087A-E945-ADDB-FA67174CA015}"/>
                  </a:ext>
                </a:extLst>
              </p:cNvPr>
              <p:cNvSpPr/>
              <p:nvPr/>
            </p:nvSpPr>
            <p:spPr>
              <a:xfrm>
                <a:off x="4541519" y="1792586"/>
                <a:ext cx="704088" cy="706170"/>
              </a:xfrm>
              <a:prstGeom prst="ellipse">
                <a:avLst/>
              </a:prstGeom>
              <a:solidFill>
                <a:srgbClr val="F9F9F9"/>
              </a:solidFill>
              <a:ln w="254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3C77C35-6503-3945-A495-558CF9EA424D}"/>
                  </a:ext>
                </a:extLst>
              </p:cNvPr>
              <p:cNvSpPr/>
              <p:nvPr/>
            </p:nvSpPr>
            <p:spPr>
              <a:xfrm>
                <a:off x="4550754" y="2569676"/>
                <a:ext cx="704088" cy="706170"/>
              </a:xfrm>
              <a:prstGeom prst="ellipse">
                <a:avLst/>
              </a:prstGeom>
              <a:solidFill>
                <a:srgbClr val="F9F9F9"/>
              </a:solidFill>
              <a:ln w="254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2B39754-ED4B-5A48-93EE-849FFC7D9760}"/>
                  </a:ext>
                </a:extLst>
              </p:cNvPr>
              <p:cNvSpPr/>
              <p:nvPr/>
            </p:nvSpPr>
            <p:spPr>
              <a:xfrm>
                <a:off x="4543334" y="3339223"/>
                <a:ext cx="704088" cy="706170"/>
              </a:xfrm>
              <a:prstGeom prst="ellipse">
                <a:avLst/>
              </a:prstGeom>
              <a:solidFill>
                <a:srgbClr val="F9F9F9"/>
              </a:solidFill>
              <a:ln w="254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7DD65FE-C182-FA4A-8919-9F923D4ECC83}"/>
                  </a:ext>
                </a:extLst>
              </p:cNvPr>
              <p:cNvSpPr/>
              <p:nvPr/>
            </p:nvSpPr>
            <p:spPr>
              <a:xfrm>
                <a:off x="4534281" y="4116313"/>
                <a:ext cx="704088" cy="706170"/>
              </a:xfrm>
              <a:prstGeom prst="ellipse">
                <a:avLst/>
              </a:prstGeom>
              <a:solidFill>
                <a:srgbClr val="F9F9F9"/>
              </a:solidFill>
              <a:ln w="254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202F20-BF51-034E-AB0A-B1A4CE5C3FF9}"/>
                </a:ext>
              </a:extLst>
            </p:cNvPr>
            <p:cNvCxnSpPr/>
            <p:nvPr/>
          </p:nvCxnSpPr>
          <p:spPr>
            <a:xfrm>
              <a:off x="1953366" y="2812948"/>
              <a:ext cx="1240959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D761344-5541-B047-8470-178C20E16073}"/>
                </a:ext>
              </a:extLst>
            </p:cNvPr>
            <p:cNvCxnSpPr/>
            <p:nvPr/>
          </p:nvCxnSpPr>
          <p:spPr>
            <a:xfrm>
              <a:off x="1953366" y="2812948"/>
              <a:ext cx="1244768" cy="55318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C11124-EA36-DD47-8810-16CE73DD991E}"/>
                </a:ext>
              </a:extLst>
            </p:cNvPr>
            <p:cNvCxnSpPr/>
            <p:nvPr/>
          </p:nvCxnSpPr>
          <p:spPr>
            <a:xfrm>
              <a:off x="1953366" y="2812948"/>
              <a:ext cx="1232762" cy="168045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860644-3AFF-0F4D-B987-D00BBD37D3C5}"/>
                </a:ext>
              </a:extLst>
            </p:cNvPr>
            <p:cNvCxnSpPr/>
            <p:nvPr/>
          </p:nvCxnSpPr>
          <p:spPr>
            <a:xfrm>
              <a:off x="1953366" y="2812948"/>
              <a:ext cx="1239360" cy="111407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814AF0-B593-E24E-8E6F-E66A2CCD315A}"/>
                </a:ext>
              </a:extLst>
            </p:cNvPr>
            <p:cNvCxnSpPr/>
            <p:nvPr/>
          </p:nvCxnSpPr>
          <p:spPr>
            <a:xfrm flipV="1">
              <a:off x="1943846" y="2799752"/>
              <a:ext cx="1247557" cy="5795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075204-8AC0-A446-A495-9DBA0028F4F2}"/>
                </a:ext>
              </a:extLst>
            </p:cNvPr>
            <p:cNvCxnSpPr/>
            <p:nvPr/>
          </p:nvCxnSpPr>
          <p:spPr>
            <a:xfrm flipV="1">
              <a:off x="1943846" y="2799752"/>
              <a:ext cx="1247557" cy="5795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ED1914B-43A3-9841-B043-C8A7E4F9BF68}"/>
                </a:ext>
              </a:extLst>
            </p:cNvPr>
            <p:cNvCxnSpPr/>
            <p:nvPr/>
          </p:nvCxnSpPr>
          <p:spPr>
            <a:xfrm flipV="1">
              <a:off x="1943846" y="2799752"/>
              <a:ext cx="1247557" cy="5795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E9ACB92-5648-6D4F-9E49-B90192B4B800}"/>
                </a:ext>
              </a:extLst>
            </p:cNvPr>
            <p:cNvCxnSpPr/>
            <p:nvPr/>
          </p:nvCxnSpPr>
          <p:spPr>
            <a:xfrm flipV="1">
              <a:off x="1943846" y="2799752"/>
              <a:ext cx="1247557" cy="5795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F717B28-174B-D94A-991E-64068A30F9B4}"/>
                </a:ext>
              </a:extLst>
            </p:cNvPr>
            <p:cNvCxnSpPr/>
            <p:nvPr/>
          </p:nvCxnSpPr>
          <p:spPr>
            <a:xfrm>
              <a:off x="1953116" y="3379331"/>
              <a:ext cx="1239611" cy="54768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90BEF6E-39A8-2249-9783-27184C3EE2C0}"/>
                </a:ext>
              </a:extLst>
            </p:cNvPr>
            <p:cNvCxnSpPr/>
            <p:nvPr/>
          </p:nvCxnSpPr>
          <p:spPr>
            <a:xfrm>
              <a:off x="1953116" y="3379331"/>
              <a:ext cx="1233012" cy="111407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3F2E11-3822-C642-8EB0-69D10A228BAF}"/>
                </a:ext>
              </a:extLst>
            </p:cNvPr>
            <p:cNvCxnSpPr/>
            <p:nvPr/>
          </p:nvCxnSpPr>
          <p:spPr>
            <a:xfrm flipV="1">
              <a:off x="1953116" y="3366134"/>
              <a:ext cx="1245019" cy="1319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6F752EC-CEEB-7B4B-99F4-82D73950A2EF}"/>
                </a:ext>
              </a:extLst>
            </p:cNvPr>
            <p:cNvCxnSpPr/>
            <p:nvPr/>
          </p:nvCxnSpPr>
          <p:spPr>
            <a:xfrm flipV="1">
              <a:off x="1953116" y="3366134"/>
              <a:ext cx="1245019" cy="1319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A221BCE-B4FA-584F-9079-ABCA56DCA410}"/>
                </a:ext>
              </a:extLst>
            </p:cNvPr>
            <p:cNvCxnSpPr/>
            <p:nvPr/>
          </p:nvCxnSpPr>
          <p:spPr>
            <a:xfrm flipV="1">
              <a:off x="1951517" y="2799752"/>
              <a:ext cx="1239887" cy="114046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1A14DE9-62EE-6D4C-93EC-7DF86F104600}"/>
                </a:ext>
              </a:extLst>
            </p:cNvPr>
            <p:cNvCxnSpPr/>
            <p:nvPr/>
          </p:nvCxnSpPr>
          <p:spPr>
            <a:xfrm flipV="1">
              <a:off x="1951517" y="3366134"/>
              <a:ext cx="1246618" cy="57408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D898335-E953-D447-9FB3-1D27CAC25FF4}"/>
                </a:ext>
              </a:extLst>
            </p:cNvPr>
            <p:cNvCxnSpPr/>
            <p:nvPr/>
          </p:nvCxnSpPr>
          <p:spPr>
            <a:xfrm flipV="1">
              <a:off x="1951517" y="3927019"/>
              <a:ext cx="1241210" cy="1319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26FD6DE-679B-2741-B980-C620A2CE3EC8}"/>
                </a:ext>
              </a:extLst>
            </p:cNvPr>
            <p:cNvCxnSpPr/>
            <p:nvPr/>
          </p:nvCxnSpPr>
          <p:spPr>
            <a:xfrm>
              <a:off x="1951517" y="3940215"/>
              <a:ext cx="1234611" cy="55318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A7A6615-19DF-D746-AEFB-9309382DC964}"/>
                </a:ext>
              </a:extLst>
            </p:cNvPr>
            <p:cNvCxnSpPr/>
            <p:nvPr/>
          </p:nvCxnSpPr>
          <p:spPr>
            <a:xfrm flipV="1">
              <a:off x="1951266" y="4493401"/>
              <a:ext cx="1234862" cy="1319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D835EA5-D131-D04A-8BC7-B6B860B7340D}"/>
                </a:ext>
              </a:extLst>
            </p:cNvPr>
            <p:cNvCxnSpPr/>
            <p:nvPr/>
          </p:nvCxnSpPr>
          <p:spPr>
            <a:xfrm flipV="1">
              <a:off x="1951266" y="3927019"/>
              <a:ext cx="1241460" cy="5795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7BB9486-A887-AA49-9AC6-96235C5DE709}"/>
                </a:ext>
              </a:extLst>
            </p:cNvPr>
            <p:cNvCxnSpPr/>
            <p:nvPr/>
          </p:nvCxnSpPr>
          <p:spPr>
            <a:xfrm flipV="1">
              <a:off x="1951266" y="3366134"/>
              <a:ext cx="1246868" cy="114046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A299127-D4AF-5D49-B114-D9073DE49DA0}"/>
                </a:ext>
              </a:extLst>
            </p:cNvPr>
            <p:cNvCxnSpPr/>
            <p:nvPr/>
          </p:nvCxnSpPr>
          <p:spPr>
            <a:xfrm flipV="1">
              <a:off x="1951266" y="2799752"/>
              <a:ext cx="1240138" cy="170684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A84A5FB-F0A7-4E4C-9F49-DA8C25A58B8D}"/>
                </a:ext>
              </a:extLst>
            </p:cNvPr>
            <p:cNvSpPr/>
            <p:nvPr/>
          </p:nvSpPr>
          <p:spPr>
            <a:xfrm>
              <a:off x="253169" y="3324517"/>
              <a:ext cx="6665" cy="6665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08D64BB-8942-6347-8D06-26D559F0C25A}"/>
                </a:ext>
              </a:extLst>
            </p:cNvPr>
            <p:cNvSpPr/>
            <p:nvPr/>
          </p:nvSpPr>
          <p:spPr>
            <a:xfrm>
              <a:off x="247597" y="3971768"/>
              <a:ext cx="6665" cy="6665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089249D-FF90-3846-8941-AD0C3ABD1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979" y="3379332"/>
              <a:ext cx="1189962" cy="30232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844BF1-2054-484B-98C8-DAA6DD93EDCD}"/>
                </a:ext>
              </a:extLst>
            </p:cNvPr>
            <p:cNvCxnSpPr>
              <a:cxnSpLocks/>
            </p:cNvCxnSpPr>
            <p:nvPr/>
          </p:nvCxnSpPr>
          <p:spPr>
            <a:xfrm>
              <a:off x="252939" y="3684826"/>
              <a:ext cx="1185403" cy="25539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2265053-C193-364B-B020-4BC33288351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09" y="3685480"/>
              <a:ext cx="1153168" cy="80792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074735A-7EF9-6640-80E6-45C25205AC00}"/>
                </a:ext>
              </a:extLst>
            </p:cNvPr>
            <p:cNvSpPr/>
            <p:nvPr/>
          </p:nvSpPr>
          <p:spPr>
            <a:xfrm>
              <a:off x="4752339" y="3425523"/>
              <a:ext cx="513175" cy="514692"/>
            </a:xfrm>
            <a:prstGeom prst="ellipse">
              <a:avLst/>
            </a:prstGeom>
            <a:solidFill>
              <a:srgbClr val="F9F9F9"/>
            </a:solidFill>
            <a:ln w="254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457145D-65AF-E744-B603-2766482A67CF}"/>
                </a:ext>
              </a:extLst>
            </p:cNvPr>
            <p:cNvCxnSpPr/>
            <p:nvPr/>
          </p:nvCxnSpPr>
          <p:spPr>
            <a:xfrm>
              <a:off x="3716717" y="2812948"/>
              <a:ext cx="1035622" cy="86992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8D59660-5F6D-F647-A67B-4D74B42205C5}"/>
                </a:ext>
              </a:extLst>
            </p:cNvPr>
            <p:cNvCxnSpPr/>
            <p:nvPr/>
          </p:nvCxnSpPr>
          <p:spPr>
            <a:xfrm>
              <a:off x="3711309" y="3366134"/>
              <a:ext cx="1041030" cy="31673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14F2A32-C221-7D47-84D8-CEB64E17A225}"/>
                </a:ext>
              </a:extLst>
            </p:cNvPr>
            <p:cNvCxnSpPr/>
            <p:nvPr/>
          </p:nvCxnSpPr>
          <p:spPr>
            <a:xfrm flipV="1">
              <a:off x="3705901" y="3682869"/>
              <a:ext cx="1046438" cy="24415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9F7E45-6049-2240-B247-047828B29F40}"/>
                </a:ext>
              </a:extLst>
            </p:cNvPr>
            <p:cNvCxnSpPr/>
            <p:nvPr/>
          </p:nvCxnSpPr>
          <p:spPr>
            <a:xfrm flipV="1">
              <a:off x="3699303" y="3682869"/>
              <a:ext cx="1053037" cy="81053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092BE31-1E67-6549-B77A-E176E5E5C812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5265514" y="3680441"/>
              <a:ext cx="787935" cy="242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tailEnd type="triangle" w="lg" len="med"/>
            </a:ln>
            <a:effectLst/>
          </p:spPr>
        </p:cxn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8440529-6DAA-3E40-A11A-ACB763555633}"/>
              </a:ext>
            </a:extLst>
          </p:cNvPr>
          <p:cNvSpPr/>
          <p:nvPr/>
        </p:nvSpPr>
        <p:spPr>
          <a:xfrm>
            <a:off x="1593886" y="2840444"/>
            <a:ext cx="1617732" cy="1054233"/>
          </a:xfrm>
          <a:custGeom>
            <a:avLst/>
            <a:gdLst>
              <a:gd name="connsiteX0" fmla="*/ 0 w 1617732"/>
              <a:gd name="connsiteY0" fmla="*/ 175709 h 1054233"/>
              <a:gd name="connsiteX1" fmla="*/ 175709 w 1617732"/>
              <a:gd name="connsiteY1" fmla="*/ 0 h 1054233"/>
              <a:gd name="connsiteX2" fmla="*/ 821529 w 1617732"/>
              <a:gd name="connsiteY2" fmla="*/ 0 h 1054233"/>
              <a:gd name="connsiteX3" fmla="*/ 1442023 w 1617732"/>
              <a:gd name="connsiteY3" fmla="*/ 0 h 1054233"/>
              <a:gd name="connsiteX4" fmla="*/ 1617732 w 1617732"/>
              <a:gd name="connsiteY4" fmla="*/ 175709 h 1054233"/>
              <a:gd name="connsiteX5" fmla="*/ 1617732 w 1617732"/>
              <a:gd name="connsiteY5" fmla="*/ 513060 h 1054233"/>
              <a:gd name="connsiteX6" fmla="*/ 1617732 w 1617732"/>
              <a:gd name="connsiteY6" fmla="*/ 878524 h 1054233"/>
              <a:gd name="connsiteX7" fmla="*/ 1442023 w 1617732"/>
              <a:gd name="connsiteY7" fmla="*/ 1054233 h 1054233"/>
              <a:gd name="connsiteX8" fmla="*/ 796203 w 1617732"/>
              <a:gd name="connsiteY8" fmla="*/ 1054233 h 1054233"/>
              <a:gd name="connsiteX9" fmla="*/ 175709 w 1617732"/>
              <a:gd name="connsiteY9" fmla="*/ 1054233 h 1054233"/>
              <a:gd name="connsiteX10" fmla="*/ 0 w 1617732"/>
              <a:gd name="connsiteY10" fmla="*/ 878524 h 1054233"/>
              <a:gd name="connsiteX11" fmla="*/ 0 w 1617732"/>
              <a:gd name="connsiteY11" fmla="*/ 520088 h 1054233"/>
              <a:gd name="connsiteX12" fmla="*/ 0 w 1617732"/>
              <a:gd name="connsiteY12" fmla="*/ 175709 h 105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7732" h="1054233" fill="none" extrusionOk="0">
                <a:moveTo>
                  <a:pt x="0" y="175709"/>
                </a:moveTo>
                <a:cubicBezTo>
                  <a:pt x="-14285" y="81014"/>
                  <a:pt x="62201" y="-11362"/>
                  <a:pt x="175709" y="0"/>
                </a:cubicBezTo>
                <a:cubicBezTo>
                  <a:pt x="463735" y="16916"/>
                  <a:pt x="671333" y="12953"/>
                  <a:pt x="821529" y="0"/>
                </a:cubicBezTo>
                <a:cubicBezTo>
                  <a:pt x="971725" y="-12953"/>
                  <a:pt x="1188022" y="-12598"/>
                  <a:pt x="1442023" y="0"/>
                </a:cubicBezTo>
                <a:cubicBezTo>
                  <a:pt x="1535505" y="6363"/>
                  <a:pt x="1625789" y="84655"/>
                  <a:pt x="1617732" y="175709"/>
                </a:cubicBezTo>
                <a:cubicBezTo>
                  <a:pt x="1608362" y="262972"/>
                  <a:pt x="1632395" y="431416"/>
                  <a:pt x="1617732" y="513060"/>
                </a:cubicBezTo>
                <a:cubicBezTo>
                  <a:pt x="1603069" y="594704"/>
                  <a:pt x="1603553" y="767514"/>
                  <a:pt x="1617732" y="878524"/>
                </a:cubicBezTo>
                <a:cubicBezTo>
                  <a:pt x="1624348" y="988664"/>
                  <a:pt x="1522905" y="1062754"/>
                  <a:pt x="1442023" y="1054233"/>
                </a:cubicBezTo>
                <a:cubicBezTo>
                  <a:pt x="1149339" y="1052324"/>
                  <a:pt x="1092016" y="1068250"/>
                  <a:pt x="796203" y="1054233"/>
                </a:cubicBezTo>
                <a:cubicBezTo>
                  <a:pt x="500390" y="1040216"/>
                  <a:pt x="436753" y="1042537"/>
                  <a:pt x="175709" y="1054233"/>
                </a:cubicBezTo>
                <a:cubicBezTo>
                  <a:pt x="69324" y="1072990"/>
                  <a:pt x="-9506" y="962953"/>
                  <a:pt x="0" y="878524"/>
                </a:cubicBezTo>
                <a:cubicBezTo>
                  <a:pt x="-8961" y="776612"/>
                  <a:pt x="5654" y="649934"/>
                  <a:pt x="0" y="520088"/>
                </a:cubicBezTo>
                <a:cubicBezTo>
                  <a:pt x="-5654" y="390242"/>
                  <a:pt x="14069" y="251719"/>
                  <a:pt x="0" y="175709"/>
                </a:cubicBezTo>
                <a:close/>
              </a:path>
              <a:path w="1617732" h="1054233" stroke="0" extrusionOk="0">
                <a:moveTo>
                  <a:pt x="0" y="175709"/>
                </a:moveTo>
                <a:cubicBezTo>
                  <a:pt x="-13725" y="70202"/>
                  <a:pt x="63499" y="5693"/>
                  <a:pt x="175709" y="0"/>
                </a:cubicBezTo>
                <a:cubicBezTo>
                  <a:pt x="447829" y="10604"/>
                  <a:pt x="669811" y="-27930"/>
                  <a:pt x="834192" y="0"/>
                </a:cubicBezTo>
                <a:cubicBezTo>
                  <a:pt x="998573" y="27930"/>
                  <a:pt x="1282993" y="-11641"/>
                  <a:pt x="1442023" y="0"/>
                </a:cubicBezTo>
                <a:cubicBezTo>
                  <a:pt x="1526720" y="-6753"/>
                  <a:pt x="1623857" y="81594"/>
                  <a:pt x="1617732" y="175709"/>
                </a:cubicBezTo>
                <a:cubicBezTo>
                  <a:pt x="1624696" y="293386"/>
                  <a:pt x="1604881" y="406142"/>
                  <a:pt x="1617732" y="513060"/>
                </a:cubicBezTo>
                <a:cubicBezTo>
                  <a:pt x="1630583" y="619978"/>
                  <a:pt x="1603013" y="732089"/>
                  <a:pt x="1617732" y="878524"/>
                </a:cubicBezTo>
                <a:cubicBezTo>
                  <a:pt x="1616091" y="959916"/>
                  <a:pt x="1534176" y="1061025"/>
                  <a:pt x="1442023" y="1054233"/>
                </a:cubicBezTo>
                <a:cubicBezTo>
                  <a:pt x="1183158" y="1050585"/>
                  <a:pt x="1052053" y="1026766"/>
                  <a:pt x="834192" y="1054233"/>
                </a:cubicBezTo>
                <a:cubicBezTo>
                  <a:pt x="616331" y="1081700"/>
                  <a:pt x="471052" y="1060225"/>
                  <a:pt x="175709" y="1054233"/>
                </a:cubicBezTo>
                <a:cubicBezTo>
                  <a:pt x="86909" y="1066500"/>
                  <a:pt x="1974" y="996005"/>
                  <a:pt x="0" y="878524"/>
                </a:cubicBezTo>
                <a:cubicBezTo>
                  <a:pt x="12402" y="757649"/>
                  <a:pt x="1830" y="696892"/>
                  <a:pt x="0" y="548201"/>
                </a:cubicBezTo>
                <a:cubicBezTo>
                  <a:pt x="-1830" y="399510"/>
                  <a:pt x="-18302" y="341852"/>
                  <a:pt x="0" y="175709"/>
                </a:cubicBezTo>
                <a:close/>
              </a:path>
            </a:pathLst>
          </a:custGeom>
          <a:solidFill>
            <a:srgbClr val="C0000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BE9239-F2B5-E242-AE76-EC03649EC329}"/>
              </a:ext>
            </a:extLst>
          </p:cNvPr>
          <p:cNvSpPr txBox="1"/>
          <p:nvPr/>
        </p:nvSpPr>
        <p:spPr>
          <a:xfrm>
            <a:off x="1510793" y="3167505"/>
            <a:ext cx="179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MINI BATCH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D077C8-2DDD-9341-9254-72D29283D3B9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3323283" y="2796191"/>
            <a:ext cx="999172" cy="70262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triangle" w="lg" len="med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F658855-FCB7-4947-899D-64547C78A09B}"/>
              </a:ext>
            </a:extLst>
          </p:cNvPr>
          <p:cNvGrpSpPr/>
          <p:nvPr/>
        </p:nvGrpSpPr>
        <p:grpSpPr>
          <a:xfrm>
            <a:off x="1257300" y="269459"/>
            <a:ext cx="10059065" cy="879237"/>
            <a:chOff x="1085954" y="263007"/>
            <a:chExt cx="10059065" cy="879237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C5836563-5A31-6A40-9684-BAE4889EA360}"/>
                </a:ext>
              </a:extLst>
            </p:cNvPr>
            <p:cNvSpPr/>
            <p:nvPr/>
          </p:nvSpPr>
          <p:spPr>
            <a:xfrm>
              <a:off x="1155378" y="263007"/>
              <a:ext cx="9881244" cy="879237"/>
            </a:xfrm>
            <a:custGeom>
              <a:avLst/>
              <a:gdLst>
                <a:gd name="connsiteX0" fmla="*/ 0 w 9881244"/>
                <a:gd name="connsiteY0" fmla="*/ 146542 h 879237"/>
                <a:gd name="connsiteX1" fmla="*/ 146542 w 9881244"/>
                <a:gd name="connsiteY1" fmla="*/ 0 h 879237"/>
                <a:gd name="connsiteX2" fmla="*/ 831411 w 9881244"/>
                <a:gd name="connsiteY2" fmla="*/ 0 h 879237"/>
                <a:gd name="connsiteX3" fmla="*/ 1516279 w 9881244"/>
                <a:gd name="connsiteY3" fmla="*/ 0 h 879237"/>
                <a:gd name="connsiteX4" fmla="*/ 2009385 w 9881244"/>
                <a:gd name="connsiteY4" fmla="*/ 0 h 879237"/>
                <a:gd name="connsiteX5" fmla="*/ 2886016 w 9881244"/>
                <a:gd name="connsiteY5" fmla="*/ 0 h 879237"/>
                <a:gd name="connsiteX6" fmla="*/ 3570885 w 9881244"/>
                <a:gd name="connsiteY6" fmla="*/ 0 h 879237"/>
                <a:gd name="connsiteX7" fmla="*/ 4447517 w 9881244"/>
                <a:gd name="connsiteY7" fmla="*/ 0 h 879237"/>
                <a:gd name="connsiteX8" fmla="*/ 5228267 w 9881244"/>
                <a:gd name="connsiteY8" fmla="*/ 0 h 879237"/>
                <a:gd name="connsiteX9" fmla="*/ 5817254 w 9881244"/>
                <a:gd name="connsiteY9" fmla="*/ 0 h 879237"/>
                <a:gd name="connsiteX10" fmla="*/ 6598004 w 9881244"/>
                <a:gd name="connsiteY10" fmla="*/ 0 h 879237"/>
                <a:gd name="connsiteX11" fmla="*/ 7091109 w 9881244"/>
                <a:gd name="connsiteY11" fmla="*/ 0 h 879237"/>
                <a:gd name="connsiteX12" fmla="*/ 7775978 w 9881244"/>
                <a:gd name="connsiteY12" fmla="*/ 0 h 879237"/>
                <a:gd name="connsiteX13" fmla="*/ 8173202 w 9881244"/>
                <a:gd name="connsiteY13" fmla="*/ 0 h 879237"/>
                <a:gd name="connsiteX14" fmla="*/ 9049833 w 9881244"/>
                <a:gd name="connsiteY14" fmla="*/ 0 h 879237"/>
                <a:gd name="connsiteX15" fmla="*/ 9734702 w 9881244"/>
                <a:gd name="connsiteY15" fmla="*/ 0 h 879237"/>
                <a:gd name="connsiteX16" fmla="*/ 9881244 w 9881244"/>
                <a:gd name="connsiteY16" fmla="*/ 146542 h 879237"/>
                <a:gd name="connsiteX17" fmla="*/ 9881244 w 9881244"/>
                <a:gd name="connsiteY17" fmla="*/ 732695 h 879237"/>
                <a:gd name="connsiteX18" fmla="*/ 9734702 w 9881244"/>
                <a:gd name="connsiteY18" fmla="*/ 879237 h 879237"/>
                <a:gd name="connsiteX19" fmla="*/ 9049833 w 9881244"/>
                <a:gd name="connsiteY19" fmla="*/ 879237 h 879237"/>
                <a:gd name="connsiteX20" fmla="*/ 8269083 w 9881244"/>
                <a:gd name="connsiteY20" fmla="*/ 879237 h 879237"/>
                <a:gd name="connsiteX21" fmla="*/ 7392451 w 9881244"/>
                <a:gd name="connsiteY21" fmla="*/ 879237 h 879237"/>
                <a:gd name="connsiteX22" fmla="*/ 6611701 w 9881244"/>
                <a:gd name="connsiteY22" fmla="*/ 879237 h 879237"/>
                <a:gd name="connsiteX23" fmla="*/ 6118596 w 9881244"/>
                <a:gd name="connsiteY23" fmla="*/ 879237 h 879237"/>
                <a:gd name="connsiteX24" fmla="*/ 5337846 w 9881244"/>
                <a:gd name="connsiteY24" fmla="*/ 879237 h 879237"/>
                <a:gd name="connsiteX25" fmla="*/ 4748859 w 9881244"/>
                <a:gd name="connsiteY25" fmla="*/ 879237 h 879237"/>
                <a:gd name="connsiteX26" fmla="*/ 4255753 w 9881244"/>
                <a:gd name="connsiteY26" fmla="*/ 879237 h 879237"/>
                <a:gd name="connsiteX27" fmla="*/ 3858530 w 9881244"/>
                <a:gd name="connsiteY27" fmla="*/ 879237 h 879237"/>
                <a:gd name="connsiteX28" fmla="*/ 3365424 w 9881244"/>
                <a:gd name="connsiteY28" fmla="*/ 879237 h 879237"/>
                <a:gd name="connsiteX29" fmla="*/ 2872319 w 9881244"/>
                <a:gd name="connsiteY29" fmla="*/ 879237 h 879237"/>
                <a:gd name="connsiteX30" fmla="*/ 2187450 w 9881244"/>
                <a:gd name="connsiteY30" fmla="*/ 879237 h 879237"/>
                <a:gd name="connsiteX31" fmla="*/ 1502582 w 9881244"/>
                <a:gd name="connsiteY31" fmla="*/ 879237 h 879237"/>
                <a:gd name="connsiteX32" fmla="*/ 913595 w 9881244"/>
                <a:gd name="connsiteY32" fmla="*/ 879237 h 879237"/>
                <a:gd name="connsiteX33" fmla="*/ 146542 w 9881244"/>
                <a:gd name="connsiteY33" fmla="*/ 879237 h 879237"/>
                <a:gd name="connsiteX34" fmla="*/ 0 w 9881244"/>
                <a:gd name="connsiteY34" fmla="*/ 732695 h 879237"/>
                <a:gd name="connsiteX35" fmla="*/ 0 w 9881244"/>
                <a:gd name="connsiteY35" fmla="*/ 146542 h 87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881244" h="879237" fill="none" extrusionOk="0">
                  <a:moveTo>
                    <a:pt x="0" y="146542"/>
                  </a:moveTo>
                  <a:cubicBezTo>
                    <a:pt x="16162" y="66123"/>
                    <a:pt x="67233" y="1683"/>
                    <a:pt x="146542" y="0"/>
                  </a:cubicBezTo>
                  <a:cubicBezTo>
                    <a:pt x="316925" y="-30733"/>
                    <a:pt x="602226" y="-28268"/>
                    <a:pt x="831411" y="0"/>
                  </a:cubicBezTo>
                  <a:cubicBezTo>
                    <a:pt x="1060596" y="28268"/>
                    <a:pt x="1303180" y="-20080"/>
                    <a:pt x="1516279" y="0"/>
                  </a:cubicBezTo>
                  <a:cubicBezTo>
                    <a:pt x="1729378" y="20080"/>
                    <a:pt x="1808826" y="-5109"/>
                    <a:pt x="2009385" y="0"/>
                  </a:cubicBezTo>
                  <a:cubicBezTo>
                    <a:pt x="2209944" y="5109"/>
                    <a:pt x="2486304" y="30767"/>
                    <a:pt x="2886016" y="0"/>
                  </a:cubicBezTo>
                  <a:cubicBezTo>
                    <a:pt x="3285728" y="-30767"/>
                    <a:pt x="3295893" y="-5535"/>
                    <a:pt x="3570885" y="0"/>
                  </a:cubicBezTo>
                  <a:cubicBezTo>
                    <a:pt x="3845877" y="5535"/>
                    <a:pt x="4185200" y="-35729"/>
                    <a:pt x="4447517" y="0"/>
                  </a:cubicBezTo>
                  <a:cubicBezTo>
                    <a:pt x="4709834" y="35729"/>
                    <a:pt x="4944359" y="-37751"/>
                    <a:pt x="5228267" y="0"/>
                  </a:cubicBezTo>
                  <a:cubicBezTo>
                    <a:pt x="5512175" y="37751"/>
                    <a:pt x="5664667" y="6681"/>
                    <a:pt x="5817254" y="0"/>
                  </a:cubicBezTo>
                  <a:cubicBezTo>
                    <a:pt x="5969841" y="-6681"/>
                    <a:pt x="6282637" y="-22098"/>
                    <a:pt x="6598004" y="0"/>
                  </a:cubicBezTo>
                  <a:cubicBezTo>
                    <a:pt x="6913371" y="22098"/>
                    <a:pt x="6891999" y="10153"/>
                    <a:pt x="7091109" y="0"/>
                  </a:cubicBezTo>
                  <a:cubicBezTo>
                    <a:pt x="7290219" y="-10153"/>
                    <a:pt x="7447864" y="12695"/>
                    <a:pt x="7775978" y="0"/>
                  </a:cubicBezTo>
                  <a:cubicBezTo>
                    <a:pt x="8104092" y="-12695"/>
                    <a:pt x="8002664" y="-2072"/>
                    <a:pt x="8173202" y="0"/>
                  </a:cubicBezTo>
                  <a:cubicBezTo>
                    <a:pt x="8343740" y="2072"/>
                    <a:pt x="8775142" y="28865"/>
                    <a:pt x="9049833" y="0"/>
                  </a:cubicBezTo>
                  <a:cubicBezTo>
                    <a:pt x="9324524" y="-28865"/>
                    <a:pt x="9439753" y="-5818"/>
                    <a:pt x="9734702" y="0"/>
                  </a:cubicBezTo>
                  <a:cubicBezTo>
                    <a:pt x="9818977" y="-12936"/>
                    <a:pt x="9883775" y="56101"/>
                    <a:pt x="9881244" y="146542"/>
                  </a:cubicBezTo>
                  <a:cubicBezTo>
                    <a:pt x="9869896" y="367725"/>
                    <a:pt x="9869298" y="441411"/>
                    <a:pt x="9881244" y="732695"/>
                  </a:cubicBezTo>
                  <a:cubicBezTo>
                    <a:pt x="9875196" y="831897"/>
                    <a:pt x="9816895" y="881457"/>
                    <a:pt x="9734702" y="879237"/>
                  </a:cubicBezTo>
                  <a:cubicBezTo>
                    <a:pt x="9585125" y="890050"/>
                    <a:pt x="9306120" y="911954"/>
                    <a:pt x="9049833" y="879237"/>
                  </a:cubicBezTo>
                  <a:cubicBezTo>
                    <a:pt x="8793546" y="846520"/>
                    <a:pt x="8648864" y="884198"/>
                    <a:pt x="8269083" y="879237"/>
                  </a:cubicBezTo>
                  <a:cubicBezTo>
                    <a:pt x="7889302" y="874277"/>
                    <a:pt x="7691182" y="896349"/>
                    <a:pt x="7392451" y="879237"/>
                  </a:cubicBezTo>
                  <a:cubicBezTo>
                    <a:pt x="7093720" y="862125"/>
                    <a:pt x="6853634" y="846729"/>
                    <a:pt x="6611701" y="879237"/>
                  </a:cubicBezTo>
                  <a:cubicBezTo>
                    <a:pt x="6369768" y="911746"/>
                    <a:pt x="6299912" y="902487"/>
                    <a:pt x="6118596" y="879237"/>
                  </a:cubicBezTo>
                  <a:cubicBezTo>
                    <a:pt x="5937280" y="855987"/>
                    <a:pt x="5575262" y="887859"/>
                    <a:pt x="5337846" y="879237"/>
                  </a:cubicBezTo>
                  <a:cubicBezTo>
                    <a:pt x="5100430" y="870616"/>
                    <a:pt x="5007544" y="857973"/>
                    <a:pt x="4748859" y="879237"/>
                  </a:cubicBezTo>
                  <a:cubicBezTo>
                    <a:pt x="4490174" y="900501"/>
                    <a:pt x="4448926" y="861782"/>
                    <a:pt x="4255753" y="879237"/>
                  </a:cubicBezTo>
                  <a:cubicBezTo>
                    <a:pt x="4062580" y="896692"/>
                    <a:pt x="3939466" y="871018"/>
                    <a:pt x="3858530" y="879237"/>
                  </a:cubicBezTo>
                  <a:cubicBezTo>
                    <a:pt x="3777594" y="887456"/>
                    <a:pt x="3569492" y="873260"/>
                    <a:pt x="3365424" y="879237"/>
                  </a:cubicBezTo>
                  <a:cubicBezTo>
                    <a:pt x="3161356" y="885214"/>
                    <a:pt x="3074987" y="867170"/>
                    <a:pt x="2872319" y="879237"/>
                  </a:cubicBezTo>
                  <a:cubicBezTo>
                    <a:pt x="2669651" y="891304"/>
                    <a:pt x="2497482" y="860047"/>
                    <a:pt x="2187450" y="879237"/>
                  </a:cubicBezTo>
                  <a:cubicBezTo>
                    <a:pt x="1877418" y="898427"/>
                    <a:pt x="1697381" y="853615"/>
                    <a:pt x="1502582" y="879237"/>
                  </a:cubicBezTo>
                  <a:cubicBezTo>
                    <a:pt x="1307783" y="904859"/>
                    <a:pt x="1164038" y="897172"/>
                    <a:pt x="913595" y="879237"/>
                  </a:cubicBezTo>
                  <a:cubicBezTo>
                    <a:pt x="663152" y="861302"/>
                    <a:pt x="328560" y="903213"/>
                    <a:pt x="146542" y="879237"/>
                  </a:cubicBezTo>
                  <a:cubicBezTo>
                    <a:pt x="55951" y="880297"/>
                    <a:pt x="7308" y="822534"/>
                    <a:pt x="0" y="732695"/>
                  </a:cubicBezTo>
                  <a:cubicBezTo>
                    <a:pt x="-23004" y="443922"/>
                    <a:pt x="-21024" y="270959"/>
                    <a:pt x="0" y="146542"/>
                  </a:cubicBezTo>
                  <a:close/>
                </a:path>
                <a:path w="9881244" h="879237" stroke="0" extrusionOk="0">
                  <a:moveTo>
                    <a:pt x="0" y="146542"/>
                  </a:moveTo>
                  <a:cubicBezTo>
                    <a:pt x="-4556" y="62799"/>
                    <a:pt x="49262" y="6135"/>
                    <a:pt x="146542" y="0"/>
                  </a:cubicBezTo>
                  <a:cubicBezTo>
                    <a:pt x="543040" y="-26710"/>
                    <a:pt x="603777" y="-39047"/>
                    <a:pt x="1023174" y="0"/>
                  </a:cubicBezTo>
                  <a:cubicBezTo>
                    <a:pt x="1442571" y="39047"/>
                    <a:pt x="1396706" y="28220"/>
                    <a:pt x="1612161" y="0"/>
                  </a:cubicBezTo>
                  <a:cubicBezTo>
                    <a:pt x="1827616" y="-28220"/>
                    <a:pt x="1897387" y="1449"/>
                    <a:pt x="2105266" y="0"/>
                  </a:cubicBezTo>
                  <a:cubicBezTo>
                    <a:pt x="2313146" y="-1449"/>
                    <a:pt x="2679670" y="18055"/>
                    <a:pt x="2886016" y="0"/>
                  </a:cubicBezTo>
                  <a:cubicBezTo>
                    <a:pt x="3092362" y="-18055"/>
                    <a:pt x="3218148" y="-6089"/>
                    <a:pt x="3475003" y="0"/>
                  </a:cubicBezTo>
                  <a:cubicBezTo>
                    <a:pt x="3731858" y="6089"/>
                    <a:pt x="3929662" y="-32677"/>
                    <a:pt x="4351635" y="0"/>
                  </a:cubicBezTo>
                  <a:cubicBezTo>
                    <a:pt x="4773608" y="32677"/>
                    <a:pt x="4745361" y="-826"/>
                    <a:pt x="4844740" y="0"/>
                  </a:cubicBezTo>
                  <a:cubicBezTo>
                    <a:pt x="4944119" y="826"/>
                    <a:pt x="5440691" y="-31780"/>
                    <a:pt x="5721372" y="0"/>
                  </a:cubicBezTo>
                  <a:cubicBezTo>
                    <a:pt x="6002053" y="31780"/>
                    <a:pt x="6035466" y="6730"/>
                    <a:pt x="6118596" y="0"/>
                  </a:cubicBezTo>
                  <a:cubicBezTo>
                    <a:pt x="6201726" y="-6730"/>
                    <a:pt x="6490644" y="-29894"/>
                    <a:pt x="6803465" y="0"/>
                  </a:cubicBezTo>
                  <a:cubicBezTo>
                    <a:pt x="7116286" y="29894"/>
                    <a:pt x="7246233" y="12635"/>
                    <a:pt x="7488333" y="0"/>
                  </a:cubicBezTo>
                  <a:cubicBezTo>
                    <a:pt x="7730433" y="-12635"/>
                    <a:pt x="7867678" y="13063"/>
                    <a:pt x="8077320" y="0"/>
                  </a:cubicBezTo>
                  <a:cubicBezTo>
                    <a:pt x="8286962" y="-13063"/>
                    <a:pt x="8718753" y="-26884"/>
                    <a:pt x="8953952" y="0"/>
                  </a:cubicBezTo>
                  <a:cubicBezTo>
                    <a:pt x="9189151" y="26884"/>
                    <a:pt x="9436678" y="38209"/>
                    <a:pt x="9734702" y="0"/>
                  </a:cubicBezTo>
                  <a:cubicBezTo>
                    <a:pt x="9808712" y="1137"/>
                    <a:pt x="9879702" y="64545"/>
                    <a:pt x="9881244" y="146542"/>
                  </a:cubicBezTo>
                  <a:cubicBezTo>
                    <a:pt x="9853495" y="309741"/>
                    <a:pt x="9883432" y="559909"/>
                    <a:pt x="9881244" y="732695"/>
                  </a:cubicBezTo>
                  <a:cubicBezTo>
                    <a:pt x="9879495" y="808365"/>
                    <a:pt x="9834356" y="875434"/>
                    <a:pt x="9734702" y="879237"/>
                  </a:cubicBezTo>
                  <a:cubicBezTo>
                    <a:pt x="9633309" y="878568"/>
                    <a:pt x="9449040" y="882370"/>
                    <a:pt x="9337478" y="879237"/>
                  </a:cubicBezTo>
                  <a:cubicBezTo>
                    <a:pt x="9225916" y="876104"/>
                    <a:pt x="8873392" y="863913"/>
                    <a:pt x="8460846" y="879237"/>
                  </a:cubicBezTo>
                  <a:cubicBezTo>
                    <a:pt x="8048300" y="894561"/>
                    <a:pt x="7998304" y="885814"/>
                    <a:pt x="7775978" y="879237"/>
                  </a:cubicBezTo>
                  <a:cubicBezTo>
                    <a:pt x="7553652" y="872660"/>
                    <a:pt x="7514299" y="860717"/>
                    <a:pt x="7282873" y="879237"/>
                  </a:cubicBezTo>
                  <a:cubicBezTo>
                    <a:pt x="7051447" y="897757"/>
                    <a:pt x="6838246" y="889539"/>
                    <a:pt x="6598004" y="879237"/>
                  </a:cubicBezTo>
                  <a:cubicBezTo>
                    <a:pt x="6357762" y="868935"/>
                    <a:pt x="6375891" y="885733"/>
                    <a:pt x="6200780" y="879237"/>
                  </a:cubicBezTo>
                  <a:cubicBezTo>
                    <a:pt x="6025669" y="872741"/>
                    <a:pt x="5977677" y="884678"/>
                    <a:pt x="5803556" y="879237"/>
                  </a:cubicBezTo>
                  <a:cubicBezTo>
                    <a:pt x="5629435" y="873796"/>
                    <a:pt x="5422298" y="882178"/>
                    <a:pt x="5118688" y="879237"/>
                  </a:cubicBezTo>
                  <a:cubicBezTo>
                    <a:pt x="4815078" y="876296"/>
                    <a:pt x="4814638" y="859123"/>
                    <a:pt x="4625582" y="879237"/>
                  </a:cubicBezTo>
                  <a:cubicBezTo>
                    <a:pt x="4436526" y="899351"/>
                    <a:pt x="4140775" y="895827"/>
                    <a:pt x="3844832" y="879237"/>
                  </a:cubicBezTo>
                  <a:cubicBezTo>
                    <a:pt x="3548889" y="862648"/>
                    <a:pt x="3581901" y="897238"/>
                    <a:pt x="3351727" y="879237"/>
                  </a:cubicBezTo>
                  <a:cubicBezTo>
                    <a:pt x="3121553" y="861236"/>
                    <a:pt x="2862419" y="846734"/>
                    <a:pt x="2570977" y="879237"/>
                  </a:cubicBezTo>
                  <a:cubicBezTo>
                    <a:pt x="2279535" y="911741"/>
                    <a:pt x="2366942" y="872302"/>
                    <a:pt x="2173753" y="879237"/>
                  </a:cubicBezTo>
                  <a:cubicBezTo>
                    <a:pt x="1980564" y="886172"/>
                    <a:pt x="1733618" y="886201"/>
                    <a:pt x="1393003" y="879237"/>
                  </a:cubicBezTo>
                  <a:cubicBezTo>
                    <a:pt x="1052388" y="872274"/>
                    <a:pt x="1033367" y="869686"/>
                    <a:pt x="899897" y="879237"/>
                  </a:cubicBezTo>
                  <a:cubicBezTo>
                    <a:pt x="766427" y="888788"/>
                    <a:pt x="512181" y="911371"/>
                    <a:pt x="146542" y="879237"/>
                  </a:cubicBezTo>
                  <a:cubicBezTo>
                    <a:pt x="69388" y="862742"/>
                    <a:pt x="-3335" y="813521"/>
                    <a:pt x="0" y="732695"/>
                  </a:cubicBezTo>
                  <a:cubicBezTo>
                    <a:pt x="-21815" y="480656"/>
                    <a:pt x="-27913" y="349307"/>
                    <a:pt x="0" y="146542"/>
                  </a:cubicBezTo>
                  <a:close/>
                </a:path>
              </a:pathLst>
            </a:custGeom>
            <a:solidFill>
              <a:srgbClr val="C00000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0F2947-4240-F84E-A05B-AD80CE7FBB1B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72" y="294323"/>
              <a:ext cx="0" cy="847921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823ACA-68DE-934D-AF86-BEC970FFBE75}"/>
                </a:ext>
              </a:extLst>
            </p:cNvPr>
            <p:cNvCxnSpPr>
              <a:cxnSpLocks/>
            </p:cNvCxnSpPr>
            <p:nvPr/>
          </p:nvCxnSpPr>
          <p:spPr>
            <a:xfrm>
              <a:off x="4149363" y="276338"/>
              <a:ext cx="13709" cy="865906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CD9FBA2-45BE-6F49-A6EF-707B46C58A1B}"/>
                </a:ext>
              </a:extLst>
            </p:cNvPr>
            <p:cNvCxnSpPr>
              <a:cxnSpLocks/>
            </p:cNvCxnSpPr>
            <p:nvPr/>
          </p:nvCxnSpPr>
          <p:spPr>
            <a:xfrm>
              <a:off x="5478359" y="294323"/>
              <a:ext cx="8688" cy="847921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50A9920-1EF2-D742-B952-E6FF6B752735}"/>
                </a:ext>
              </a:extLst>
            </p:cNvPr>
            <p:cNvCxnSpPr>
              <a:cxnSpLocks/>
            </p:cNvCxnSpPr>
            <p:nvPr/>
          </p:nvCxnSpPr>
          <p:spPr>
            <a:xfrm>
              <a:off x="6790381" y="263007"/>
              <a:ext cx="20641" cy="879237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5EC8BA-31D8-9C4C-80C4-6CB0B25D221B}"/>
                </a:ext>
              </a:extLst>
            </p:cNvPr>
            <p:cNvCxnSpPr>
              <a:cxnSpLocks/>
            </p:cNvCxnSpPr>
            <p:nvPr/>
          </p:nvCxnSpPr>
          <p:spPr>
            <a:xfrm>
              <a:off x="8080638" y="294323"/>
              <a:ext cx="11496" cy="847921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BD76055-29F3-7F41-A8BA-5D771EF68619}"/>
                </a:ext>
              </a:extLst>
            </p:cNvPr>
            <p:cNvCxnSpPr>
              <a:cxnSpLocks/>
            </p:cNvCxnSpPr>
            <p:nvPr/>
          </p:nvCxnSpPr>
          <p:spPr>
            <a:xfrm>
              <a:off x="9487546" y="294323"/>
              <a:ext cx="0" cy="847921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63ECF2-E2CF-AC4F-9228-66D12225E00D}"/>
                </a:ext>
              </a:extLst>
            </p:cNvPr>
            <p:cNvSpPr txBox="1"/>
            <p:nvPr/>
          </p:nvSpPr>
          <p:spPr>
            <a:xfrm>
              <a:off x="1085954" y="288067"/>
              <a:ext cx="17960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MINI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BATCH 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C21C349-7F44-AB44-A9D8-490C6FFCC6A4}"/>
                </a:ext>
              </a:extLst>
            </p:cNvPr>
            <p:cNvSpPr txBox="1"/>
            <p:nvPr/>
          </p:nvSpPr>
          <p:spPr>
            <a:xfrm>
              <a:off x="2596262" y="283895"/>
              <a:ext cx="17960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MINI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BATCH 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9E0A6A2-7C45-EA4A-BC37-8CBA023758D5}"/>
                </a:ext>
              </a:extLst>
            </p:cNvPr>
            <p:cNvSpPr txBox="1"/>
            <p:nvPr/>
          </p:nvSpPr>
          <p:spPr>
            <a:xfrm>
              <a:off x="3950700" y="294323"/>
              <a:ext cx="17960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MINI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BATCH 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CCBEE5E-C5CF-6246-BC61-14F49DE445D3}"/>
                </a:ext>
              </a:extLst>
            </p:cNvPr>
            <p:cNvSpPr txBox="1"/>
            <p:nvPr/>
          </p:nvSpPr>
          <p:spPr>
            <a:xfrm>
              <a:off x="5217523" y="286983"/>
              <a:ext cx="17960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MINI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BATCH …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65F120-51D9-B542-8771-C795E7FE4341}"/>
                </a:ext>
              </a:extLst>
            </p:cNvPr>
            <p:cNvSpPr txBox="1"/>
            <p:nvPr/>
          </p:nvSpPr>
          <p:spPr>
            <a:xfrm>
              <a:off x="6570721" y="282952"/>
              <a:ext cx="17960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MINI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BATCH 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05425B9-8D05-1A4A-B0FE-19D8B5E14682}"/>
                </a:ext>
              </a:extLst>
            </p:cNvPr>
            <p:cNvSpPr txBox="1"/>
            <p:nvPr/>
          </p:nvSpPr>
          <p:spPr>
            <a:xfrm>
              <a:off x="7903233" y="276338"/>
              <a:ext cx="17960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MINI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BATCH 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A05AC4-6B13-6D4D-86E6-DD31AACB9140}"/>
                </a:ext>
              </a:extLst>
            </p:cNvPr>
            <p:cNvSpPr txBox="1"/>
            <p:nvPr/>
          </p:nvSpPr>
          <p:spPr>
            <a:xfrm>
              <a:off x="9349012" y="269724"/>
              <a:ext cx="17960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MINI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halkboard SE" panose="03050602040202020205" pitchFamily="66" charset="77"/>
                  <a:ea typeface="+mn-ea"/>
                  <a:cs typeface="+mn-cs"/>
                </a:rPr>
                <a:t>BATCH …</a:t>
              </a:r>
            </a:p>
          </p:txBody>
        </p:sp>
      </p:grpSp>
      <p:sp>
        <p:nvSpPr>
          <p:cNvPr id="89" name="Curved Right Arrow 88">
            <a:extLst>
              <a:ext uri="{FF2B5EF4-FFF2-40B4-BE49-F238E27FC236}">
                <a16:creationId xmlns:a16="http://schemas.microsoft.com/office/drawing/2014/main" id="{023039AC-9E64-3848-B59B-D42E50CE02B2}"/>
              </a:ext>
            </a:extLst>
          </p:cNvPr>
          <p:cNvSpPr/>
          <p:nvPr/>
        </p:nvSpPr>
        <p:spPr>
          <a:xfrm>
            <a:off x="129397" y="588935"/>
            <a:ext cx="1117270" cy="2991433"/>
          </a:xfrm>
          <a:custGeom>
            <a:avLst/>
            <a:gdLst>
              <a:gd name="connsiteX0" fmla="*/ 0 w 1117270"/>
              <a:gd name="connsiteY0" fmla="*/ 1299099 h 2991433"/>
              <a:gd name="connsiteX1" fmla="*/ 864208 w 1117270"/>
              <a:gd name="connsiteY1" fmla="*/ 2564436 h 2991433"/>
              <a:gd name="connsiteX2" fmla="*/ 864208 w 1117270"/>
              <a:gd name="connsiteY2" fmla="*/ 2399036 h 2991433"/>
              <a:gd name="connsiteX3" fmla="*/ 1117270 w 1117270"/>
              <a:gd name="connsiteY3" fmla="*/ 2712116 h 2991433"/>
              <a:gd name="connsiteX4" fmla="*/ 864208 w 1117270"/>
              <a:gd name="connsiteY4" fmla="*/ 2957671 h 2991433"/>
              <a:gd name="connsiteX5" fmla="*/ 864208 w 1117270"/>
              <a:gd name="connsiteY5" fmla="*/ 2792270 h 2991433"/>
              <a:gd name="connsiteX6" fmla="*/ 0 w 1117270"/>
              <a:gd name="connsiteY6" fmla="*/ 1526933 h 2991433"/>
              <a:gd name="connsiteX7" fmla="*/ 0 w 1117270"/>
              <a:gd name="connsiteY7" fmla="*/ 1299099 h 2991433"/>
              <a:gd name="connsiteX0" fmla="*/ 1117270 w 1117270"/>
              <a:gd name="connsiteY0" fmla="*/ 227834 h 2991433"/>
              <a:gd name="connsiteX1" fmla="*/ 4304 w 1117270"/>
              <a:gd name="connsiteY1" fmla="*/ 1413016 h 2991433"/>
              <a:gd name="connsiteX2" fmla="*/ 234804 w 1117270"/>
              <a:gd name="connsiteY2" fmla="*/ 502347 h 2991433"/>
              <a:gd name="connsiteX3" fmla="*/ 1117270 w 1117270"/>
              <a:gd name="connsiteY3" fmla="*/ 0 h 2991433"/>
              <a:gd name="connsiteX4" fmla="*/ 1117270 w 1117270"/>
              <a:gd name="connsiteY4" fmla="*/ 227834 h 2991433"/>
              <a:gd name="connsiteX0" fmla="*/ 0 w 1117270"/>
              <a:gd name="connsiteY0" fmla="*/ 1299099 h 2991433"/>
              <a:gd name="connsiteX1" fmla="*/ 864208 w 1117270"/>
              <a:gd name="connsiteY1" fmla="*/ 2564436 h 2991433"/>
              <a:gd name="connsiteX2" fmla="*/ 864208 w 1117270"/>
              <a:gd name="connsiteY2" fmla="*/ 2399036 h 2991433"/>
              <a:gd name="connsiteX3" fmla="*/ 1117270 w 1117270"/>
              <a:gd name="connsiteY3" fmla="*/ 2712116 h 2991433"/>
              <a:gd name="connsiteX4" fmla="*/ 864208 w 1117270"/>
              <a:gd name="connsiteY4" fmla="*/ 2957671 h 2991433"/>
              <a:gd name="connsiteX5" fmla="*/ 864208 w 1117270"/>
              <a:gd name="connsiteY5" fmla="*/ 2792270 h 2991433"/>
              <a:gd name="connsiteX6" fmla="*/ 0 w 1117270"/>
              <a:gd name="connsiteY6" fmla="*/ 1526933 h 2991433"/>
              <a:gd name="connsiteX7" fmla="*/ 0 w 1117270"/>
              <a:gd name="connsiteY7" fmla="*/ 1299099 h 2991433"/>
              <a:gd name="connsiteX8" fmla="*/ 1117270 w 1117270"/>
              <a:gd name="connsiteY8" fmla="*/ 0 h 2991433"/>
              <a:gd name="connsiteX9" fmla="*/ 1117270 w 1117270"/>
              <a:gd name="connsiteY9" fmla="*/ 227834 h 2991433"/>
              <a:gd name="connsiteX10" fmla="*/ 4304 w 1117270"/>
              <a:gd name="connsiteY10" fmla="*/ 1413016 h 299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7270" h="2991433" stroke="0" extrusionOk="0">
                <a:moveTo>
                  <a:pt x="0" y="1299099"/>
                </a:moveTo>
                <a:cubicBezTo>
                  <a:pt x="60238" y="1899765"/>
                  <a:pt x="436825" y="2472283"/>
                  <a:pt x="864208" y="2564436"/>
                </a:cubicBezTo>
                <a:cubicBezTo>
                  <a:pt x="862965" y="2523784"/>
                  <a:pt x="865412" y="2462297"/>
                  <a:pt x="864208" y="2399036"/>
                </a:cubicBezTo>
                <a:cubicBezTo>
                  <a:pt x="986729" y="2518890"/>
                  <a:pt x="1059068" y="2619817"/>
                  <a:pt x="1117270" y="2712116"/>
                </a:cubicBezTo>
                <a:cubicBezTo>
                  <a:pt x="996295" y="2815408"/>
                  <a:pt x="988397" y="2859727"/>
                  <a:pt x="864208" y="2957671"/>
                </a:cubicBezTo>
                <a:cubicBezTo>
                  <a:pt x="864791" y="2916900"/>
                  <a:pt x="864674" y="2848548"/>
                  <a:pt x="864208" y="2792270"/>
                </a:cubicBezTo>
                <a:cubicBezTo>
                  <a:pt x="328811" y="2754300"/>
                  <a:pt x="40853" y="2091055"/>
                  <a:pt x="0" y="1526933"/>
                </a:cubicBezTo>
                <a:cubicBezTo>
                  <a:pt x="-1816" y="1451236"/>
                  <a:pt x="5710" y="1350295"/>
                  <a:pt x="0" y="1299099"/>
                </a:cubicBezTo>
                <a:close/>
              </a:path>
              <a:path w="1117270" h="2991433" fill="darkenLess" stroke="0" extrusionOk="0">
                <a:moveTo>
                  <a:pt x="1117270" y="227834"/>
                </a:moveTo>
                <a:cubicBezTo>
                  <a:pt x="535056" y="243499"/>
                  <a:pt x="153228" y="813611"/>
                  <a:pt x="4304" y="1413016"/>
                </a:cubicBezTo>
                <a:cubicBezTo>
                  <a:pt x="7735" y="1088107"/>
                  <a:pt x="100440" y="799793"/>
                  <a:pt x="234804" y="502347"/>
                </a:cubicBezTo>
                <a:cubicBezTo>
                  <a:pt x="474588" y="215872"/>
                  <a:pt x="752749" y="-23800"/>
                  <a:pt x="1117270" y="0"/>
                </a:cubicBezTo>
                <a:cubicBezTo>
                  <a:pt x="1120577" y="76185"/>
                  <a:pt x="1123249" y="177934"/>
                  <a:pt x="1117270" y="227834"/>
                </a:cubicBezTo>
                <a:close/>
              </a:path>
              <a:path w="1117270" h="2991433" fill="none" extrusionOk="0">
                <a:moveTo>
                  <a:pt x="0" y="1299099"/>
                </a:moveTo>
                <a:cubicBezTo>
                  <a:pt x="20139" y="1916365"/>
                  <a:pt x="351424" y="2386179"/>
                  <a:pt x="864208" y="2564436"/>
                </a:cubicBezTo>
                <a:cubicBezTo>
                  <a:pt x="867005" y="2502173"/>
                  <a:pt x="860992" y="2453431"/>
                  <a:pt x="864208" y="2399036"/>
                </a:cubicBezTo>
                <a:cubicBezTo>
                  <a:pt x="929621" y="2460022"/>
                  <a:pt x="981935" y="2562884"/>
                  <a:pt x="1117270" y="2712116"/>
                </a:cubicBezTo>
                <a:cubicBezTo>
                  <a:pt x="1006666" y="2828361"/>
                  <a:pt x="908053" y="2900359"/>
                  <a:pt x="864208" y="2957671"/>
                </a:cubicBezTo>
                <a:cubicBezTo>
                  <a:pt x="863500" y="2897815"/>
                  <a:pt x="858602" y="2850754"/>
                  <a:pt x="864208" y="2792270"/>
                </a:cubicBezTo>
                <a:cubicBezTo>
                  <a:pt x="330510" y="2606465"/>
                  <a:pt x="-16668" y="2141385"/>
                  <a:pt x="0" y="1526933"/>
                </a:cubicBezTo>
                <a:cubicBezTo>
                  <a:pt x="-3827" y="1478524"/>
                  <a:pt x="1905" y="1398152"/>
                  <a:pt x="0" y="1299099"/>
                </a:cubicBezTo>
                <a:cubicBezTo>
                  <a:pt x="24357" y="506287"/>
                  <a:pt x="521225" y="54491"/>
                  <a:pt x="1117270" y="0"/>
                </a:cubicBezTo>
                <a:cubicBezTo>
                  <a:pt x="1126078" y="108201"/>
                  <a:pt x="1124564" y="174438"/>
                  <a:pt x="1117270" y="227834"/>
                </a:cubicBezTo>
                <a:cubicBezTo>
                  <a:pt x="545546" y="265309"/>
                  <a:pt x="-13540" y="668841"/>
                  <a:pt x="4304" y="1413016"/>
                </a:cubicBezTo>
              </a:path>
              <a:path w="1117270" h="2991433" fill="none" stroke="0" extrusionOk="0">
                <a:moveTo>
                  <a:pt x="0" y="1299099"/>
                </a:moveTo>
                <a:cubicBezTo>
                  <a:pt x="-115116" y="1887934"/>
                  <a:pt x="347745" y="2440203"/>
                  <a:pt x="864208" y="2564436"/>
                </a:cubicBezTo>
                <a:cubicBezTo>
                  <a:pt x="860745" y="2501025"/>
                  <a:pt x="870433" y="2452548"/>
                  <a:pt x="864208" y="2399036"/>
                </a:cubicBezTo>
                <a:cubicBezTo>
                  <a:pt x="984613" y="2547938"/>
                  <a:pt x="989868" y="2559573"/>
                  <a:pt x="1117270" y="2712116"/>
                </a:cubicBezTo>
                <a:cubicBezTo>
                  <a:pt x="1063924" y="2777604"/>
                  <a:pt x="920348" y="2911153"/>
                  <a:pt x="864208" y="2957671"/>
                </a:cubicBezTo>
                <a:cubicBezTo>
                  <a:pt x="868604" y="2922736"/>
                  <a:pt x="872149" y="2837365"/>
                  <a:pt x="864208" y="2792270"/>
                </a:cubicBezTo>
                <a:cubicBezTo>
                  <a:pt x="243388" y="2750781"/>
                  <a:pt x="14357" y="2132542"/>
                  <a:pt x="0" y="1526933"/>
                </a:cubicBezTo>
                <a:cubicBezTo>
                  <a:pt x="1084" y="1476884"/>
                  <a:pt x="825" y="1368334"/>
                  <a:pt x="0" y="1299099"/>
                </a:cubicBezTo>
                <a:cubicBezTo>
                  <a:pt x="59694" y="499521"/>
                  <a:pt x="567202" y="12119"/>
                  <a:pt x="1117270" y="0"/>
                </a:cubicBezTo>
                <a:cubicBezTo>
                  <a:pt x="1125895" y="72769"/>
                  <a:pt x="1124984" y="167339"/>
                  <a:pt x="1117270" y="227834"/>
                </a:cubicBezTo>
                <a:cubicBezTo>
                  <a:pt x="532292" y="309032"/>
                  <a:pt x="213170" y="704930"/>
                  <a:pt x="4304" y="1413016"/>
                </a:cubicBezTo>
              </a:path>
            </a:pathLst>
          </a:custGeom>
          <a:solidFill>
            <a:srgbClr val="0070C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99975038">
                  <a:prstGeom prst="curvedRightArrow">
                    <a:avLst>
                      <a:gd name="adj1" fmla="val 20392"/>
                      <a:gd name="adj2" fmla="val 50000"/>
                      <a:gd name="adj3" fmla="val 2265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29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  <p:bldP spid="45" grpId="0" animBg="1"/>
      <p:bldP spid="174" grpId="0"/>
      <p:bldP spid="3" grpId="0" animBg="1"/>
      <p:bldP spid="31" grpId="0" animBg="1"/>
      <p:bldP spid="32" grpId="0"/>
      <p:bldP spid="29" grpId="0" animBg="1"/>
      <p:bldP spid="2" grpId="0" animBg="1"/>
      <p:bldP spid="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13B72-5167-AA49-916F-FD0D10F33F95}"/>
              </a:ext>
            </a:extLst>
          </p:cNvPr>
          <p:cNvSpPr/>
          <p:nvPr/>
        </p:nvSpPr>
        <p:spPr>
          <a:xfrm>
            <a:off x="3217985" y="1009013"/>
            <a:ext cx="5756030" cy="5316520"/>
          </a:xfrm>
          <a:prstGeom prst="rect">
            <a:avLst/>
          </a:prstGeom>
          <a:ln w="76200">
            <a:solidFill>
              <a:schemeClr val="accent1">
                <a:shade val="95000"/>
                <a:satMod val="10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56030"/>
                      <a:gd name="connsiteY0" fmla="*/ 0 h 5316520"/>
                      <a:gd name="connsiteX1" fmla="*/ 581999 w 5756030"/>
                      <a:gd name="connsiteY1" fmla="*/ 0 h 5316520"/>
                      <a:gd name="connsiteX2" fmla="*/ 1279118 w 5756030"/>
                      <a:gd name="connsiteY2" fmla="*/ 0 h 5316520"/>
                      <a:gd name="connsiteX3" fmla="*/ 1803556 w 5756030"/>
                      <a:gd name="connsiteY3" fmla="*/ 0 h 5316520"/>
                      <a:gd name="connsiteX4" fmla="*/ 2443115 w 5756030"/>
                      <a:gd name="connsiteY4" fmla="*/ 0 h 5316520"/>
                      <a:gd name="connsiteX5" fmla="*/ 3140234 w 5756030"/>
                      <a:gd name="connsiteY5" fmla="*/ 0 h 5316520"/>
                      <a:gd name="connsiteX6" fmla="*/ 3607112 w 5756030"/>
                      <a:gd name="connsiteY6" fmla="*/ 0 h 5316520"/>
                      <a:gd name="connsiteX7" fmla="*/ 4073990 w 5756030"/>
                      <a:gd name="connsiteY7" fmla="*/ 0 h 5316520"/>
                      <a:gd name="connsiteX8" fmla="*/ 4828670 w 5756030"/>
                      <a:gd name="connsiteY8" fmla="*/ 0 h 5316520"/>
                      <a:gd name="connsiteX9" fmla="*/ 5756030 w 5756030"/>
                      <a:gd name="connsiteY9" fmla="*/ 0 h 5316520"/>
                      <a:gd name="connsiteX10" fmla="*/ 5756030 w 5756030"/>
                      <a:gd name="connsiteY10" fmla="*/ 505069 h 5316520"/>
                      <a:gd name="connsiteX11" fmla="*/ 5756030 w 5756030"/>
                      <a:gd name="connsiteY11" fmla="*/ 1116469 h 5316520"/>
                      <a:gd name="connsiteX12" fmla="*/ 5756030 w 5756030"/>
                      <a:gd name="connsiteY12" fmla="*/ 1834199 h 5316520"/>
                      <a:gd name="connsiteX13" fmla="*/ 5756030 w 5756030"/>
                      <a:gd name="connsiteY13" fmla="*/ 2392434 h 5316520"/>
                      <a:gd name="connsiteX14" fmla="*/ 5756030 w 5756030"/>
                      <a:gd name="connsiteY14" fmla="*/ 3056999 h 5316520"/>
                      <a:gd name="connsiteX15" fmla="*/ 5756030 w 5756030"/>
                      <a:gd name="connsiteY15" fmla="*/ 3562068 h 5316520"/>
                      <a:gd name="connsiteX16" fmla="*/ 5756030 w 5756030"/>
                      <a:gd name="connsiteY16" fmla="*/ 4332964 h 5316520"/>
                      <a:gd name="connsiteX17" fmla="*/ 5756030 w 5756030"/>
                      <a:gd name="connsiteY17" fmla="*/ 5316520 h 5316520"/>
                      <a:gd name="connsiteX18" fmla="*/ 5001351 w 5756030"/>
                      <a:gd name="connsiteY18" fmla="*/ 5316520 h 5316520"/>
                      <a:gd name="connsiteX19" fmla="*/ 4304231 w 5756030"/>
                      <a:gd name="connsiteY19" fmla="*/ 5316520 h 5316520"/>
                      <a:gd name="connsiteX20" fmla="*/ 3779793 w 5756030"/>
                      <a:gd name="connsiteY20" fmla="*/ 5316520 h 5316520"/>
                      <a:gd name="connsiteX21" fmla="*/ 3025114 w 5756030"/>
                      <a:gd name="connsiteY21" fmla="*/ 5316520 h 5316520"/>
                      <a:gd name="connsiteX22" fmla="*/ 2385555 w 5756030"/>
                      <a:gd name="connsiteY22" fmla="*/ 5316520 h 5316520"/>
                      <a:gd name="connsiteX23" fmla="*/ 1918677 w 5756030"/>
                      <a:gd name="connsiteY23" fmla="*/ 5316520 h 5316520"/>
                      <a:gd name="connsiteX24" fmla="*/ 1279118 w 5756030"/>
                      <a:gd name="connsiteY24" fmla="*/ 5316520 h 5316520"/>
                      <a:gd name="connsiteX25" fmla="*/ 697119 w 5756030"/>
                      <a:gd name="connsiteY25" fmla="*/ 5316520 h 5316520"/>
                      <a:gd name="connsiteX26" fmla="*/ 0 w 5756030"/>
                      <a:gd name="connsiteY26" fmla="*/ 5316520 h 5316520"/>
                      <a:gd name="connsiteX27" fmla="*/ 0 w 5756030"/>
                      <a:gd name="connsiteY27" fmla="*/ 4705120 h 5316520"/>
                      <a:gd name="connsiteX28" fmla="*/ 0 w 5756030"/>
                      <a:gd name="connsiteY28" fmla="*/ 3934225 h 5316520"/>
                      <a:gd name="connsiteX29" fmla="*/ 0 w 5756030"/>
                      <a:gd name="connsiteY29" fmla="*/ 3216495 h 5316520"/>
                      <a:gd name="connsiteX30" fmla="*/ 0 w 5756030"/>
                      <a:gd name="connsiteY30" fmla="*/ 2605095 h 5316520"/>
                      <a:gd name="connsiteX31" fmla="*/ 0 w 5756030"/>
                      <a:gd name="connsiteY31" fmla="*/ 2100025 h 5316520"/>
                      <a:gd name="connsiteX32" fmla="*/ 0 w 5756030"/>
                      <a:gd name="connsiteY32" fmla="*/ 1488626 h 5316520"/>
                      <a:gd name="connsiteX33" fmla="*/ 0 w 5756030"/>
                      <a:gd name="connsiteY33" fmla="*/ 770895 h 5316520"/>
                      <a:gd name="connsiteX34" fmla="*/ 0 w 5756030"/>
                      <a:gd name="connsiteY34" fmla="*/ 0 h 5316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756030" h="5316520" fill="none" extrusionOk="0">
                        <a:moveTo>
                          <a:pt x="0" y="0"/>
                        </a:moveTo>
                        <a:cubicBezTo>
                          <a:pt x="126682" y="20081"/>
                          <a:pt x="295741" y="19551"/>
                          <a:pt x="581999" y="0"/>
                        </a:cubicBezTo>
                        <a:cubicBezTo>
                          <a:pt x="868257" y="-19551"/>
                          <a:pt x="1088207" y="20035"/>
                          <a:pt x="1279118" y="0"/>
                        </a:cubicBezTo>
                        <a:cubicBezTo>
                          <a:pt x="1470029" y="-20035"/>
                          <a:pt x="1585811" y="19806"/>
                          <a:pt x="1803556" y="0"/>
                        </a:cubicBezTo>
                        <a:cubicBezTo>
                          <a:pt x="2021301" y="-19806"/>
                          <a:pt x="2267729" y="-20912"/>
                          <a:pt x="2443115" y="0"/>
                        </a:cubicBezTo>
                        <a:cubicBezTo>
                          <a:pt x="2618501" y="20912"/>
                          <a:pt x="2863007" y="34449"/>
                          <a:pt x="3140234" y="0"/>
                        </a:cubicBezTo>
                        <a:cubicBezTo>
                          <a:pt x="3417461" y="-34449"/>
                          <a:pt x="3470805" y="2084"/>
                          <a:pt x="3607112" y="0"/>
                        </a:cubicBezTo>
                        <a:cubicBezTo>
                          <a:pt x="3743419" y="-2084"/>
                          <a:pt x="3879806" y="-3796"/>
                          <a:pt x="4073990" y="0"/>
                        </a:cubicBezTo>
                        <a:cubicBezTo>
                          <a:pt x="4268174" y="3796"/>
                          <a:pt x="4491706" y="-25335"/>
                          <a:pt x="4828670" y="0"/>
                        </a:cubicBezTo>
                        <a:cubicBezTo>
                          <a:pt x="5165634" y="25335"/>
                          <a:pt x="5419718" y="-8251"/>
                          <a:pt x="5756030" y="0"/>
                        </a:cubicBezTo>
                        <a:cubicBezTo>
                          <a:pt x="5777553" y="143511"/>
                          <a:pt x="5772421" y="280587"/>
                          <a:pt x="5756030" y="505069"/>
                        </a:cubicBezTo>
                        <a:cubicBezTo>
                          <a:pt x="5739639" y="729551"/>
                          <a:pt x="5731397" y="954076"/>
                          <a:pt x="5756030" y="1116469"/>
                        </a:cubicBezTo>
                        <a:cubicBezTo>
                          <a:pt x="5780663" y="1278862"/>
                          <a:pt x="5755575" y="1589952"/>
                          <a:pt x="5756030" y="1834199"/>
                        </a:cubicBezTo>
                        <a:cubicBezTo>
                          <a:pt x="5756486" y="2078446"/>
                          <a:pt x="5758475" y="2186462"/>
                          <a:pt x="5756030" y="2392434"/>
                        </a:cubicBezTo>
                        <a:cubicBezTo>
                          <a:pt x="5753585" y="2598407"/>
                          <a:pt x="5767629" y="2788414"/>
                          <a:pt x="5756030" y="3056999"/>
                        </a:cubicBezTo>
                        <a:cubicBezTo>
                          <a:pt x="5744431" y="3325584"/>
                          <a:pt x="5772390" y="3315177"/>
                          <a:pt x="5756030" y="3562068"/>
                        </a:cubicBezTo>
                        <a:cubicBezTo>
                          <a:pt x="5739670" y="3808959"/>
                          <a:pt x="5794421" y="4036676"/>
                          <a:pt x="5756030" y="4332964"/>
                        </a:cubicBezTo>
                        <a:cubicBezTo>
                          <a:pt x="5717639" y="4629252"/>
                          <a:pt x="5772471" y="5011847"/>
                          <a:pt x="5756030" y="5316520"/>
                        </a:cubicBezTo>
                        <a:cubicBezTo>
                          <a:pt x="5439763" y="5286865"/>
                          <a:pt x="5165526" y="5299504"/>
                          <a:pt x="5001351" y="5316520"/>
                        </a:cubicBezTo>
                        <a:cubicBezTo>
                          <a:pt x="4837176" y="5333536"/>
                          <a:pt x="4494781" y="5340540"/>
                          <a:pt x="4304231" y="5316520"/>
                        </a:cubicBezTo>
                        <a:cubicBezTo>
                          <a:pt x="4113681" y="5292500"/>
                          <a:pt x="3958080" y="5341398"/>
                          <a:pt x="3779793" y="5316520"/>
                        </a:cubicBezTo>
                        <a:cubicBezTo>
                          <a:pt x="3601506" y="5291642"/>
                          <a:pt x="3376496" y="5337268"/>
                          <a:pt x="3025114" y="5316520"/>
                        </a:cubicBezTo>
                        <a:cubicBezTo>
                          <a:pt x="2673732" y="5295772"/>
                          <a:pt x="2639860" y="5307767"/>
                          <a:pt x="2385555" y="5316520"/>
                        </a:cubicBezTo>
                        <a:cubicBezTo>
                          <a:pt x="2131250" y="5325273"/>
                          <a:pt x="2116772" y="5304684"/>
                          <a:pt x="1918677" y="5316520"/>
                        </a:cubicBezTo>
                        <a:cubicBezTo>
                          <a:pt x="1720582" y="5328356"/>
                          <a:pt x="1442878" y="5305092"/>
                          <a:pt x="1279118" y="5316520"/>
                        </a:cubicBezTo>
                        <a:cubicBezTo>
                          <a:pt x="1115358" y="5327948"/>
                          <a:pt x="935937" y="5324434"/>
                          <a:pt x="697119" y="5316520"/>
                        </a:cubicBezTo>
                        <a:cubicBezTo>
                          <a:pt x="458301" y="5308606"/>
                          <a:pt x="167745" y="5338840"/>
                          <a:pt x="0" y="5316520"/>
                        </a:cubicBezTo>
                        <a:cubicBezTo>
                          <a:pt x="20867" y="5135671"/>
                          <a:pt x="-11008" y="4967151"/>
                          <a:pt x="0" y="4705120"/>
                        </a:cubicBezTo>
                        <a:cubicBezTo>
                          <a:pt x="11008" y="4443089"/>
                          <a:pt x="-26844" y="4261616"/>
                          <a:pt x="0" y="3934225"/>
                        </a:cubicBezTo>
                        <a:cubicBezTo>
                          <a:pt x="26844" y="3606835"/>
                          <a:pt x="30434" y="3475135"/>
                          <a:pt x="0" y="3216495"/>
                        </a:cubicBezTo>
                        <a:cubicBezTo>
                          <a:pt x="-30434" y="2957855"/>
                          <a:pt x="925" y="2799114"/>
                          <a:pt x="0" y="2605095"/>
                        </a:cubicBezTo>
                        <a:cubicBezTo>
                          <a:pt x="-925" y="2411076"/>
                          <a:pt x="-2331" y="2245574"/>
                          <a:pt x="0" y="2100025"/>
                        </a:cubicBezTo>
                        <a:cubicBezTo>
                          <a:pt x="2331" y="1954476"/>
                          <a:pt x="21678" y="1619362"/>
                          <a:pt x="0" y="1488626"/>
                        </a:cubicBezTo>
                        <a:cubicBezTo>
                          <a:pt x="-21678" y="1357890"/>
                          <a:pt x="-34465" y="1031985"/>
                          <a:pt x="0" y="770895"/>
                        </a:cubicBezTo>
                        <a:cubicBezTo>
                          <a:pt x="34465" y="509805"/>
                          <a:pt x="12589" y="164366"/>
                          <a:pt x="0" y="0"/>
                        </a:cubicBezTo>
                        <a:close/>
                      </a:path>
                      <a:path w="5756030" h="5316520" stroke="0" extrusionOk="0">
                        <a:moveTo>
                          <a:pt x="0" y="0"/>
                        </a:moveTo>
                        <a:cubicBezTo>
                          <a:pt x="168443" y="-19372"/>
                          <a:pt x="437724" y="8589"/>
                          <a:pt x="581999" y="0"/>
                        </a:cubicBezTo>
                        <a:cubicBezTo>
                          <a:pt x="726274" y="-8589"/>
                          <a:pt x="927312" y="6282"/>
                          <a:pt x="1048877" y="0"/>
                        </a:cubicBezTo>
                        <a:cubicBezTo>
                          <a:pt x="1170442" y="-6282"/>
                          <a:pt x="1645845" y="-794"/>
                          <a:pt x="1803556" y="0"/>
                        </a:cubicBezTo>
                        <a:cubicBezTo>
                          <a:pt x="1961267" y="794"/>
                          <a:pt x="2210601" y="10131"/>
                          <a:pt x="2385555" y="0"/>
                        </a:cubicBezTo>
                        <a:cubicBezTo>
                          <a:pt x="2560509" y="-10131"/>
                          <a:pt x="2816334" y="1800"/>
                          <a:pt x="2967553" y="0"/>
                        </a:cubicBezTo>
                        <a:cubicBezTo>
                          <a:pt x="3118772" y="-1800"/>
                          <a:pt x="3464666" y="-37199"/>
                          <a:pt x="3722233" y="0"/>
                        </a:cubicBezTo>
                        <a:cubicBezTo>
                          <a:pt x="3979800" y="37199"/>
                          <a:pt x="4012241" y="18777"/>
                          <a:pt x="4246671" y="0"/>
                        </a:cubicBezTo>
                        <a:cubicBezTo>
                          <a:pt x="4481101" y="-18777"/>
                          <a:pt x="4635385" y="34773"/>
                          <a:pt x="5001351" y="0"/>
                        </a:cubicBezTo>
                        <a:cubicBezTo>
                          <a:pt x="5367317" y="-34773"/>
                          <a:pt x="5512929" y="1158"/>
                          <a:pt x="5756030" y="0"/>
                        </a:cubicBezTo>
                        <a:cubicBezTo>
                          <a:pt x="5770154" y="315287"/>
                          <a:pt x="5765811" y="397648"/>
                          <a:pt x="5756030" y="664565"/>
                        </a:cubicBezTo>
                        <a:cubicBezTo>
                          <a:pt x="5746249" y="931483"/>
                          <a:pt x="5756280" y="1057725"/>
                          <a:pt x="5756030" y="1329130"/>
                        </a:cubicBezTo>
                        <a:cubicBezTo>
                          <a:pt x="5755780" y="1600536"/>
                          <a:pt x="5787467" y="1703789"/>
                          <a:pt x="5756030" y="2046860"/>
                        </a:cubicBezTo>
                        <a:cubicBezTo>
                          <a:pt x="5724594" y="2389931"/>
                          <a:pt x="5775847" y="2435457"/>
                          <a:pt x="5756030" y="2551930"/>
                        </a:cubicBezTo>
                        <a:cubicBezTo>
                          <a:pt x="5736214" y="2668403"/>
                          <a:pt x="5744290" y="2978851"/>
                          <a:pt x="5756030" y="3216495"/>
                        </a:cubicBezTo>
                        <a:cubicBezTo>
                          <a:pt x="5767770" y="3454139"/>
                          <a:pt x="5731882" y="3563485"/>
                          <a:pt x="5756030" y="3881060"/>
                        </a:cubicBezTo>
                        <a:cubicBezTo>
                          <a:pt x="5780178" y="4198636"/>
                          <a:pt x="5723642" y="4299061"/>
                          <a:pt x="5756030" y="4545625"/>
                        </a:cubicBezTo>
                        <a:cubicBezTo>
                          <a:pt x="5788418" y="4792189"/>
                          <a:pt x="5725276" y="4944957"/>
                          <a:pt x="5756030" y="5316520"/>
                        </a:cubicBezTo>
                        <a:cubicBezTo>
                          <a:pt x="5509107" y="5321803"/>
                          <a:pt x="5232881" y="5324160"/>
                          <a:pt x="5058911" y="5316520"/>
                        </a:cubicBezTo>
                        <a:cubicBezTo>
                          <a:pt x="4884941" y="5308880"/>
                          <a:pt x="4776320" y="5312290"/>
                          <a:pt x="4592033" y="5316520"/>
                        </a:cubicBezTo>
                        <a:cubicBezTo>
                          <a:pt x="4407746" y="5320750"/>
                          <a:pt x="4216733" y="5317125"/>
                          <a:pt x="4067595" y="5316520"/>
                        </a:cubicBezTo>
                        <a:cubicBezTo>
                          <a:pt x="3918457" y="5315915"/>
                          <a:pt x="3484064" y="5333642"/>
                          <a:pt x="3312915" y="5316520"/>
                        </a:cubicBezTo>
                        <a:cubicBezTo>
                          <a:pt x="3141766" y="5299398"/>
                          <a:pt x="2837158" y="5332375"/>
                          <a:pt x="2673356" y="5316520"/>
                        </a:cubicBezTo>
                        <a:cubicBezTo>
                          <a:pt x="2509554" y="5300665"/>
                          <a:pt x="2378209" y="5309638"/>
                          <a:pt x="2148918" y="5316520"/>
                        </a:cubicBezTo>
                        <a:cubicBezTo>
                          <a:pt x="1919627" y="5323402"/>
                          <a:pt x="1782944" y="5333837"/>
                          <a:pt x="1509359" y="5316520"/>
                        </a:cubicBezTo>
                        <a:cubicBezTo>
                          <a:pt x="1235774" y="5299203"/>
                          <a:pt x="1204022" y="5336928"/>
                          <a:pt x="1042481" y="5316520"/>
                        </a:cubicBezTo>
                        <a:cubicBezTo>
                          <a:pt x="880940" y="5296112"/>
                          <a:pt x="806413" y="5313774"/>
                          <a:pt x="575603" y="5316520"/>
                        </a:cubicBezTo>
                        <a:cubicBezTo>
                          <a:pt x="344793" y="5319266"/>
                          <a:pt x="164047" y="5301504"/>
                          <a:pt x="0" y="5316520"/>
                        </a:cubicBezTo>
                        <a:cubicBezTo>
                          <a:pt x="-5942" y="5105211"/>
                          <a:pt x="-9521" y="5000038"/>
                          <a:pt x="0" y="4758285"/>
                        </a:cubicBezTo>
                        <a:cubicBezTo>
                          <a:pt x="9521" y="4516532"/>
                          <a:pt x="-28007" y="4332775"/>
                          <a:pt x="0" y="3987390"/>
                        </a:cubicBezTo>
                        <a:cubicBezTo>
                          <a:pt x="28007" y="3642006"/>
                          <a:pt x="16013" y="3663658"/>
                          <a:pt x="0" y="3375990"/>
                        </a:cubicBezTo>
                        <a:cubicBezTo>
                          <a:pt x="-16013" y="3088322"/>
                          <a:pt x="24218" y="3081179"/>
                          <a:pt x="0" y="2870921"/>
                        </a:cubicBezTo>
                        <a:cubicBezTo>
                          <a:pt x="-24218" y="2660663"/>
                          <a:pt x="2453" y="2416468"/>
                          <a:pt x="0" y="2153191"/>
                        </a:cubicBezTo>
                        <a:cubicBezTo>
                          <a:pt x="-2453" y="1889914"/>
                          <a:pt x="-19885" y="1799608"/>
                          <a:pt x="0" y="1594956"/>
                        </a:cubicBezTo>
                        <a:cubicBezTo>
                          <a:pt x="19885" y="1390304"/>
                          <a:pt x="27142" y="1158131"/>
                          <a:pt x="0" y="877226"/>
                        </a:cubicBezTo>
                        <a:cubicBezTo>
                          <a:pt x="-27142" y="596321"/>
                          <a:pt x="-5058" y="3636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sz="2300" b="1" dirty="0">
                <a:solidFill>
                  <a:srgbClr val="292929"/>
                </a:solidFill>
                <a:latin typeface="Karla" pitchFamily="2" charset="0"/>
              </a:rPr>
              <a:t>PSEUDO-CODE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300" dirty="0">
                <a:solidFill>
                  <a:srgbClr val="292929"/>
                </a:solidFill>
                <a:latin typeface="Karla" pitchFamily="2" charset="0"/>
              </a:rPr>
              <a:t>Divide data into mini-batches 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300" dirty="0">
                <a:solidFill>
                  <a:srgbClr val="292929"/>
                </a:solidFill>
                <a:latin typeface="Karla" pitchFamily="2" charset="0"/>
              </a:rPr>
              <a:t>Pick a mini-batch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300" dirty="0">
                <a:solidFill>
                  <a:srgbClr val="292929"/>
                </a:solidFill>
                <a:latin typeface="Karla" pitchFamily="2" charset="0"/>
              </a:rPr>
              <a:t>Feed it to Neural Network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300" dirty="0">
                <a:solidFill>
                  <a:srgbClr val="292929"/>
                </a:solidFill>
                <a:latin typeface="Karla" pitchFamily="2" charset="0"/>
              </a:rPr>
              <a:t>Calculate the mean gradient of the mini-batch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300" dirty="0">
                <a:solidFill>
                  <a:srgbClr val="292929"/>
                </a:solidFill>
                <a:latin typeface="Karla" pitchFamily="2" charset="0"/>
              </a:rPr>
              <a:t>Use the mean gradient we calculated in step 4 to update the weights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300" dirty="0">
                <a:solidFill>
                  <a:srgbClr val="292929"/>
                </a:solidFill>
                <a:latin typeface="Karla" pitchFamily="2" charset="0"/>
              </a:rPr>
              <a:t>Repeat steps 2–5 for the mini-batches we created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411F45-38DF-5A40-8B52-05B5B957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Stochastic Gradient Descent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3BA4E4D-1A2D-7042-9DE2-01A8AB9F2708}"/>
              </a:ext>
            </a:extLst>
          </p:cNvPr>
          <p:cNvSpPr/>
          <p:nvPr/>
        </p:nvSpPr>
        <p:spPr>
          <a:xfrm>
            <a:off x="9213273" y="1801091"/>
            <a:ext cx="1052945" cy="43641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35DBC-D2E5-A14D-958F-40B173DC2162}"/>
              </a:ext>
            </a:extLst>
          </p:cNvPr>
          <p:cNvSpPr txBox="1"/>
          <p:nvPr/>
        </p:nvSpPr>
        <p:spPr>
          <a:xfrm>
            <a:off x="10380785" y="3736548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One epoch</a:t>
            </a:r>
          </a:p>
        </p:txBody>
      </p:sp>
    </p:spTree>
    <p:extLst>
      <p:ext uri="{BB962C8B-B14F-4D97-AF65-F5344CB8AC3E}">
        <p14:creationId xmlns:p14="http://schemas.microsoft.com/office/powerpoint/2010/main" val="3463402033"/>
      </p:ext>
    </p:extLst>
  </p:cSld>
  <p:clrMapOvr>
    <a:masterClrMapping/>
  </p:clrMapOvr>
</p:sld>
</file>

<file path=ppt/theme/theme1.xml><?xml version="1.0" encoding="utf-8"?>
<a:theme xmlns:a="http://schemas.openxmlformats.org/drawingml/2006/main" name="1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2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7688E6"/>
      </a:accent1>
      <a:accent2>
        <a:srgbClr val="58A6E1"/>
      </a:accent2>
      <a:accent3>
        <a:srgbClr val="4EB3B4"/>
      </a:accent3>
      <a:accent4>
        <a:srgbClr val="47B689"/>
      </a:accent4>
      <a:accent5>
        <a:srgbClr val="43B858"/>
      </a:accent5>
      <a:accent6>
        <a:srgbClr val="63B848"/>
      </a:accent6>
      <a:hlink>
        <a:srgbClr val="8C8354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GradientDescent</Template>
  <TotalTime>18263</TotalTime>
  <Words>540</Words>
  <Application>Microsoft Macintosh PowerPoint</Application>
  <PresentationFormat>Widescreen</PresentationFormat>
  <Paragraphs>119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Chalkboard SE</vt:lpstr>
      <vt:lpstr>Gill Sans MT</vt:lpstr>
      <vt:lpstr>Goudy Old Style</vt:lpstr>
      <vt:lpstr>Karla</vt:lpstr>
      <vt:lpstr>1_GEC_template</vt:lpstr>
      <vt:lpstr>ClassicFrameVTI</vt:lpstr>
      <vt:lpstr>Fitting Neural Networks Stochastic Gradient Descent</vt:lpstr>
      <vt:lpstr>PowerPoint Presentation</vt:lpstr>
      <vt:lpstr>Gradient Descent Considerations  </vt:lpstr>
      <vt:lpstr>Stochastic Gradient Descent</vt:lpstr>
      <vt:lpstr>Stochastic Gradient Descent</vt:lpstr>
      <vt:lpstr>Mini-Batch Stochastic Gradient Descent</vt:lpstr>
      <vt:lpstr>PowerPoint Presentation</vt:lpstr>
      <vt:lpstr>PowerPoint Presentation</vt:lpstr>
      <vt:lpstr>Mini-Batch Stochastic Gradient Descent</vt:lpstr>
      <vt:lpstr>Batch and Stochastic Gradient Descent</vt:lpstr>
      <vt:lpstr>Batch and Stochastic Gradient Descent</vt:lpstr>
      <vt:lpstr>Batch and Stochastic Gradient Descent</vt:lpstr>
      <vt:lpstr>Batch and Stochastic Gradient Descent</vt:lpstr>
      <vt:lpstr>Batch and Stochastic Gradient Descent</vt:lpstr>
      <vt:lpstr>Batch and Stochastic Gradient Descent</vt:lpstr>
      <vt:lpstr>Batch and Stochastic Gradient Descent</vt:lpstr>
      <vt:lpstr>Batch and Stochastic Gradient Descent</vt:lpstr>
      <vt:lpstr>Batch and Stochastic Gradient Descent</vt:lpstr>
      <vt:lpstr>Mini-Batch Stochastic Gradient Descent</vt:lpstr>
    </vt:vector>
  </TitlesOfParts>
  <Company>Harvard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Harikrishna Narasimhan</dc:creator>
  <cp:lastModifiedBy>Protopapas, Pavlos</cp:lastModifiedBy>
  <cp:revision>435</cp:revision>
  <cp:lastPrinted>2020-06-26T10:40:53Z</cp:lastPrinted>
  <dcterms:created xsi:type="dcterms:W3CDTF">2017-11-02T16:57:55Z</dcterms:created>
  <dcterms:modified xsi:type="dcterms:W3CDTF">2022-02-23T14:09:42Z</dcterms:modified>
</cp:coreProperties>
</file>