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Hands-on project development in AI &amp; MLOps; transform your idea into a functional app.</a:t>
            </a:r>
          </a:p>
          <a:p>
            <a:r>
              <a:t>Guidance: Weekly demonstrations from Pavlos' project provide practical insights and a reference point.</a:t>
            </a:r>
          </a:p>
          <a:p>
            <a:r>
              <a:t>Milestones: Assess project evolution and grasp of MLOps concepts; crucial for grading.</a:t>
            </a:r>
          </a:p>
          <a:p>
            <a:r>
              <a:t>Creativity: Open platform for start-up ideas, research, or personal hobbies.</a:t>
            </a:r>
          </a:p>
          <a:p>
            <a:r>
              <a:t>Assessment: Milestones are key to grades and holistic development.</a:t>
            </a:r>
          </a:p>
          <a:p>
            <a:r>
              <a:t>Group Formation: Starts today, aiming for teams of 4-5.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