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/>
    <p:restoredTop sz="96327"/>
  </p:normalViewPr>
  <p:slideViewPr>
    <p:cSldViewPr snapToGrid="0">
      <p:cViewPr varScale="1">
        <p:scale>
          <a:sx n="98" d="100"/>
          <a:sy n="98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654647" y="1927458"/>
            <a:ext cx="93490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A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826770" y="1884427"/>
            <a:ext cx="9470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B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1369261" y="1938215"/>
            <a:ext cx="78069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A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C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12615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4978968" y="1128318"/>
            <a:ext cx="6442789" cy="487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100" dirty="0">
                <a:solidFill>
                  <a:srgbClr val="931915"/>
                </a:solidFill>
                <a:latin typeface="Impact" panose="020B0806030902050204" pitchFamily="34" charset="0"/>
              </a:rPr>
              <a:t>R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oc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k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Graphic 2" descr="Crystals with solid fill">
            <a:extLst>
              <a:ext uri="{FF2B5EF4-FFF2-40B4-BE49-F238E27FC236}">
                <a16:creationId xmlns:a16="http://schemas.microsoft.com/office/drawing/2014/main" id="{046EE381-12DF-91B7-53D0-780A473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5017" y="788348"/>
            <a:ext cx="2368732" cy="2368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4F8563-208A-B4B5-78C8-C74D52B8F15F}"/>
              </a:ext>
            </a:extLst>
          </p:cNvPr>
          <p:cNvSpPr txBox="1"/>
          <p:nvPr/>
        </p:nvSpPr>
        <p:spPr>
          <a:xfrm>
            <a:off x="1110343" y="1409908"/>
            <a:ext cx="5277394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931915"/>
                </a:solidFill>
                <a:latin typeface="Impact" panose="020B0806030902050204" pitchFamily="34" charset="0"/>
              </a:rPr>
              <a:t>B</a:t>
            </a:r>
            <a:r>
              <a:rPr lang="en-US" sz="199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14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3ADAB649-01E0-5C24-05E5-F3592906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622" y="2235926"/>
            <a:ext cx="4913811" cy="491381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3607682" y="1163663"/>
            <a:ext cx="55964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0" dirty="0">
                <a:solidFill>
                  <a:srgbClr val="931915"/>
                </a:solidFill>
                <a:latin typeface="Impact" panose="020B0806030902050204" pitchFamily="34" charset="0"/>
              </a:rPr>
              <a:t>P</a:t>
            </a:r>
            <a:r>
              <a:rPr lang="en-US" sz="180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IN</a:t>
            </a:r>
            <a:r>
              <a:rPr lang="en-US" sz="18000" dirty="0">
                <a:solidFill>
                  <a:srgbClr val="931915"/>
                </a:solidFill>
                <a:latin typeface="Impact" panose="020B080603090205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225136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13</cp:revision>
  <dcterms:created xsi:type="dcterms:W3CDTF">2022-12-23T19:43:31Z</dcterms:created>
  <dcterms:modified xsi:type="dcterms:W3CDTF">2022-12-27T20:23:12Z</dcterms:modified>
</cp:coreProperties>
</file>