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"/>
    <p:restoredTop sz="96327"/>
  </p:normalViewPr>
  <p:slideViewPr>
    <p:cSldViewPr snapToGrid="0">
      <p:cViewPr>
        <p:scale>
          <a:sx n="230" d="100"/>
          <a:sy n="230" d="100"/>
        </p:scale>
        <p:origin x="-3360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5362014" y="3209811"/>
            <a:ext cx="224292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rgbClr val="931915"/>
                </a:solidFill>
                <a:latin typeface="Impact" panose="020B0806030902050204" pitchFamily="34" charset="0"/>
              </a:rPr>
              <a:t>DS</a:t>
            </a:r>
            <a:endParaRPr lang="en-US" sz="15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FD8D9-CC1E-9741-A480-1E60DD54265D}"/>
              </a:ext>
            </a:extLst>
          </p:cNvPr>
          <p:cNvSpPr txBox="1"/>
          <p:nvPr/>
        </p:nvSpPr>
        <p:spPr>
          <a:xfrm>
            <a:off x="7776133" y="3176011"/>
            <a:ext cx="22942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latin typeface="Impact" panose="020B0806030902050204" pitchFamily="34" charset="0"/>
              </a:rPr>
              <a:t>ML</a:t>
            </a:r>
          </a:p>
        </p:txBody>
      </p:sp>
      <p:pic>
        <p:nvPicPr>
          <p:cNvPr id="1057" name="Picture 33" descr="Logos">
            <a:extLst>
              <a:ext uri="{FF2B5EF4-FFF2-40B4-BE49-F238E27FC236}">
                <a16:creationId xmlns:a16="http://schemas.microsoft.com/office/drawing/2014/main" id="{46E4E384-088E-1D76-85F8-C673D3FF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16" y="3512739"/>
            <a:ext cx="20955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8</cp:revision>
  <dcterms:created xsi:type="dcterms:W3CDTF">2022-12-23T19:43:31Z</dcterms:created>
  <dcterms:modified xsi:type="dcterms:W3CDTF">2022-12-24T16:40:44Z</dcterms:modified>
</cp:coreProperties>
</file>