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1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5"/>
    <p:restoredTop sz="96327"/>
  </p:normalViewPr>
  <p:slideViewPr>
    <p:cSldViewPr snapToGrid="0">
      <p:cViewPr>
        <p:scale>
          <a:sx n="120" d="100"/>
          <a:sy n="120" d="100"/>
        </p:scale>
        <p:origin x="260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CF7E-20B9-C23D-3BDE-522AD7B9D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28BF7-2AA5-776F-CB2A-BDADE2A78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78EDA-54C9-C6C1-EF74-E0C28100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1810-81BA-6FAA-34DC-0702BFA70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22B6C-4B9C-B8D9-65A4-9259356A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5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14D9-5375-DB71-541E-B778F3C2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2D55C-C13E-696D-A049-4A838BEF6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76470-ADC1-3FDD-56E6-79981B8F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43CBE-1278-BA57-B19B-EBEADA71D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277C5-1417-CE95-78DD-0F77D0DB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A0D8C7-3C8B-6E12-D2E0-329785391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2045E-2D08-D072-5F3F-F5CB90491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D19B3-F1D5-7619-29E7-9E16757B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D1C38-398D-E407-0A42-8106C92F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C618E-1E0E-110B-0E64-06F42FA0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6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FA085-BAFE-A58D-F0E2-EE25864A6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87CF8-3FE3-070C-4049-43DCA7075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58614-BA4E-D04F-BE6E-AAEA4391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8D5D8-68ED-E7E2-6EEB-17A9380EA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A7D6C-B225-1E20-993E-136C3809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3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6A4FB-14BB-1975-5BD9-58C35ECF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FFBDF-0EE9-C161-1711-8EBD19BB7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81B71-200B-CA0A-EF3F-E05BABF8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8F6CF-738F-2753-F26C-4478ED92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4D96D-F872-43DC-2AE4-D049F7AF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4479-924D-C4A5-42E6-AA40E444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27411-E05E-0BFE-B667-32E5BD29D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22D1B-36FE-08EB-F3FA-E77E13176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4872C-FE3C-76E3-582A-39B942C09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D123D-C3D6-99C5-111E-2371C179D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67A2F-EFBF-9CFC-7546-BEEEBD0B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4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AE0E-90E8-EA19-BBDF-DC0C8D00A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36C57-B4E6-E29A-1298-2FDD27B5E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45E9F-8A30-42FB-9C36-75856924A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71A0E-C422-C9DD-A588-9EA931C30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A8480-B111-F8C8-5938-BC15E1B84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4F592-F20D-1BC6-36A2-C4BC3E0F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4FB95B-1EAE-338A-61F2-B346B8125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FC8DF8-E7D0-A3D2-91AB-6BED17986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9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75BA-36A2-D62C-3ADD-DDE85FE12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2686B8-471C-7091-7364-47BF6F319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57D17-57E9-E87C-AFBE-0BA117E0C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08CF8-519B-8EC5-5BA2-B247E0CE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1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79749-E38E-41F7-A9AA-72E01BBD5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076D1-802D-CDAD-225E-287A011AA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D844D-A510-F9CE-A5BB-B6F0620A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B027B-783C-40F1-869A-9212D03A4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5EE-923C-FD4D-ACFD-697CF4FE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A06DE-4803-ED00-B7BD-33D1EBA76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E0665-746C-10B7-595D-556C00ED7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D9B27-C203-90F0-8F48-2C7EBD0E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291B4-9DA8-DD55-1C38-D56E52C4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6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8A83-1218-B64D-2B4B-2C724DE88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B43333-6E58-07A4-6884-47220793D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077F8-DD1E-88F3-B28C-6CB9CD5FC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5FD37-F90C-D0DD-4AA1-B4D21E5F3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E1E8E-C31D-B016-E73F-BFFD0CD1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1837B-B265-E7A1-774E-438BD8CB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260E34-FCC5-4773-5635-02477E6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78863-1106-BC9F-E8D0-99F94F30B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52B6E-5179-5DE8-F1EF-1C8E75C33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9842D-ECFF-CE4E-B241-E03C6E94E727}" type="datetimeFigureOut">
              <a:rPr lang="en-US" smtClean="0"/>
              <a:t>12/24/22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B6688-FE2B-F334-D34F-C02558EE2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D0471-5AE2-5688-9413-CC4CEE65E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0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88C3A06D-6722-90B5-FEA9-3C74176C3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786098" y="-195348"/>
            <a:ext cx="10037501" cy="5646093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94B7995-B9C1-CAF2-E3A1-C2DBFEDEEF46}"/>
              </a:ext>
            </a:extLst>
          </p:cNvPr>
          <p:cNvSpPr txBox="1"/>
          <p:nvPr/>
        </p:nvSpPr>
        <p:spPr>
          <a:xfrm>
            <a:off x="4083980" y="2767583"/>
            <a:ext cx="158569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rgbClr val="931915"/>
                </a:solidFill>
                <a:latin typeface="Impact" panose="020B0806030902050204" pitchFamily="34" charset="0"/>
              </a:rPr>
              <a:t>O</a:t>
            </a:r>
            <a:endParaRPr lang="en-US" sz="20000" dirty="0">
              <a:solidFill>
                <a:schemeClr val="tx1">
                  <a:lumMod val="95000"/>
                  <a:lumOff val="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5CFD8D9-CC1E-9741-A480-1E60DD54265D}"/>
              </a:ext>
            </a:extLst>
          </p:cNvPr>
          <p:cNvSpPr txBox="1"/>
          <p:nvPr/>
        </p:nvSpPr>
        <p:spPr>
          <a:xfrm>
            <a:off x="5713030" y="2767583"/>
            <a:ext cx="523893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latin typeface="Impact" panose="020B0806030902050204" pitchFamily="34" charset="0"/>
              </a:rPr>
              <a:t>THER</a:t>
            </a:r>
          </a:p>
        </p:txBody>
      </p:sp>
    </p:spTree>
    <p:extLst>
      <p:ext uri="{BB962C8B-B14F-4D97-AF65-F5344CB8AC3E}">
        <p14:creationId xmlns:p14="http://schemas.microsoft.com/office/powerpoint/2010/main" val="1005708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Impact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Protopapas, Pavlos</dc:creator>
  <cp:lastModifiedBy>Protopapas, Pavlos</cp:lastModifiedBy>
  <cp:revision>9</cp:revision>
  <dcterms:created xsi:type="dcterms:W3CDTF">2022-12-23T19:43:31Z</dcterms:created>
  <dcterms:modified xsi:type="dcterms:W3CDTF">2022-12-24T16:47:19Z</dcterms:modified>
</cp:coreProperties>
</file>