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19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9"/>
    <p:restoredTop sz="96327"/>
  </p:normalViewPr>
  <p:slideViewPr>
    <p:cSldViewPr snapToGrid="0">
      <p:cViewPr>
        <p:scale>
          <a:sx n="135" d="100"/>
          <a:sy n="135" d="100"/>
        </p:scale>
        <p:origin x="181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19:54:08.6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108 32 24575,'-8'1'0,"2"1"0,0 3 0,2 4 0,-3 1 0,2 0 0,0-2 0,2-4 0,-1 0 0,2-4 0,-2-1 0,-1-3 0,-1-4 0,-2-4 0,0-3 0,0 2 0,0-2 0,4 8 0,1-1 0,2 7 0,0 1 0,0 4 0,0 7 0,1 6 0,0 3 0,0-1 0,2-2 0,0-5 0,1-3 0,2-3 0,-1-5 0,0-2 0,-1-5 0,-1 0 0,0-1 0,-1 3 0,0 3 0,2 2 0,-1 3 0,1 4 0,0 2 0,-1-1 0,0-2 0,2-3 0,-1-2 0,3-1 0,-1-3 0,0-1 0,0-1 0,1 0 0,-1 1 0,-1 1 0,1 0 0,1 1 0,5 0 0,4-1 0,6-1 0,2 0 0,1-2 0,-2 1 0,-5 0 0,2 0 0,-1 1 0,1-1 0,2 2 0,0 1 0,5 1 0,-1 0 0,4 0 0,-1 0 0,-2 0 0,-2 0 0,-4 0 0,-2 0 0,-1 0 0,-1 0 0,0 1 0,2 1 0,1 2 0,2 2 0,1-1 0,-2 0 0,-2-1 0,-2-1 0,0 0 0,0-2 0,-2 0 0,-1 0 0,-1 1 0,-1-1 0,-2 2 0,2 1 0,2 1 0,5 1 0,3 1 0,0-1 0,-2 0 0,-2 1 0,-2-1 0,-1-1 0,0-1 0,-3-1 0,-2-1 0,-3-1 0,0-1 0,-2 0 0,-2-3 0,-3-1 0,-1-2 0,-1 0 0,0-1 0,-1 1 0,0 2 0,0-1 0,-1 0 0,1 2 0,-3-3 0,-3 0 0,-5-2 0,-7-1 0,-5-1 0,-6 0 0,-2 1 0,-5 1 0,2 2 0,11 4 0,-9 0 0,7 2 0,-10 0 0,3 0 0,3 0 0,5 0 0,2 0 0,1 0 0,5 0 0,3 0 0,0-1 0,0-1 0,1 0 0,2-1 0,1 0 0,2 2 0,0-1 0,2 0 0,0 0 0,2-1 0,0 1 0,0-1 0,1-1 0,1 0 0,1 1 0,3-1 0,3 1 0,7 2 0,12 0 0,15 1 0,13 0 0,4 0 0,2 0 0,-3 2 0,-2 1 0,-2 2 0,-2 2 0,-2 1 0,-4-2 0,-5-1 0,-5-2 0,-5 0 0,-5 0 0,-3 0 0,-4 1 0,-4-1 0,-2 1 0,-1 0 0,-1-1 0,2 2 0,0 1 0,1 1 0,-1 0 0,-1 1 0,-1-2 0,0 0 0,1-1 0,-4-3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19:55:25.91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0 163 24575,'36'0'0,"0"0"0,-1 0 0,5 0 0,1 0 0,1 0 0,-2 0 0,-4 0 0,-1 0 0,-4 0 0,-5-1 0,-4-1 0,-3 0 0,-2-1 0,-3 1 0,0-1 0,-1 0 0,1 0 0,1-1 0,-3 0 0,1 1 0,4 0 0,-7 0 0,8-1 0,-5 0 0,4-2 0,3 0 0,-2 2 0,2-2 0,-2 0 0,-2 1 0,-2-1 0,-2 1 0,0 1 0,0 0 0,-1 1 0,1-1 0,0 0 0,2 1 0,1-1 0,0 1 0,2 0 0,1 0 0,0-1 0,-2 1 0,-1 1 0,-3 0 0,-2 1 0,-1 0 0,-2-1 0,-2 1 0,1-1 0,1 0 0,-1 1 0,2-2 0,-3 0 0,0 0 0,2 0 0,-1 1 0,1 0 0,-2 1 0,0-1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19:55:30.3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390 1244 24575,'0'-32'0,"0"-1"0,-3-1 0,-5-6 0,-2-5 0,-4-3 0,0 0 0,1 1 0,-1 2 0,0 2 0,1 1 0,2 1 0,1 1 0,0 3 0,0 2 0,1 3 0,1 2 0,0 3 0,2 2 0,1 1 0,0 1 0,2 1 0,-2 0 0,2 1 0,-1 1 0,0 0 0,1 1 0,-2 0 0,1 3 0,0 3 0,0 1 0,0 1 0,0-2 0,1-2 0,-1 2 0,0-2 0,0 2 0,0 1 0,1 4 0,-1-2 0,-1 3 0,-1-2 0,-1-2 0,1 1 0,-1 0 0,1-1 0,1 0 0,-1-1 0,2 3 0,0 1 0,1 4 0,0-2 0,1 1 0,-3 0 0,1 0 0,-1-1 0,0-2 0,-2-2 0,1 1 0,1 0 0,1 3 0,0 3 0,-2-1 0,0 3 0,0 9 0,2 5 0,3 11 0,1-2 0,0 1 0,0-2 0,0-2 0,1 3 0,1-1 0,1 1 0,1 1 0,0-3 0,0 3 0,-2-3 0,0-3 0,-1 1 0,-1-1 0,0 4 0,1-2 0,1 4 0,-1 3 0,-1 3 0,0 2 0,0-2 0,0-2 0,0 2 0,0-12 0,1 9 0,2-7 0,2 5 0,2 3 0,2-3 0,-1-1 0,1 0 0,2 1 0,0 3 0,1 2 0,0 4 0,0 0 0,-1-3 0,-1-2 0,-4-11 0,1-2 0,-3-8 0,0 1 0,-2-1 0,0-1 0,-1 0 0,2 1 0,-1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19:55:35.6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109 0 24575,'23'10'0,"2"-1"0,0-4 0,4 0 0,0-1 0,-1 1 0,-3-2 0,1 3 0,-9-3 0,5 2 0,-7-3 0,5 1 0,-1 0 0,-2-1 0,-3 1 0,-2-1 0,-2-1 0,-2 0 0,0-1 0,-2 0 0,0 0 0,0 0 0,1 0 0,2 0 0,4 0 0,1 0 0,3 0 0,-2 0 0,-2 0 0,-4 0 0,-2 0 0,-3 1 0,3 1 0,-2 0 0,-17 7 0,2-4 0,-19 6 0,3-5 0,-5-1 0,-6-2 0,-5-1 0,-5-1 0,1-1 0,1-1 0,6-2 0,4-2 0,6-1 0,4 1 0,5 0 0,3 2 0,3 0 0,3 0 0,3 0 0,2 0 0,0-1 0,1 1 0,-2-2 0,1 0 0,-1 1 0,1 1 0,0 1 0,-1 1 0,-1 0 0,-2 0 0,1 1 0,2 0 0,1-1 0,27 5 0,-4-2 0,24 4 0,-7 0 0,5 0 0,-2 1 0,5 1 0,-2 0 0,-6-2 0,-3 0 0,-11-2 0,-4-1 0,-4 0 0,-1 0 0,-1 1 0,-1-1 0,-2 0 0,-1-1 0,1-1 0,4 2 0,6 1 0,3 1 0,2 0 0,-2 1 0,-3-3 0,-4-1 0,-3 1 0,-5-2 0,0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19:55:39.96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24575,'11'34'0,"3"-1"0,5-2 0,1-3 0,2 3 0,1 2 0,0-2 0,0 0 0,-5-8 0,-3-2 0,-2-1 0,2-1 0,0 0 0,0-2 0,0-1 0,-2-2 0,-3 0 0,0-2 0,-2 0 0,-1-1 0,-1-1 0,0 0 0,-1-1 0,1 0 0,0 2 0,0 1 0,-1 1 0,2 2 0,-1 0 0,0 1 0,0-1 0,0-2 0,-1-2 0,-1-3 0,-2-1 0,-1-2 0,-1 1 0,1 0 0,0 1 0,2 0 0,-1 1 0,1 1 0,0 0 0,-1 0 0,0 0 0,0-1 0,-1 0 0,0 0 0,0 0 0,-1-2 0,2-1 0,-2 1 0,2 1 0,-2-1 0,1 1 0,1-2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19:55:44.76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469 0 24575,'-2'47'0,"-3"-3"0,-3-3 0,-2-2 0,-1 0 0,2 0 0,1-3 0,1 0 0,0-4 0,2-4 0,0-2 0,1-4 0,-2 1 0,0 0 0,0 0 0,-3 4 0,4-9 0,-2 3 0,3-8 0,-1 3 0,0 0 0,-2 0 0,1 2 0,0 1 0,-1 1 0,1 1 0,-1 0 0,2 4 0,1 2 0,0 1 0,2 0 0,-1-4 0,-1-3 0,0-1 0,-1-2 0,-1 2 0,-1 1 0,0 4 0,0 3 0,0-1 0,1-2 0,1-4 0,1-3 0,1-1 0,0-1 0,0-2 0,-1 1 0,-2 1 0,2-5 0,-1 4 0,1-5 0,-2 3 0,0 2 0,1-2 0,1 1 0,1-3 0,-1 1 0,0-2 0,1 0 0,-2 2 0,1 0 0,-1 1 0,1-1 0,0 1 0,1 0 0,-1-1 0,-1 1 0,1-4 0,0 1 0,-2 4 0,2-6 0,-2 5 0,4-8 0,-2 2 0,2-3 0,-1 1 0,1 3 0,0-4 0,-1 3 0,-1-1 0,1 0 0,-2 0 0,1-2 0,0 0 0,-1 2 0,1-1 0,0 1 0,1-2 0,-1 2 0,1-1 0,-1 1 0,2-1 0,-1 0 0,-1 1 0,1 0 0,-1 0 0,1-1 0,0 0 0,-1-1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19:55:51.1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84 19 24575,'0'20'0,"0"-2"0,0-12 0,0 1 0,0 0 0,0 0 0,-1 0 0,-1 1 0,0 0 0,0-2 0,1 0 0,1 0 0,-1 1 0,0-1 0,0 1 0,1-1 0,-2 0 0,1 0 0,-2 1 0,1-2 0,0 0 0,1 4 0,-1-2 0,1 2 0,0-1 0,-1-1 0,1 2 0,-1 0 0,-1 1 0,0 3 0,0 0 0,-1 4 0,0 0 0,-1 0 0,0 4 0,1-10 0,-1 7 0,2-8 0,0 2 0,1-2 0,1-4 0,0-2 0,0 3 0,0-2 0,0 3 0,-1 0 0,2-4 0,-2-19 0,2 2 0,0-12 0,0 10 0,0 6 0,0-2 0,0-1 0,1-1 0,0-2 0,0 1 0,1 0 0,-1 2 0,1 1 0,0 1 0,0-3 0,0 1 0,0 0 0,0 2 0,1 2 0,-2 3 0,2-3 0,0 4 0,1-2 0,1 1 0,-3 1 0,5-4 0,-4 3 0,4-7 0,-5 7 0,1-4 0,-2 3 0,1-2 0,0-1 0,-1 0 0,0 4 0,0-4 0,0 5 0,0-4 0,-1 1 0,0 1 0,0-1 0,0 1 0,0 0 0,0-1 0,0 2 0,0-2 0,0 1 0,0-1 0,0 1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19:55:54.79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931 1 24575,'-31'6'0,"-2"2"0,-3 3 0,-2 1 0,6-1 0,4-2 0,8-1 0,6-3 0,3-1 0,2 0 0,2-2 0,0 1 0,1-1 0,0-1 0,-1 1 0,-2 0 0,0 2 0,-2-1 0,-1 1 0,-1 0 0,-2-1 0,0 0 0,-1-2 0,-2 0 0,-4 0 0,6-1 0,-16 0 0,1 0 0,-10 0 0,-1 0 0,9-1 0,7-1 0,8 0 0,5-2 0,2 0 0,1-1 0,0 0 0,3 0 0,1 0 0,-1 2 0,-2-1 0,-4-1 0,-4 0 0,-3-1 0,-2 1 0,0-1 0,-8 0 0,15 3 0,-7-2 0,13 2 0,-1 0 0,2 1 0,4 1 0,2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19:55:58.22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211 0 24575,'27'0'0,"1"1"0,-4 1 0,1 1 0,-1-1 0,-4-1 0,-4-1 0,-6 0 0,-2 0 0,-2 0 0,0 0 0,-29 0 0,-4 0 0,-12 0 0,-2 0 0,15 0 0,-2 0 0,4 0 0,8 0 0,-1 0 0,1 0 0,-3 0 0,-2 0 0,3 0 0,0 0 0,3 0 0,2 0 0,2 0 0,2 0 0,3 0 0,0 0 0,1 0 0,-1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19:56:13.62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165 1 24575,'-26'2'0,"2"2"0,1 3 0,1 2 0,1-1 0,2 0 0,5-3 0,7-3 0,0 1 0,5-1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19:57:49.03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1 129 24575,'15'-5'0,"-1"0"0,-8 1 0,-1-1 0,-1 0 0,0 0 0,0 0 0,1 0 0,-2 0 0,1-2 0,-1-1 0,0-1 0,-1 0 0,0-1 0,-1 4 0,1-1 0,-2 2 0,0 0 0,0-4 0,0 5 0,0-2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19:54:26.8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19:57:51.58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24575,'0'17'0,"0"-2"0,0-12 0,0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19:57:58.29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230 1347 24575,'0'-28'0,"0"0"0,0-9 0,0-6 0,0 2 0,0-2 0,0 10 0,-1 2 0,-1 2 0,1 2 0,0 2 0,1 3 0,-1 3 0,0 3 0,0 2 0,0 1 0,-1-2 0,1-2 0,0-2 0,0 1 0,1 1 0,-1 2 0,0 1 0,-1 0 0,1 1 0,0-1 0,-1 0 0,0 0 0,0 0 0,0-2 0,0 1 0,-1-2 0,-2-3 0,0-2 0,0-1 0,1-2 0,0 0 0,1-1 0,0 1 0,0 3 0,0 1 0,0 3 0,1 1 0,0 0 0,-1 0 0,0 0 0,-1-2 0,-1-1 0,0 0 0,2 3 0,0-1 0,0-3 0,1-1 0,-1-4 0,2 7 0,-1-3 0,1 7 0,-1-1 0,0 4 0,1 5 0,-1 2 0,-2-2 0,1 2 0,-2 0 0,-1 0 0,1 2 0,-2-2 0,3 0 0,-1 1 0,1-1 0,1 0 0,-1 0 0,-1-1 0,0 2 0,-3-3 0,2 3 0,-6-1 0,4 0 0,0-1 0,3 3 0,2-1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19:58:03.0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403 226 24575,'-30'-8'0,"2"-2"0,9 2 0,0-1 0,3 0 0,0-1 0,3 1 0,-1-2 0,3 2 0,1 2 0,0 0 0,1 2 0,-1-1 0,-1 0 0,2 1 0,-3-2 0,1 1 0,0 1 0,0 0 0,2 1 0,1 2 0,1 1 0,1 0 0,0-1 0,-1-1 0,1-1 0,1 1 0,-1-1 0,3 1 0,-4-1 0,2-2 0,1 4 0,-3-2 0,2 3 0,-1-1 0,-2-2 0,4 1 0,-2-3 0,2 3 0,0-2 0,-1 1 0,3-3 0,-1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19:58:07.86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2060 507 24575,'-31'0'0,"0"0"0,7 0 0,-2 0 0,-1-1 0,-4-1 0,-3-3 0,-1-1 0,-3-2 0,1 1 0,1-2 0,0 2 0,1 0 0,2 1 0,3 1 0,-5-1 0,-7-2 0,-3-1 0,-9-2 0,5 0 0,1 1 0,5 1 0,2-1 0,-1-1 0,2-1 0,-3-3 0,5 1 0,1 0 0,-7-2 0,17 7 0,-12-6 0,13 4 0,-6-2 0,-1-1 0,7 3 0,1 2 0,3 1 0,0 0 0,1 2 0,1-1 0,0 1 0,2-1 0,1 0 0,-1 1 0,1-1 0,-1 0 0,1 0 0,0 1 0,1 1 0,3 1 0,0 0 0,1 0 0,0 2 0,-1-1 0,-4 1 0,-5 0 0,-4-2 0,-2 0 0,0 0 0,0 0 0,2-1 0,3 0 0,1 1 0,2 1 0,3-1 0,2 2 0,4 0 0,2-1 0,1 0 0,-2-1 0,1 1 0,-2 1 0,2 0 0,-1 0 0,0 0 0,1 0 0,0 0 0,1 0 0,-1-1 0,1 1 0,0 0 0,2 1 0,0 0 0,0-1 0,1 0 0,-2-2 0,3 2 0,-1-1 0,-1-1 0,1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19:58:10.34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1 255 24575,'13'-15'0,"-1"1"0,-2 2 0,0 1 0,-2-1 0,-1 0 0,0 0 0,-2 2 0,0 1 0,-1 2 0,-2 1 0,-1 1 0,1-2 0,-1 1 0,0-1 0,-1 0 0,0 2 0,0-2 0,0-1 0,0 0 0,0 1 0,0 1 0,0 0 0,0-1 0,0-2 0,0 1 0,0 0 0,0 2 0,0 0 0,0 0 0,0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19:58:13.45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24 24575,'23'0'0,"-4"0"0,-12 0 0,0 0 0,2 0 0,4 0 0,2-2 0,-1-1 0,0-1 0,-3 0 0,0 0 0,-3 0 0,-2 2 0,0 2 0,-1 0 0,3 0 0,-2 0 0,-1 0 0,1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19:58:16.3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24575,'19'0'0,"-1"0"0,-7 0 0,-2 0 0,-2 0 0,-2 0 0,2 0 0,3 0 0,2 0 0,1 0 0,-2 0 0,1 0 0,-2 0 0,-1 0 0,-2 0 0,-1 0 0,1 0 0,4 0 0,1 0 0,-2 0 0,-2 0 0,-2 0 0,0 0 0,1 0 0,-1 0 0,2 0 0,-2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19:58:20.22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24575,'0'33'0,"0"0"0,0 6 0,1 3 0,2 2 0,-1-1 0,1-8 0,0-3 0,1-5 0,1-2 0,2 0 0,-1 0 0,0 0 0,0-1 0,-1 1 0,-1-1 0,-1-1 0,-1 1 0,1-2 0,1 0 0,0 0 0,-1-1 0,0 1 0,-2 2 0,0 2 0,0 2 0,1 2 0,-1 0 0,1-3 0,-1 1 0,1-3 0,1-1 0,0 1 0,0-3 0,1 1 0,2 5 0,-2-10 0,4 11 0,-3-6 0,3 8 0,0 3 0,-1 0 0,2 1 0,-1-2 0,0 1 0,1-1 0,-2-3 0,0-2 0,0-5 0,0-3 0,-1-1 0,-1-3 0,0 0 0,-1-2 0,-1-2 0,1 0 0,0-1 0,0-1 0,0-1 0,1 0 0,0 1 0,1 1 0,1 2 0,1-1 0,1 0 0,1-2 0,0 1 0,-1 0 0,2-1 0,-1 1 0,0-2 0,-2 0 0,-2-2 0,0-1 0,-1-2 0,-1 0 0,-2-20 0,0 3 0,-2-17 0,-2 7 0,-2-2 0,-3 1 0,-2-1 0,-2-1 0,-2-6 0,-2-8 0,3 7 0,0 0 0,-2-6 0,2 6 0,0 0 0,-4-5 0,-11-16 0,10 17 0,-5 2 0,14 21 0,0 0 0,1 3 0,3 6 0,0-1 0,10 26 0,9 6 0,11 27 0,-9-23 0,1 0 0,0 2 0,0 0 0,0 0 0,0 0 0,-1-1 0,-1 0 0,13 25 0,-4-3 0,-2-7 0,-2-8 0,-2-5 0,-2-7 0,0-4 0,-1-4 0,-1-3 0,-3-3 0,-3-3 0,-1-1 0,-2-1 0,0 0 0,0 0 0,-2-1 0,-1 0 0,0-1 0,-1 1 0,1-1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19:58:24.39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0 577 24575,'13'-19'0,"0"0"0,1 1 0,2-2 0,4-3 0,1-3 0,2-1 0,-1 0 0,-4 4 0,-3 2 0,-3 4 0,-2 2 0,-1-1 0,0 1 0,2 0 0,0 0 0,1 2 0,-1 0 0,1-1 0,-5 6 0,2-4 0,-2 4 0,3-3 0,0-2 0,-1 2 0,0 1 0,-1 2 0,0-1 0,0 1 0,0-1 0,1 0 0,-1 1 0,-2 2 0,0-1 0,-1 3 0,0-1 0,-2-1 0,2 2 0,-2-1 0,1 0 0,-1 0 0,2-2 0,-2 3 0,2 0 0,-1-1 0,0 2 0,1-4 0,-1 2 0,0 0 0,0-1 0,0 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19:58:26.79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24575,'21'16'0,"-2"-3"0,-8-3 0,2-1 0,0 1 0,0 0 0,1 1 0,-7-3 0,4 4 0,-4-2 0,1 3 0,-1 1 0,-1 0 0,1-1 0,0 2 0,-1-2 0,-1-2 0,-1-2 0,-1-2 0,-1-1 0,0-1 0,-1 1 0,1 0 0,-1-1 0,2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19:54:27.7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19:58:32.5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0 748 24575,'13'-21'0,"0"1"0,3 5 0,1-2 0,1 1 0,0-2 0,-1 2 0,-1-1 0,-1 2 0,0 1 0,-1-1 0,0 2 0,1-2 0,0 1 0,1-1 0,1-2 0,0 0 0,1-2 0,-2 4 0,-1 2 0,0 0 0,-1 1 0,0 0 0,1-1 0,2 2 0,0-2 0,1 1 0,-2 0 0,3-1 0,-6 3 0,4-2 0,-4 2 0,2-3 0,1 1 0,-1-1 0,0 2 0,1-2 0,2-2 0,4-2 0,3-3 0,1 1 0,0 0 0,-4 4 0,-4 1 0,-3 2 0,-2 3 0,0 1 0,-3 1 0,0 0 0,-1 1 0,-1 0 0,1 0 0,-3 1 0,0 0 0,-1 1 0,2 0 0,-4 2 0,5-2 0,-2 3 0,0-2 0,2-1 0,-3 1 0,0 0 0,-1 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19:58:46.16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1519 24575,'28'0'0,"-1"-1"0,-3-2 0,3-1 0,1-1 0,3-1 0,0-1 0,1-1 0,-2 0 0,-4 0 0,-3 0 0,-4 2 0,-1 0 0,-2 0 0,0 1 0,1 0 0,-2 0 0,0-2 0,0 1 0,-1 0 0,2 0 0,2-1 0,2 0 0,2-2 0,-1-1 0,-1 0 0,-3 2 0,0 0 0,0 0 0,-1 0 0,3-2 0,0 0 0,3 0 0,1-3 0,-7 6 0,5-5 0,-6 4 0,6-4 0,1-2 0,1 1 0,4 0 0,3-2 0,1 1 0,1-1 0,0-1 0,0 0 0,1-1 0,-1-1 0,-2 0 0,-1-1 0,-3 2 0,-2 1 0,-1 0 0,-3 2 0,-3 1 0,1 0 0,-6 4 0,1-1 0,-5 4 0,3-2 0,-1 1 0,1-1 0,0 0 0,0-1 0,1-1 0,2-1 0,4-3 0,0 0 0,2-3 0,1 0 0,-1 1 0,-1 2 0,-1 1 0,-2 2 0,-1 0 0,2 0 0,0-2 0,3 0 0,-2-1 0,-3 3 0,-2 1 0,-2 2 0,-1-1 0,2-1 0,1-2 0,1 0 0,0 0 0,3-1 0,0-1 0,1-2 0,2 0 0,1 2 0,3-1 0,2 0 0,-7 4 0,8-5 0,-7 3 0,6-4 0,1-1 0,-2-1 0,3 0 0,-2 1 0,1-1 0,-3-1 0,-1 2 0,0-1 0,-1 2 0,-1 2 0,0-2 0,-2 0 0,-2 0 0,-3 1 0,-3 2 0,0 0 0,-6 6 0,2-1 0,-5 4 0,0 1 0,-1-4 0,2 2 0,-2-1 0,4 0 0,-4 4 0,3-2 0,-1-1 0,2-3 0,1-2 0,1 0 0,1 0 0,-1 2 0,0 2 0,-3 1 0,0 3 0,0-1 0,2-2 0,1 1 0,1-1 0,-4 3 0,2 0 0,1 0 0,4 1 0,5-2 0,-1 1 0,1-1 0,-4 2 0,-3 0 0,-3 1 0,-1 0 0,5 1 0,-6 0 0,5 0 0,-5 3 0,0 0 0,2 5 0,-4-4 0,0 4 0,-1-2 0,-1 0 0,1 2 0,1-3 0,0 2 0,-1-1 0,-1 0 0,-3 1 0,0-2 0,-5 2 0,1 0 0,-2 3 0,-1 3 0,-1 1 0,1 0 0,0 1 0,0-2 0,-1-1 0,0 1 0,-2 1 0,0-3 0,0 2 0,0-1 0,1 0 0,1 1 0,1-2 0,1-1 0,1-1 0,0 1 0,-1-1 0,2-1 0,1-1 0,1-2 0,0 0 0,-1 0 0,-3 0 0,-2 1 0,-1 0 0,-2 2 0,0 2 0,0-1 0,0 1 0,-3 0 0,-1 1 0,-1 0 0,0 1 0,3-2 0,2 0 0,0-1 0,1 0 0,-1 1 0,-1 1 0,-1 2 0,1-2 0,1-1 0,1 0 0,1 0 0,-1 1 0,-2 1 0,-3 2 0,0 0 0,1 0 0,2-2 0,1-2 0,-2 1 0,-3 2 0,-2 1 0,-2 1 0,-2 0 0,3 0 0,0-1 0,2 0 0,2-2 0,-1 0 0,0-1 0,-3 0 0,0 1 0,-2 0 0,2 1 0,2-2 0,1-1 0,2-1 0,0 0 0,0 0 0,0 0 0,-1 2 0,0 0 0,0-1 0,2-3 0,-1 0 0,1-1 0,1 1 0,0 0 0,3-1 0,-1-1 0,3-1 0,-2 0 0,2-1 0,0-1 0,1 1 0,1-1 0,-1 0 0,1 0 0,-1-1 0,-2 1 0,0 0 0,-1 0 0,1 1 0,-1 1 0,-1 1 0,-1 0 0,-3 1 0,0-1 0,-2 0 0,1 0 0,0 1 0,0 0 0,0-1 0,-1 0 0,1 0 0,1 2 0,2 1 0,-1-1 0,-1 1 0,-1-1 0,-2 2 0,-3 0 0,1-1 0,-1 0 0,3-2 0,3 0 0,2 1 0,3-2 0,2 1 0,2-1 0,0 1 0,-1-1 0,1 0 0,1-1 0,0-1 0,0-1 0,2-1 0,-2 1 0,2-1 0,-3 0 0,3-1 0,-2 0 0,-2 0 0,2 0 0,-5 1 0,0 1 0,-4 1 0,-2 1 0,-2 0 0,3-1 0,2-1 0,4-1 0,4 0 0,2-1 0,-1 0 0,-1 0 0,1 0 0,-1 0 0,5-7 0,4 1 0,7-6 0,10 3 0,6 0 0,6-2 0,2-2 0,1 0 0,-2-1 0,-2-1 0,-2-2 0,2-3 0,3 0 0,2 0 0,2 2 0,-3 3 0,-4 1 0,-6 3 0,-6 1 0,-4 2 0,-1 1 0,-1-1 0,-1 0 0,0 1 0,-1 1 0,-2 0 0,-2 2 0,0-1 0,0 1 0,-1-1 0,1-1 0,2 1 0,2-2 0,5-1 0,3-2 0,2 0 0,1-1 0,-2 0 0,-1 1 0,-2 1 0,-2 0 0,2 0 0,0-1 0,-2 0 0,-1 0 0,-2 4 0,-5 3 0,-2 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19:58:49.0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945 0 24575,'-27'0'0,"-2"0"0,-1 3 0,-4 0 0,2 3 0,-1 0 0,2-1 0,5-2 0,1 1 0,0-2 0,-2 0 0,-3 0 0,1 0 0,0 0 0,5-1 0,1 1 0,5 0 0,3 1 0,4-1 0,3-1 0,3 0 0,-2-1 0,2 0 0,-3 0 0,1 0 0,2 0 0,-4-2 0,3 1 0,-9-1 0,-4 0 0,-6 1 0,-3 0 0,3 1 0,3 0 0,5 0 0,1 0 0,1 0 0,-1 0 0,-2 0 0,3 1 0,2-1 0,2 1 0,2 1 0,1-1 0,4 0 0,-4 2 0,1-3 0,-5 2 0,-2-1 0,-2 0 0,0 1 0,1 0 0,4-1 0,4 0 0,2-1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19:58:51.71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27 1 24575,'0'29'0,"-1"2"0,-2 1 0,0-1 0,0-3 0,-1-4 0,1-6 0,0-3 0,0-4 0,1-2 0,1-4 0,0-2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19:58:54.86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1121 0 24575,'-22'0'0,"0"0"0,6 0 0,0 0 0,-1 1 0,-1 1 0,-4 2 0,-1 3 0,-4 1 0,0 1 0,-1 0 0,2-2 0,1-1 0,2-2 0,3-2 0,4 0 0,3-1 0,5 1 0,1 0 0,1 0 0,-2 1 0,-2 1 0,-3 1 0,-1 1 0,-9 3 0,-4 3 0,-3 2 0,-3 0 0,7-1 0,0 1 0,5-2 0,1 0 0,0-3 0,-1-1 0,-3 1 0,-1-1 0,-1 0 0,1 0 0,2-1 0,3-2 0,1 0 0,6-3 0,1 0 0,2 1 0,-1 1 0,-2 1 0,0 0 0,-1-1 0,1 1 0,2-1 0,-2 0 0,3 0 0,-9 2 0,8-2 0,-10 1 0,8-3 0,0 0 0,2-1 0,2 0 0,2 0 0,-2-1 0,2 1 0,0 0 0,-2 0 0,5-1 0,-4 0 0,4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19:58:57.03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52 24575,'19'0'0,"-3"0"0,-8-2 0,2-1 0,5 0 0,5-2 0,3 0 0,0-2 0,-3-1 0,-6 1 0,-3 1 0,-6 2 0,-1 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19:59:08.58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546 1685 24575,'-14'7'0,"2"-1"0,10-3 0,-1 1 0,0 4 0,-1-2 0,0 3 0,1-3 0,-2-1 0,1 0 0,-1 0 0,2 0 0,-1-19 0,2 8 0,0-16 0,1 14 0,0-5 0,0 6 0,0-5 0,1 4 0,0-3 0,0 0 0,0 0 0,0 1 0,0 1 0,0 1 0,-1-1 0,0 2 0,0-1 0,0 2 0,-1 1 0,0 0 0,-1-1 0,0 0 0,0 0 0,1 0 0,-1 0 0,1 1 0,-2-1 0,0 1 0,-1 1 0,-2-2 0,1 0 0,0-2 0,1 0 0,1 0 0,-1-1 0,0 1 0,0-2 0,-1-3 0,0 0 0,-1-2 0,1 1 0,0 1 0,0 1 0,0 0 0,0 1 0,1 1 0,1-1 0,2 0 0,0 2 0,2 1 0,-1 0 0,0 1 0,-1 0 0,0-1 0,1 0 0,-1 0 0,0 0 0,0 1 0,0-1 0,0 1 0,1-1 0,-1 0 0,0 0 0,0-2 0,-1-1 0,0 1 0,0-3 0,-1-2 0,1 0 0,-2 0 0,0-1 0,0 0 0,-1-1 0,1 1 0,0-1 0,0 0 0,-1-4 0,-1-1 0,0-2 0,0 0 0,0 0 0,1 1 0,1 2 0,0 1 0,2 2 0,0 0 0,-2 0 0,1 2 0,0 0 0,1-1 0,-2 0 0,2 5 0,0-3 0,1 7 0,-1-4 0,1 1 0,0-3 0,0 0 0,0 1 0,0-1 0,0 3 0,0 0 0,0 2 0,0-1 0,-2-2 0,0 0 0,-2-3 0,0 2 0,0-1 0,1-1 0,0 2 0,0 1 0,1 1 0,0 2 0,1 0 0,1 1 0,0 1 0,0 1 0,1 0 0,0-2 0,-1 1 0,1-3 0,0 2 0,1 0 0,0 0 0,-1 2 0,0-1 0,0 1 0,0-3 0,1 0 0,0-1 0,0 0 0,0 1 0,0 1 0,0 0 0,0 0 0,0 1 0,0 2 0,0-2 0,0-2 0,0-3 0,1-3 0,0 0 0,0 2 0,0 1 0,0 1 0,0 2 0,0-1 0,0 0 0,-1-1 0,1 0 0,0 0 0,1 2 0,1-1 0,-1 0 0,0 0 0,-1 1 0,1 1 0,-2 2 0,1 0 0,-1 1 0,0-2 0,-5 2 0,0 1 0,-3 4 0,1 2 0,3 0 0,-3 1 0,-2 0 0,-2-1 0,-2 0 0,2-1 0,1-1 0,4 0 0,2 4 0,2 2 0,1 2 0,2 1 0,0 2 0,0 0 0,1 2 0,-1-1 0,0 1 0,1 4 0,-1 2 0,1 3 0,2-1 0,-2-1 0,4 2 0,-4-11 0,3 7 0,-2-6 0,0 5 0,1 1 0,-2-1 0,0-2 0,-1-2 0,-1 1 0,0 1 0,0 1 0,0 4 0,0 0 0,0 3 0,0-4 0,0 2 0,0-1 0,0 0 0,0 0 0,0-2 0,0-1 0,1 0 0,0 1 0,1-2 0,0 0 0,0-1 0,0-1 0,0 1 0,1 2 0,-1-7 0,1 4 0,-3-8 0,2 1 0,-1 0 0,-1-1 0,0 0 0,0 1 0,0 0 0,0-1 0,0 0 0,0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20:04:25.0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79 29 24575,'-30'-10'0,"6"1"0,14 6 0,3 0 0,-1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20:04:33.6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24575,'0'26'0,"0"-4"0,0-15 0,0 3 0,0-1 0,0 1 0,0-1 0,0 1 0,0-2 0,0 4 0,0-3 0,0 2 0,0-3 0,0 3 0,0-2 0,0 2 0,2-2 0,-1 1 0,0-1 0,0 2 0,0-1 0,1 0 0,-1-1 0,0 1 0,-1-1 0,2 1 0,-1-1 0,1-1 0,-1 3 0,-1-4 0,0 5 0,0-3 0,0 1 0,0 1 0,0-3 0,0 0 0,0 2 0,1-1 0,0 2 0,1-2 0,-1 1 0,1 1 0,-1-1 0,1 2 0,-2-1 0,1 0 0,0 0 0,1-2 0,-1 1 0,1-3 0,2 5 0,-2-4 0,3 2 0,-2-1 0,3-2 0,-1 3 0,2-2 0,-1-2 0,-1 1 0,4 3 0,-2-3 0,3 5 0,0-3 0,2 2 0,2 3 0,0 1 0,-1-1 0,-1-1 0,-3-4 0,-2 0 0,-1-4 0,0 2 0,3-3 0,0 2 0,2 0 0,0 0 0,-5-2 0,-1-1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20:04:41.41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24575,'20'12'0,"-4"-3"0,-13-4 0,-1 0 0,2 6 0,-2-2 0,2 0 0,-2-1 0,1 0 0,-2 1 0,1 1 0,-2-2 0,0 1 0,0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19:54:29.8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20:04:46.2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438 180 24575,'-14'-22'0,"0"2"0,5 10 0,-1-1 0,1 1 0,-1 2 0,0 0 0,1 0 0,-1 2 0,1 0 0,0 1 0,2 1 0,-2 1 0,1-1 0,-3 3 0,-3 0 0,-1 4 0,-2 0 0,2 0 0,1 0 0,3-1 0,3 0 0,-1 0 0,0-3 0,-2 0 0,2-3 0,2 0 0,-1 1 0,-5-3 0,1 2 0,-3-1 0,6 2 0,1 1 0,-2-1 0,3 0 0,-3-1 0,2 1 0,-1-1 0,1 0 0,0 2 0,-2-4 0,2 3 0,0-2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20:04:50.35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20:04:57.2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20:05:04.72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24 24575,'7'31'0,"0"-2"0,-1-5 0,-1-1 0,1 0 0,1-1 0,0-1 0,1-2 0,-1-3 0,0-2 0,-1-3 0,0-1 0,-2-4 0,2 4 0,-3-37 0,0 20 0,-2-27 0,-2 23 0,-1 2 0,1-2 0,0 3 0,-1-1 0,1-1 0,0 2 0,1-2 0,0 1 0,0 0 0,0 0 0,0-2 0,0 4 0,0-4 0,0 2 0,0 0 0,0-1 0,0 1 0,0-2 0,0 2 0,0 0 0,0 1 0,0-1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19:54:04.3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93 55 24575,'17'0'0,"6"0"0,12 0 0,6 0 0,0 2 0,-4-1 0,-10 0 0,-7 0 0,-8 0 0,-5 0 0,-6-1 0,-10-1 0,-13-4 0,-16-4 0,-10 0 0,-8-1 0,3 3 0,6 2 0,8 3 0,11 2 0,14 0 0,19 0 0,23 1 0,15 1 0,12-1 0,-2 1 0,-9-2 0,-11 0 0,-12-1 0,-9-2 0,-9-1 0,-8 0 0,-5 0 0,-1 1 0,1 2 0,3 1 0,3 0 0,2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19:54:04.8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19:55:04.0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169 322 24575,'0'-5'0,"0"0"0,0 3 0,1 1 0,2 0 0,1 1 0,5 0 0,3 0 0,7 0 0,6 0 0,3 1 0,3 2 0,3-1 0,-14 1 0,3-1 0,-10-1 0,7 3 0,7 2 0,4 3 0,3 1 0,-3-1 0,-3-1 0,-5-1 0,-7-1 0,-4-1 0,-5 0 0,-2-1 0,0 1 0,2 1 0,1 0 0,5 2 0,9 2 0,12 1 0,6 1 0,6-1 0,-2-2 0,-3-1 0,-5-2 0,-7-1 0,-6-3 0,-5-2 0,-3 0 0,-3 0 0,-1 0 0,-4-1 0,-2-1 0,-3-1 0,-1-4 0,-6-3 0,-12-8 0,-18-8 0,-20-6 0,19 14 0,0 1 0,1 2 0,0 2 0,-3 1 0,-1 2 0,1 2 0,2 2 0,-30-1 0,4 3 0,21 4 0,10 0 0,12 0 0,11 0 0,7 0 0,10 0 0,11 0 0,15 1 0,12 3 0,6 1 0,2-1 0,4-1 0,-26-3 0,4-1 0,-28-5 0,-2-5 0,-15-4 0,-22-2 0,-22 5 0,-9 5 0,-5 4 0,-1 3 0,11 0 0,5 0 0,19 0 0,13 0 0,9 0 0,6 1 0,2 0 0,2 0 0,0 2 0,0 1 0,0 1 0,4 3 0,10 2 0,17 2 0,29 1 0,-13-6 0,4-1 0,7 0 0,2 0 0,1-1 0,0 0 0,-3-1 0,-2 1 0,-8-1 0,-2 0 0,-4-1 0,-3 1 0,26 2 0,-21-1 0,-16-2 0,-12 0 0,-5 0 0,-3-1 0,-1-1 0,0 1 0,2-1 0,1 0 0,1 0 0,1-1 0,-2 0 0,-2 0 0,-2 0 0,-4 0 0,-8 0 0,-7 0 0,-6 0 0,-11 0 0,12 1 0,-7 0 0,13 1 0,-4-2 0,3 0 0,0 0 0,4 0 0,4 0 0,1 0 0,2 0 0,0 0 0,0 1 0,0 0 0,-1 2 0,1 0 0,-2 4 0,0 4 0,0 2 0,0 1 0,1-2 0,1-2 0,1-2 0,0 0 0,0-1 0,1-1 0,0 0 0,0-2 0,0-1 0,7-11 0,1-2 0,7-9 0,1 2 0,-1 2 0,-2 2 0,-4 4 0,-3 1 0,-1 4 0,-2 1 0,-1-1 0,-1 0 0,0-1 0,2-2 0,3-3 0,3-4 0,0 0 0,-1 2 0,-2 2 0,-1 5 0,-2 2 0,-7 13 0,-4 3 0,-7 12 0,6-10 0,-4 5 0,4-8 0,-1 4 0,1 0 0,3-2 0,2-1 0,1-2 0,2-2 0,0-2 0,1-1 0,0-2 0,0 0 0,0-1 0,0 0 0,0-2 0,0 1 0,-1 0 0,0 0 0,-1 1 0,0 0 0,0 2 0,1 0 0,0 1 0,0-2 0,1 0 0,-1-3 0,0 0 0,-1 1 0,0 0 0,0 0 0,-2-3 0,-2-3 0,-3-4 0,-5-4 0,-10-6 0,-12-5 0,-15-5 0,7 6 0,0 1 0,-13-3 0,8 3 0,0 2 0,-10 0 0,24 9 0,0-1 0,-24-4 0,16 9 0,9 4 0,9 2 0,3 0 0,8 0 0,1 1 0,1 0 0,1 2 0,3 0 0,1 1 0,3-3 0,0 1 0,2-1 0,0 0 0,-1 1 0,-1 0 0,0 1 0,-1-1 0,-2 2 0,1-1 0,-1-1 0,2 0 0,1 0 0,1-1 0,1 1 0,0 1 0,-1 0 0,1-1 0,-2 0 0,3-1 0,-2 0 0,1-1 0,-5 0 0,3 0 0,-4 0 0,5 0 0,-1 0 0,1 0 0,-1-1 0,1-1 0,-2-2 0,1-2 0,0 0 0,-1-1 0,2 2 0,1 1 0,-1-1 0,1 2 0,-3-2 0,1 1 0,-1 0 0,1-1 0,1 1 0,0 1 0,-1 0 0,1-1 0,-3-2 0,-1-1 0,-1-1 0,-3-2 0,5 4 0,-3-3 0,5 3 0,0 1 0,1 0 0,1 2 0,-1-2 0,-1 0 0,-1-1 0,-1 1 0,1 1 0,1 1 0,0 0 0,0-2 0,-1-1 0,-1-1 0,-2-3 0,-1 0 0,-1-1 0,1 0 0,0 1 0,2 1 0,2 2 0,0 0 0,4 3 0,-1-1 0,0 1 0,1-1 0,-1 0 0,1-1 0,-1 1 0,0-1 0,1-1 0,-1 1 0,1-1 0,0 1 0,0 3 0,0 0 0,1 10 0,2 2 0,3 6 0,0-2 0,1-2 0,-1-1 0,-1 1 0,0 1 0,-1 3 0,1 3 0,1 3 0,0 3 0,3 2 0,3 1 0,2 2 0,3 0 0,-1-2 0,-2-5 0,-3-4 0,-1-6 0,-3-2 0,-2-6 0,5-1 0,6-3 0,9 0 0,9 0 0,9 0 0,4 0 0,-4 0 0,2 0 0,-7 0 0,-6 0 0,-6 0 0,-12 0 0,-6 0 0,-3 0 0,-1 1 0,-2 1 0,-1 2 0,-1 1 0,0 0 0,-2 0 0,0 1 0,-1 1 0,0 1 0,1 2 0,1 0 0,0-1 0,1 0 0,0-1 0,0-2 0,1 1 0,1-4 0,2 0 0,5-3 0,6-1 0,3-3 0,1-3 0,-4-1 0,-3-1 0,-5 1 0,-4 3 0,-1 2 0,-1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19:55:18.86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125 198 24575,'0'24'0,"3"-3"0,1-5 0,3-1 0,2 4 0,1 1 0,-1 2 0,-1 0 0,-1 0 0,-1 0 0,-1-3 0,0 0 0,-2-3 0,-1 0 0,0-2 0,0-1 0,1-1 0,0 0 0,1 1 0,-1 0 0,1-3 0,0-1 0,0 1 0,-1 1 0,0 0 0,-1-1 0,1 2 0,-2 1 0,0 2 0,0 3 0,-1-1 0,0 2 0,0-1 0,0 0 0,0-1 0,0 0 0,0-1 0,0 0 0,0 0 0,0-2 0,0 1 0,0-5 0,1 4 0,0-5 0,1 3 0,0 0 0,-1-1 0,2-1 0,-1-1 0,1 1 0,0 1 0,0-1 0,1-1 0,-1 1 0,0-1 0,0 1 0,-1-2 0,0-1 0,0-1 0,-1 0 0,0 1 0,-1-1 0,0 2 0,0-2 0,0 1 0,0-1 0,0 2 0,0-2 0,0 1 0,0-1 0,0-1 0,0 3 0,0-2 0,0 6 0,0-3 0,0 4 0,1 2 0,2 0 0,0 1 0,0-1 0,0-2 0,0-2 0,-1-1 0,1 1 0,0-2 0,-1 0 0,0-1 0,-1-2 0,1-1 0,1 3 0,-2-2 0,2 1 0,-1-2 0,-1 1 0,4 0 0,-4-2 0,5 2 0,-2-2 0,-2-24 0,1 11 0,-6-29 0,-3 10 0,-2-12 0,-4-6 0,4 12 0,-4-15 0,4 12 0,0-8 0,2 2 0,3 12 0,-1 4 0,1 5 0,-2-2 0,-4-3 0,-1-3 0,-2-3 0,1 3 0,2 3 0,1 3 0,1 1 0,1 1 0,2 1 0,1 1 0,2 3 0,0 0 0,1 1 0,0 1 0,0 0 0,0 2 0,0 1 0,0 0 0,0 3 0,0-1 0,0 0 0,0-1 0,0-1 0,0 1 0,0 1 0,0 1 0,0 0 0,0-2 0,0-2 0,0-1 0,0 2 0,0 2 0,0 2 0,0 2 0,0 0 0,0-1 0,-1-3 0,-2-2 0,1-1 0,1 0 0,0 1 0,1-1 0,0 0 0,0-1 0,0-1 0,0-1 0,0 2 0,0 1 0,0 1 0,0 1 0,1-1 0,0 1 0,0 3 0,0 1 0,-1 1 0,1-1 0,0 1 0,0-2 0,-1 0 0,0-1 0,0 1 0,0 1 0,0 0 0,0 2 0,0-2 0,0 2 0,-10 16 0,5-5 0,-7 15 0,10-12 0,1 2 0,0-2 0,0-1 0,0-1 0,0-2 0,-1 2 0,-1-2 0,-4 2 0,4-4 0,-2 2 0,-2-1 0,1 1 0,-3 0 0,3-1 0,1-1 0,-1 0 0,0-1 0,-1 0 0,-1 0 0,0-1 0,0 1 0,1-2 0,1 0 0,-1 0 0,1 0 0,-3 0 0,4 1 0,-1 0 0,0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19:55:21.46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24575,'24'0'0,"1"0"0,-4 0 0,-1 0 0,-3 0 0,0 0 0,-3 0 0,-2 0 0,0 0 0,-2 0 0,-1 0 0,-1 0 0,-1 0 0,-3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4CF7E-20B9-C23D-3BDE-522AD7B9D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28BF7-2AA5-776F-CB2A-BDADE2A78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78EDA-54C9-C6C1-EF74-E0C28100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B1810-81BA-6FAA-34DC-0702BFA70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22B6C-4B9C-B8D9-65A4-9259356A8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5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14D9-5375-DB71-541E-B778F3C2A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2D55C-C13E-696D-A049-4A838BEF6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76470-ADC1-3FDD-56E6-79981B8F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43CBE-1278-BA57-B19B-EBEADA71D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277C5-1417-CE95-78DD-0F77D0DB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A0D8C7-3C8B-6E12-D2E0-3297853914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2045E-2D08-D072-5F3F-F5CB90491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D19B3-F1D5-7619-29E7-9E16757BA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D1C38-398D-E407-0A42-8106C92FC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C618E-1E0E-110B-0E64-06F42FA09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6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FA085-BAFE-A58D-F0E2-EE25864A6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87CF8-3FE3-070C-4049-43DCA7075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58614-BA4E-D04F-BE6E-AAEA43910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8D5D8-68ED-E7E2-6EEB-17A9380EA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A7D6C-B225-1E20-993E-136C3809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36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6A4FB-14BB-1975-5BD9-58C35ECF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FFBDF-0EE9-C161-1711-8EBD19BB7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81B71-200B-CA0A-EF3F-E05BABF8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8F6CF-738F-2753-F26C-4478ED92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4D96D-F872-43DC-2AE4-D049F7AF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64479-924D-C4A5-42E6-AA40E4442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27411-E05E-0BFE-B667-32E5BD29D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22D1B-36FE-08EB-F3FA-E77E13176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4872C-FE3C-76E3-582A-39B942C09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D123D-C3D6-99C5-111E-2371C179D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67A2F-EFBF-9CFC-7546-BEEEBD0B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4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CAE0E-90E8-EA19-BBDF-DC0C8D00A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36C57-B4E6-E29A-1298-2FDD27B5E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45E9F-8A30-42FB-9C36-75856924A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71A0E-C422-C9DD-A588-9EA931C30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DA8480-B111-F8C8-5938-BC15E1B84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24F592-F20D-1BC6-36A2-C4BC3E0F8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4FB95B-1EAE-338A-61F2-B346B8125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FC8DF8-E7D0-A3D2-91AB-6BED17986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9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D75BA-36A2-D62C-3ADD-DDE85FE12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2686B8-471C-7091-7364-47BF6F319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57D17-57E9-E87C-AFBE-0BA117E0C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08CF8-519B-8EC5-5BA2-B247E0CE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1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79749-E38E-41F7-A9AA-72E01BBD5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4076D1-802D-CDAD-225E-287A011AA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D844D-A510-F9CE-A5BB-B6F0620A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8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B027B-783C-40F1-869A-9212D03A4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5EE-923C-FD4D-ACFD-697CF4FEC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A06DE-4803-ED00-B7BD-33D1EBA76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E0665-746C-10B7-595D-556C00ED7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D9B27-C203-90F0-8F48-2C7EBD0E8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291B4-9DA8-DD55-1C38-D56E52C43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6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8A83-1218-B64D-2B4B-2C724DE88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B43333-6E58-07A4-6884-47220793D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077F8-DD1E-88F3-B28C-6CB9CD5FC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5FD37-F90C-D0DD-4AA1-B4D21E5F3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E1E8E-C31D-B016-E73F-BFFD0CD1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1837B-B265-E7A1-774E-438BD8CB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260E34-FCC5-4773-5635-02477E6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78863-1106-BC9F-E8D0-99F94F30B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52B6E-5179-5DE8-F1EF-1C8E75C33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9842D-ECFF-CE4E-B241-E03C6E94E727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B6688-FE2B-F334-D34F-C02558EE2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D0471-5AE2-5688-9413-CC4CEE65E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0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.png"/><Relationship Id="rId21" Type="http://schemas.openxmlformats.org/officeDocument/2006/relationships/customXml" Target="../ink/ink12.xml"/><Relationship Id="rId42" Type="http://schemas.openxmlformats.org/officeDocument/2006/relationships/image" Target="../media/image19.png"/><Relationship Id="rId47" Type="http://schemas.openxmlformats.org/officeDocument/2006/relationships/customXml" Target="../ink/ink25.xml"/><Relationship Id="rId63" Type="http://schemas.openxmlformats.org/officeDocument/2006/relationships/customXml" Target="../ink/ink33.xml"/><Relationship Id="rId68" Type="http://schemas.openxmlformats.org/officeDocument/2006/relationships/image" Target="../media/image32.png"/><Relationship Id="rId16" Type="http://schemas.openxmlformats.org/officeDocument/2006/relationships/image" Target="../media/image6.png"/><Relationship Id="rId11" Type="http://schemas.openxmlformats.org/officeDocument/2006/relationships/customXml" Target="../ink/ink7.xml"/><Relationship Id="rId32" Type="http://schemas.openxmlformats.org/officeDocument/2006/relationships/image" Target="../media/image14.png"/><Relationship Id="rId37" Type="http://schemas.openxmlformats.org/officeDocument/2006/relationships/customXml" Target="../ink/ink20.xml"/><Relationship Id="rId53" Type="http://schemas.openxmlformats.org/officeDocument/2006/relationships/customXml" Target="../ink/ink28.xml"/><Relationship Id="rId58" Type="http://schemas.openxmlformats.org/officeDocument/2006/relationships/image" Target="../media/image27.png"/><Relationship Id="rId74" Type="http://schemas.openxmlformats.org/officeDocument/2006/relationships/image" Target="../media/image35.png"/><Relationship Id="rId79" Type="http://schemas.openxmlformats.org/officeDocument/2006/relationships/customXml" Target="../ink/ink41.xml"/><Relationship Id="rId5" Type="http://schemas.openxmlformats.org/officeDocument/2006/relationships/image" Target="../media/image2.png"/><Relationship Id="rId61" Type="http://schemas.openxmlformats.org/officeDocument/2006/relationships/customXml" Target="../ink/ink32.xml"/><Relationship Id="rId82" Type="http://schemas.openxmlformats.org/officeDocument/2006/relationships/customXml" Target="../ink/ink43.xml"/><Relationship Id="rId19" Type="http://schemas.openxmlformats.org/officeDocument/2006/relationships/customXml" Target="../ink/ink11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15.xml"/><Relationship Id="rId30" Type="http://schemas.openxmlformats.org/officeDocument/2006/relationships/image" Target="../media/image13.png"/><Relationship Id="rId35" Type="http://schemas.openxmlformats.org/officeDocument/2006/relationships/customXml" Target="../ink/ink19.xml"/><Relationship Id="rId43" Type="http://schemas.openxmlformats.org/officeDocument/2006/relationships/customXml" Target="../ink/ink23.xml"/><Relationship Id="rId48" Type="http://schemas.openxmlformats.org/officeDocument/2006/relationships/image" Target="../media/image22.png"/><Relationship Id="rId56" Type="http://schemas.openxmlformats.org/officeDocument/2006/relationships/image" Target="../media/image26.png"/><Relationship Id="rId64" Type="http://schemas.openxmlformats.org/officeDocument/2006/relationships/image" Target="../media/image30.png"/><Relationship Id="rId69" Type="http://schemas.openxmlformats.org/officeDocument/2006/relationships/customXml" Target="../ink/ink36.xml"/><Relationship Id="rId77" Type="http://schemas.openxmlformats.org/officeDocument/2006/relationships/customXml" Target="../ink/ink40.xml"/><Relationship Id="rId8" Type="http://schemas.openxmlformats.org/officeDocument/2006/relationships/customXml" Target="../ink/ink5.xml"/><Relationship Id="rId51" Type="http://schemas.openxmlformats.org/officeDocument/2006/relationships/customXml" Target="../ink/ink27.xml"/><Relationship Id="rId72" Type="http://schemas.openxmlformats.org/officeDocument/2006/relationships/image" Target="../media/image34.png"/><Relationship Id="rId80" Type="http://schemas.openxmlformats.org/officeDocument/2006/relationships/image" Target="../media/image38.png"/><Relationship Id="rId3" Type="http://schemas.openxmlformats.org/officeDocument/2006/relationships/image" Target="../media/image1.png"/><Relationship Id="rId12" Type="http://schemas.openxmlformats.org/officeDocument/2006/relationships/image" Target="../media/image4.png"/><Relationship Id="rId17" Type="http://schemas.openxmlformats.org/officeDocument/2006/relationships/customXml" Target="../ink/ink10.xml"/><Relationship Id="rId25" Type="http://schemas.openxmlformats.org/officeDocument/2006/relationships/customXml" Target="../ink/ink14.xml"/><Relationship Id="rId33" Type="http://schemas.openxmlformats.org/officeDocument/2006/relationships/customXml" Target="../ink/ink18.xml"/><Relationship Id="rId38" Type="http://schemas.openxmlformats.org/officeDocument/2006/relationships/image" Target="../media/image17.png"/><Relationship Id="rId46" Type="http://schemas.openxmlformats.org/officeDocument/2006/relationships/image" Target="../media/image21.png"/><Relationship Id="rId59" Type="http://schemas.openxmlformats.org/officeDocument/2006/relationships/customXml" Target="../ink/ink31.xml"/><Relationship Id="rId67" Type="http://schemas.openxmlformats.org/officeDocument/2006/relationships/customXml" Target="../ink/ink35.xml"/><Relationship Id="rId20" Type="http://schemas.openxmlformats.org/officeDocument/2006/relationships/image" Target="../media/image8.png"/><Relationship Id="rId41" Type="http://schemas.openxmlformats.org/officeDocument/2006/relationships/customXml" Target="../ink/ink22.xml"/><Relationship Id="rId54" Type="http://schemas.openxmlformats.org/officeDocument/2006/relationships/image" Target="../media/image25.png"/><Relationship Id="rId62" Type="http://schemas.openxmlformats.org/officeDocument/2006/relationships/image" Target="../media/image29.png"/><Relationship Id="rId70" Type="http://schemas.openxmlformats.org/officeDocument/2006/relationships/image" Target="../media/image33.png"/><Relationship Id="rId75" Type="http://schemas.openxmlformats.org/officeDocument/2006/relationships/customXml" Target="../ink/ink39.xml"/><Relationship Id="rId83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customXml" Target="../ink/ink9.xml"/><Relationship Id="rId23" Type="http://schemas.openxmlformats.org/officeDocument/2006/relationships/customXml" Target="../ink/ink13.xml"/><Relationship Id="rId28" Type="http://schemas.openxmlformats.org/officeDocument/2006/relationships/image" Target="../media/image12.png"/><Relationship Id="rId36" Type="http://schemas.openxmlformats.org/officeDocument/2006/relationships/image" Target="../media/image16.png"/><Relationship Id="rId49" Type="http://schemas.openxmlformats.org/officeDocument/2006/relationships/customXml" Target="../ink/ink26.xml"/><Relationship Id="rId57" Type="http://schemas.openxmlformats.org/officeDocument/2006/relationships/customXml" Target="../ink/ink30.xml"/><Relationship Id="rId10" Type="http://schemas.openxmlformats.org/officeDocument/2006/relationships/customXml" Target="../ink/ink6.xml"/><Relationship Id="rId31" Type="http://schemas.openxmlformats.org/officeDocument/2006/relationships/customXml" Target="../ink/ink17.xml"/><Relationship Id="rId44" Type="http://schemas.openxmlformats.org/officeDocument/2006/relationships/image" Target="../media/image20.png"/><Relationship Id="rId52" Type="http://schemas.openxmlformats.org/officeDocument/2006/relationships/image" Target="../media/image24.png"/><Relationship Id="rId60" Type="http://schemas.openxmlformats.org/officeDocument/2006/relationships/image" Target="../media/image28.png"/><Relationship Id="rId65" Type="http://schemas.openxmlformats.org/officeDocument/2006/relationships/customXml" Target="../ink/ink34.xml"/><Relationship Id="rId73" Type="http://schemas.openxmlformats.org/officeDocument/2006/relationships/customXml" Target="../ink/ink38.xml"/><Relationship Id="rId78" Type="http://schemas.openxmlformats.org/officeDocument/2006/relationships/image" Target="../media/image37.png"/><Relationship Id="rId81" Type="http://schemas.openxmlformats.org/officeDocument/2006/relationships/customXml" Target="../ink/ink42.xml"/><Relationship Id="rId4" Type="http://schemas.openxmlformats.org/officeDocument/2006/relationships/customXml" Target="../ink/ink2.xml"/><Relationship Id="rId9" Type="http://schemas.openxmlformats.org/officeDocument/2006/relationships/image" Target="../media/image3.png"/><Relationship Id="rId13" Type="http://schemas.openxmlformats.org/officeDocument/2006/relationships/customXml" Target="../ink/ink8.xml"/><Relationship Id="rId18" Type="http://schemas.openxmlformats.org/officeDocument/2006/relationships/image" Target="../media/image7.png"/><Relationship Id="rId39" Type="http://schemas.openxmlformats.org/officeDocument/2006/relationships/customXml" Target="../ink/ink21.xml"/><Relationship Id="rId34" Type="http://schemas.openxmlformats.org/officeDocument/2006/relationships/image" Target="../media/image15.png"/><Relationship Id="rId50" Type="http://schemas.openxmlformats.org/officeDocument/2006/relationships/image" Target="../media/image23.png"/><Relationship Id="rId55" Type="http://schemas.openxmlformats.org/officeDocument/2006/relationships/customXml" Target="../ink/ink29.xml"/><Relationship Id="rId76" Type="http://schemas.openxmlformats.org/officeDocument/2006/relationships/image" Target="../media/image36.png"/><Relationship Id="rId7" Type="http://schemas.openxmlformats.org/officeDocument/2006/relationships/customXml" Target="../ink/ink4.xml"/><Relationship Id="rId71" Type="http://schemas.openxmlformats.org/officeDocument/2006/relationships/customXml" Target="../ink/ink37.xml"/><Relationship Id="rId2" Type="http://schemas.openxmlformats.org/officeDocument/2006/relationships/customXml" Target="../ink/ink1.xml"/><Relationship Id="rId29" Type="http://schemas.openxmlformats.org/officeDocument/2006/relationships/customXml" Target="../ink/ink16.xml"/><Relationship Id="rId24" Type="http://schemas.openxmlformats.org/officeDocument/2006/relationships/image" Target="../media/image10.png"/><Relationship Id="rId40" Type="http://schemas.openxmlformats.org/officeDocument/2006/relationships/image" Target="../media/image18.png"/><Relationship Id="rId45" Type="http://schemas.openxmlformats.org/officeDocument/2006/relationships/customXml" Target="../ink/ink24.xml"/><Relationship Id="rId66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C6295969-ACC4-F007-5290-AC75685DA455}"/>
              </a:ext>
            </a:extLst>
          </p:cNvPr>
          <p:cNvGrpSpPr/>
          <p:nvPr/>
        </p:nvGrpSpPr>
        <p:grpSpPr>
          <a:xfrm>
            <a:off x="4030787" y="1452583"/>
            <a:ext cx="4899138" cy="3666749"/>
            <a:chOff x="3218950" y="712455"/>
            <a:chExt cx="7305840" cy="546804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ACB6EE6-2702-7754-1719-13F1335858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1199" y="2231198"/>
              <a:ext cx="2449368" cy="2445708"/>
            </a:xfrm>
            <a:prstGeom prst="ellipse">
              <a:avLst/>
            </a:prstGeom>
            <a:solidFill>
              <a:srgbClr val="931915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E1A59AE-7D2C-D7AD-6354-15955CFC4D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0225" y="1957008"/>
              <a:ext cx="3022840" cy="3018323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3F6F7B5-6C47-BF41-8318-D077D5E179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81346" y="1556702"/>
              <a:ext cx="3784841" cy="377918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5C363F8-CD1B-416F-91DB-034A8E6358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65146" y="1205246"/>
              <a:ext cx="4454163" cy="4447508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8BA3FFF-C317-53EA-CC7B-F21D843FFA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784" y="777985"/>
              <a:ext cx="5309964" cy="530203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FE36B62-56B4-69B1-3C0C-AFDAB1DAA926}"/>
                    </a:ext>
                  </a:extLst>
                </p14:cNvPr>
                <p14:cNvContentPartPr/>
                <p14:nvPr/>
              </p14:nvContentPartPr>
              <p14:xfrm>
                <a:off x="5853790" y="1932495"/>
                <a:ext cx="537120" cy="99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FE36B62-56B4-69B1-3C0C-AFDAB1DAA92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26961" y="1906225"/>
                  <a:ext cx="590242" cy="1527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9D40C73-7CDA-A296-CD51-2BF25CCC64E5}"/>
                    </a:ext>
                  </a:extLst>
                </p14:cNvPr>
                <p14:cNvContentPartPr/>
                <p14:nvPr/>
              </p14:nvContentPartPr>
              <p14:xfrm>
                <a:off x="10524430" y="2724495"/>
                <a:ext cx="360" cy="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9D40C73-7CDA-A296-CD51-2BF25CCC64E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506430" y="270649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6C0CAAD-5445-3926-F42B-443F14586BA7}"/>
                    </a:ext>
                  </a:extLst>
                </p14:cNvPr>
                <p14:cNvContentPartPr/>
                <p14:nvPr/>
              </p14:nvContentPartPr>
              <p14:xfrm>
                <a:off x="9114310" y="3179535"/>
                <a:ext cx="360" cy="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6C0CAAD-5445-3926-F42B-443F14586BA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96670" y="316189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4E7C7B2-F93B-C331-73C7-DD6CF20A9108}"/>
                    </a:ext>
                  </a:extLst>
                </p14:cNvPr>
                <p14:cNvContentPartPr/>
                <p14:nvPr/>
              </p14:nvContentPartPr>
              <p14:xfrm>
                <a:off x="7487470" y="4167015"/>
                <a:ext cx="360" cy="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4E7C7B2-F93B-C331-73C7-DD6CF20A910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469470" y="414901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61002DF-5964-1ED0-98B7-7DCC5FC46762}"/>
                </a:ext>
              </a:extLst>
            </p:cNvPr>
            <p:cNvGrpSpPr/>
            <p:nvPr/>
          </p:nvGrpSpPr>
          <p:grpSpPr>
            <a:xfrm>
              <a:off x="5786110" y="1733415"/>
              <a:ext cx="702000" cy="293400"/>
              <a:chOff x="5786110" y="1733415"/>
              <a:chExt cx="702000" cy="2934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2E717BA2-5BF8-5B83-688A-CF7BBED7BD6A}"/>
                      </a:ext>
                    </a:extLst>
                  </p14:cNvPr>
                  <p14:cNvContentPartPr/>
                  <p14:nvPr/>
                </p14:nvContentPartPr>
                <p14:xfrm>
                  <a:off x="5902030" y="1938975"/>
                  <a:ext cx="190080" cy="33480"/>
                </p14:xfrm>
              </p:contentPart>
            </mc:Choice>
            <mc:Fallback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2E717BA2-5BF8-5B83-688A-CF7BBED7BD6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5875183" y="1912404"/>
                    <a:ext cx="243238" cy="8609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7C1612A1-8F84-C05A-3532-7D78ACC00B4D}"/>
                      </a:ext>
                    </a:extLst>
                  </p14:cNvPr>
                  <p14:cNvContentPartPr/>
                  <p14:nvPr/>
                </p14:nvContentPartPr>
                <p14:xfrm>
                  <a:off x="5916430" y="1949415"/>
                  <a:ext cx="360" cy="360"/>
                </p14:xfrm>
              </p:contentPart>
            </mc:Choice>
            <mc:Fallback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7C1612A1-8F84-C05A-3532-7D78ACC00B4D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898430" y="1931415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8313F68C-326C-81CE-EE7A-67119B197DA1}"/>
                      </a:ext>
                    </a:extLst>
                  </p14:cNvPr>
                  <p14:cNvContentPartPr/>
                  <p14:nvPr/>
                </p14:nvContentPartPr>
                <p14:xfrm>
                  <a:off x="5786110" y="1733415"/>
                  <a:ext cx="702000" cy="293400"/>
                </p14:xfrm>
              </p:contentPart>
            </mc:Choice>
            <mc:Fallback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8313F68C-326C-81CE-EE7A-67119B197DA1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5759275" y="1706596"/>
                    <a:ext cx="755133" cy="346502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417B6B9-164B-2F66-55FC-C6671C5D8313}"/>
                </a:ext>
              </a:extLst>
            </p:cNvPr>
            <p:cNvGrpSpPr/>
            <p:nvPr/>
          </p:nvGrpSpPr>
          <p:grpSpPr>
            <a:xfrm>
              <a:off x="7293070" y="2582655"/>
              <a:ext cx="323640" cy="756720"/>
              <a:chOff x="7293070" y="2582655"/>
              <a:chExt cx="323640" cy="7567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3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C9D686B2-CFD6-08ED-1767-9FDFED66D30C}"/>
                      </a:ext>
                    </a:extLst>
                  </p14:cNvPr>
                  <p14:cNvContentPartPr/>
                  <p14:nvPr/>
                </p14:nvContentPartPr>
                <p14:xfrm>
                  <a:off x="7293070" y="2582655"/>
                  <a:ext cx="187920" cy="723600"/>
                </p14:xfrm>
              </p:contentPart>
            </mc:Choice>
            <mc:Fallback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C9D686B2-CFD6-08ED-1767-9FDFED66D30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7199110" y="2489253"/>
                    <a:ext cx="375303" cy="91094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87B27EB8-30F5-239E-B997-490456C466EB}"/>
                      </a:ext>
                    </a:extLst>
                  </p14:cNvPr>
                  <p14:cNvContentPartPr/>
                  <p14:nvPr/>
                </p14:nvContentPartPr>
                <p14:xfrm>
                  <a:off x="7508710" y="3339015"/>
                  <a:ext cx="108000" cy="360"/>
                </p14:xfrm>
              </p:contentPart>
            </mc:Choice>
            <mc:Fallback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87B27EB8-30F5-239E-B997-490456C466EB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7415680" y="3276015"/>
                    <a:ext cx="294594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48974E0-6097-2E4C-7B53-11CCB9C5D807}"/>
                    </a:ext>
                  </a:extLst>
                </p14:cNvPr>
                <p14:cNvContentPartPr/>
                <p14:nvPr/>
              </p14:nvContentPartPr>
              <p14:xfrm>
                <a:off x="6142510" y="4858215"/>
                <a:ext cx="559080" cy="878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48974E0-6097-2E4C-7B53-11CCB9C5D80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048615" y="4764483"/>
                  <a:ext cx="746334" cy="2747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CD3B342-0933-93B1-9205-D31499B89266}"/>
                    </a:ext>
                  </a:extLst>
                </p14:cNvPr>
                <p14:cNvContentPartPr/>
                <p14:nvPr/>
              </p14:nvContentPartPr>
              <p14:xfrm>
                <a:off x="4510270" y="3614055"/>
                <a:ext cx="209520" cy="6678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CD3B342-0933-93B1-9205-D31499B8926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416495" y="3520112"/>
                  <a:ext cx="396534" cy="8551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F83F9F6-5A8A-E6E4-3210-B8F04420E353}"/>
                    </a:ext>
                  </a:extLst>
                </p14:cNvPr>
                <p14:cNvContentPartPr/>
                <p14:nvPr/>
              </p14:nvContentPartPr>
              <p14:xfrm>
                <a:off x="6100030" y="712455"/>
                <a:ext cx="332280" cy="90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F83F9F6-5A8A-E6E4-3210-B8F04420E35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006090" y="618705"/>
                  <a:ext cx="519624" cy="2769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970A0CC-D795-1537-29BF-DF16637674BB}"/>
                    </a:ext>
                  </a:extLst>
                </p14:cNvPr>
                <p14:cNvContentPartPr/>
                <p14:nvPr/>
              </p14:nvContentPartPr>
              <p14:xfrm>
                <a:off x="8087590" y="1771575"/>
                <a:ext cx="226800" cy="4150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970A0CC-D795-1537-29BF-DF16637674B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994296" y="1677605"/>
                  <a:ext cx="413923" cy="6024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CC1A399-EBF6-6F79-6601-8CE421E80782}"/>
                    </a:ext>
                  </a:extLst>
                </p14:cNvPr>
                <p14:cNvContentPartPr/>
                <p14:nvPr/>
              </p14:nvContentPartPr>
              <p14:xfrm>
                <a:off x="8451190" y="3606855"/>
                <a:ext cx="252000" cy="8658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CC1A399-EBF6-6F79-6601-8CE421E8078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57360" y="3512921"/>
                  <a:ext cx="439123" cy="10531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CBCD73-D5C2-A8B3-DDDF-5A19EDABC853}"/>
                    </a:ext>
                  </a:extLst>
                </p14:cNvPr>
                <p14:cNvContentPartPr/>
                <p14:nvPr/>
              </p14:nvContentPartPr>
              <p14:xfrm>
                <a:off x="8642710" y="3550335"/>
                <a:ext cx="45360" cy="2412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CBCD73-D5C2-A8B3-DDDF-5A19EDABC85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49322" y="3456535"/>
                  <a:ext cx="231603" cy="4282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99C6E87-67EE-261E-4C71-CD90CAE4820B}"/>
                    </a:ext>
                  </a:extLst>
                </p14:cNvPr>
                <p14:cNvContentPartPr/>
                <p14:nvPr/>
              </p14:nvContentPartPr>
              <p14:xfrm>
                <a:off x="8899390" y="3275295"/>
                <a:ext cx="500040" cy="61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99C6E87-67EE-261E-4C71-CD90CAE4820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805498" y="3182152"/>
                  <a:ext cx="687287" cy="2483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91D1621-1B16-BE6A-3393-9B3B9542638C}"/>
                    </a:ext>
                  </a:extLst>
                </p14:cNvPr>
                <p14:cNvContentPartPr/>
                <p14:nvPr/>
              </p14:nvContentPartPr>
              <p14:xfrm>
                <a:off x="8630830" y="3543135"/>
                <a:ext cx="217440" cy="5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91D1621-1B16-BE6A-3393-9B3B9542638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537641" y="3454935"/>
                  <a:ext cx="404353" cy="1809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1CEB902-B06A-2126-84C4-E83076D7A87C}"/>
                    </a:ext>
                  </a:extLst>
                </p14:cNvPr>
                <p14:cNvContentPartPr/>
                <p14:nvPr/>
              </p14:nvContentPartPr>
              <p14:xfrm>
                <a:off x="4450870" y="3540255"/>
                <a:ext cx="88920" cy="277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1CEB902-B06A-2126-84C4-E83076D7A87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357129" y="3447500"/>
                  <a:ext cx="275866" cy="213764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89752C1-64DF-EA46-A34B-331CA8A51900}"/>
                </a:ext>
              </a:extLst>
            </p:cNvPr>
            <p:cNvGrpSpPr/>
            <p:nvPr/>
          </p:nvGrpSpPr>
          <p:grpSpPr>
            <a:xfrm>
              <a:off x="6083830" y="726855"/>
              <a:ext cx="320400" cy="83880"/>
              <a:chOff x="6083830" y="726855"/>
              <a:chExt cx="320400" cy="83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5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80759FAE-4EC2-06EE-A47D-7B53DB7E5396}"/>
                      </a:ext>
                    </a:extLst>
                  </p14:cNvPr>
                  <p14:cNvContentPartPr/>
                  <p14:nvPr/>
                </p14:nvContentPartPr>
                <p14:xfrm>
                  <a:off x="6083830" y="726855"/>
                  <a:ext cx="41760" cy="69480"/>
                </p14:xfrm>
              </p:contentPart>
            </mc:Choice>
            <mc:Fallback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80759FAE-4EC2-06EE-A47D-7B53DB7E5396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5990673" y="633324"/>
                    <a:ext cx="228609" cy="25600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D4962569-9E7F-D3AE-8FCA-9088EB8CAA82}"/>
                      </a:ext>
                    </a:extLst>
                  </p14:cNvPr>
                  <p14:cNvContentPartPr/>
                  <p14:nvPr/>
                </p14:nvContentPartPr>
                <p14:xfrm>
                  <a:off x="6403870" y="789855"/>
                  <a:ext cx="360" cy="20880"/>
                </p14:xfrm>
              </p:contentPart>
            </mc:Choice>
            <mc:Fallback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D4962569-9E7F-D3AE-8FCA-9088EB8CAA82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6340870" y="696698"/>
                    <a:ext cx="126000" cy="207729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51E812F-0D6A-619C-9F81-56FB9A9D07B2}"/>
                    </a:ext>
                  </a:extLst>
                </p14:cNvPr>
                <p14:cNvContentPartPr/>
                <p14:nvPr/>
              </p14:nvContentPartPr>
              <p14:xfrm>
                <a:off x="8081830" y="2598855"/>
                <a:ext cx="123840" cy="722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51E812F-0D6A-619C-9F81-56FB9A9D07B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988012" y="2504940"/>
                  <a:ext cx="310940" cy="9101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058FE72-A441-44D0-077C-7FA0493095D2}"/>
                    </a:ext>
                  </a:extLst>
                </p14:cNvPr>
                <p14:cNvContentPartPr/>
                <p14:nvPr/>
              </p14:nvContentPartPr>
              <p14:xfrm>
                <a:off x="4834990" y="5301735"/>
                <a:ext cx="216360" cy="1216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058FE72-A441-44D0-077C-7FA0493095D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41270" y="5207929"/>
                  <a:ext cx="403265" cy="308756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A1E8341-7F52-3DE5-F977-75761DAD4578}"/>
                </a:ext>
              </a:extLst>
            </p:cNvPr>
            <p:cNvGrpSpPr/>
            <p:nvPr/>
          </p:nvGrpSpPr>
          <p:grpSpPr>
            <a:xfrm>
              <a:off x="4796470" y="5860455"/>
              <a:ext cx="1143000" cy="320040"/>
              <a:chOff x="4796470" y="5860455"/>
              <a:chExt cx="1143000" cy="3200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3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2660CFA9-A074-C0BC-64FC-A5CFF78E3814}"/>
                      </a:ext>
                    </a:extLst>
                  </p14:cNvPr>
                  <p14:cNvContentPartPr/>
                  <p14:nvPr/>
                </p14:nvContentPartPr>
                <p14:xfrm>
                  <a:off x="4796470" y="5860455"/>
                  <a:ext cx="1105920" cy="272520"/>
                </p14:xfrm>
              </p:contentPart>
            </mc:Choice>
            <mc:Fallback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2660CFA9-A074-C0BC-64FC-A5CFF78E3814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4703103" y="5766575"/>
                    <a:ext cx="1293191" cy="45974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EEB34B03-8A25-A4F4-3186-E46729E0C6B2}"/>
                      </a:ext>
                    </a:extLst>
                  </p14:cNvPr>
                  <p14:cNvContentPartPr/>
                  <p14:nvPr/>
                </p14:nvContentPartPr>
                <p14:xfrm>
                  <a:off x="5891950" y="6042975"/>
                  <a:ext cx="47520" cy="137520"/>
                </p14:xfrm>
              </p:contentPart>
            </mc:Choice>
            <mc:Fallback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EEB34B03-8A25-A4F4-3186-E46729E0C6B2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799046" y="5948967"/>
                    <a:ext cx="233862" cy="324998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A13AD98-7CB3-4C3B-87FA-770EC373685E}"/>
                </a:ext>
              </a:extLst>
            </p:cNvPr>
            <p:cNvGrpSpPr/>
            <p:nvPr/>
          </p:nvGrpSpPr>
          <p:grpSpPr>
            <a:xfrm>
              <a:off x="3218950" y="3628455"/>
              <a:ext cx="488520" cy="1161720"/>
              <a:chOff x="3218950" y="3628455"/>
              <a:chExt cx="488520" cy="11617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E0EF0810-8F1E-9D53-B25E-8E2A3850CBBF}"/>
                      </a:ext>
                    </a:extLst>
                  </p14:cNvPr>
                  <p14:cNvContentPartPr/>
                  <p14:nvPr/>
                </p14:nvContentPartPr>
                <p14:xfrm>
                  <a:off x="3603430" y="4777215"/>
                  <a:ext cx="104040" cy="12960"/>
                </p14:xfrm>
              </p:contentPart>
            </mc:Choice>
            <mc:Fallback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E0EF0810-8F1E-9D53-B25E-8E2A3850CBBF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3510116" y="4687013"/>
                    <a:ext cx="291205" cy="19388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CB3ECF80-CB05-C09B-F12D-0632595DFC6F}"/>
                      </a:ext>
                    </a:extLst>
                  </p14:cNvPr>
                  <p14:cNvContentPartPr/>
                  <p14:nvPr/>
                </p14:nvContentPartPr>
                <p14:xfrm>
                  <a:off x="3218950" y="3628455"/>
                  <a:ext cx="136440" cy="360"/>
                </p14:xfrm>
              </p:contentPart>
            </mc:Choice>
            <mc:Fallback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CB3ECF80-CB05-C09B-F12D-0632595DFC6F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3125850" y="3565455"/>
                    <a:ext cx="323176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1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F69B5C68-1CFD-63A6-65DD-F5D6604D9ED8}"/>
                      </a:ext>
                    </a:extLst>
                  </p14:cNvPr>
                  <p14:cNvContentPartPr/>
                  <p14:nvPr/>
                </p14:nvContentPartPr>
                <p14:xfrm>
                  <a:off x="3338470" y="3713055"/>
                  <a:ext cx="309240" cy="953640"/>
                </p14:xfrm>
              </p:contentPart>
            </mc:Choice>
            <mc:Fallback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F69B5C68-1CFD-63A6-65DD-F5D6604D9ED8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3244517" y="3619677"/>
                    <a:ext cx="496609" cy="1140933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38BEC0B-5747-3AFA-780B-9AD1C5D65F18}"/>
                </a:ext>
              </a:extLst>
            </p:cNvPr>
            <p:cNvGrpSpPr/>
            <p:nvPr/>
          </p:nvGrpSpPr>
          <p:grpSpPr>
            <a:xfrm>
              <a:off x="3732670" y="1625055"/>
              <a:ext cx="330840" cy="390240"/>
              <a:chOff x="3732670" y="1625055"/>
              <a:chExt cx="330840" cy="3902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3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EB1A78BF-E31C-5237-0E76-B6E089C01DE5}"/>
                      </a:ext>
                    </a:extLst>
                  </p14:cNvPr>
                  <p14:cNvContentPartPr/>
                  <p14:nvPr/>
                </p14:nvContentPartPr>
                <p14:xfrm>
                  <a:off x="3814390" y="1625055"/>
                  <a:ext cx="249120" cy="309960"/>
                </p14:xfrm>
              </p:contentPart>
            </mc:Choice>
            <mc:Fallback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EB1A78BF-E31C-5237-0E76-B6E089C01DE5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3720433" y="1531209"/>
                    <a:ext cx="436497" cy="49711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5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08055F95-0FF3-7ACF-E695-D051C6D8E96F}"/>
                      </a:ext>
                    </a:extLst>
                  </p14:cNvPr>
                  <p14:cNvContentPartPr/>
                  <p14:nvPr/>
                </p14:nvContentPartPr>
                <p14:xfrm>
                  <a:off x="3732670" y="1879935"/>
                  <a:ext cx="103680" cy="135360"/>
                </p14:xfrm>
              </p:contentPart>
            </mc:Choice>
            <mc:Fallback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08055F95-0FF3-7ACF-E695-D051C6D8E96F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3639144" y="1786307"/>
                    <a:ext cx="290197" cy="32208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EF20F9A-896A-16E5-1361-501CDD86EDEB}"/>
                    </a:ext>
                  </a:extLst>
                </p14:cNvPr>
                <p14:cNvContentPartPr/>
                <p14:nvPr/>
              </p14:nvContentPartPr>
              <p14:xfrm>
                <a:off x="4331710" y="1555935"/>
                <a:ext cx="479880" cy="4014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EF20F9A-896A-16E5-1361-501CDD86EDE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237774" y="1462561"/>
                  <a:ext cx="667216" cy="588684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6A42092-4467-ED55-7C6D-9491338FAB97}"/>
                </a:ext>
              </a:extLst>
            </p:cNvPr>
            <p:cNvGrpSpPr/>
            <p:nvPr/>
          </p:nvGrpSpPr>
          <p:grpSpPr>
            <a:xfrm>
              <a:off x="6175990" y="4500015"/>
              <a:ext cx="1375560" cy="815760"/>
              <a:chOff x="6175990" y="4500015"/>
              <a:chExt cx="1375560" cy="8157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9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2AAB7E2F-73AC-2289-72E6-1896F22E8655}"/>
                      </a:ext>
                    </a:extLst>
                  </p14:cNvPr>
                  <p14:cNvContentPartPr/>
                  <p14:nvPr/>
                </p14:nvContentPartPr>
                <p14:xfrm>
                  <a:off x="6175990" y="4500015"/>
                  <a:ext cx="1375560" cy="815760"/>
                </p14:xfrm>
              </p:contentPart>
            </mc:Choice>
            <mc:Fallback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2AAB7E2F-73AC-2289-72E6-1896F22E8655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6082031" y="4406095"/>
                    <a:ext cx="1562941" cy="100306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1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04F196AF-AAD6-676B-642A-D2B741CF5245}"/>
                      </a:ext>
                    </a:extLst>
                  </p14:cNvPr>
                  <p14:cNvContentPartPr/>
                  <p14:nvPr/>
                </p14:nvContentPartPr>
                <p14:xfrm>
                  <a:off x="6340870" y="5136135"/>
                  <a:ext cx="507600" cy="33480"/>
                </p14:xfrm>
              </p:contentPart>
            </mc:Choice>
            <mc:Fallback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04F196AF-AAD6-676B-642A-D2B741CF5245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6246969" y="5043135"/>
                    <a:ext cx="694865" cy="21894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3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4C029DA0-207B-8764-252B-7E819EC98BC7}"/>
                      </a:ext>
                    </a:extLst>
                  </p14:cNvPr>
                  <p14:cNvContentPartPr/>
                  <p14:nvPr/>
                </p14:nvContentPartPr>
                <p14:xfrm>
                  <a:off x="6670990" y="4775775"/>
                  <a:ext cx="14400" cy="127080"/>
                </p14:xfrm>
              </p:contentPart>
            </mc:Choice>
            <mc:Fallback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4C029DA0-207B-8764-252B-7E819EC98BC7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6577657" y="4682476"/>
                    <a:ext cx="200533" cy="3142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5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407CC471-A692-D7DC-3029-530FA45305E1}"/>
                      </a:ext>
                    </a:extLst>
                  </p14:cNvPr>
                  <p14:cNvContentPartPr/>
                  <p14:nvPr/>
                </p14:nvContentPartPr>
                <p14:xfrm>
                  <a:off x="6494950" y="4999335"/>
                  <a:ext cx="601920" cy="171720"/>
                </p14:xfrm>
              </p:contentPart>
            </mc:Choice>
            <mc:Fallback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407CC471-A692-D7DC-3029-530FA45305E1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6400984" y="4905426"/>
                    <a:ext cx="789315" cy="3590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7">
                <p14:nvContentPartPr>
                  <p14:cNvPr id="75" name="Ink 74">
                    <a:extLst>
                      <a:ext uri="{FF2B5EF4-FFF2-40B4-BE49-F238E27FC236}">
                        <a16:creationId xmlns:a16="http://schemas.microsoft.com/office/drawing/2014/main" id="{FE525A52-12B1-72C4-1219-F6B7B3D6456F}"/>
                      </a:ext>
                    </a:extLst>
                  </p14:cNvPr>
                  <p14:cNvContentPartPr/>
                  <p14:nvPr/>
                </p14:nvContentPartPr>
                <p14:xfrm>
                  <a:off x="6603670" y="5197335"/>
                  <a:ext cx="101160" cy="28080"/>
                </p14:xfrm>
              </p:contentPart>
            </mc:Choice>
            <mc:Fallback>
              <p:pic>
                <p:nvPicPr>
                  <p:cNvPr id="75" name="Ink 74">
                    <a:extLst>
                      <a:ext uri="{FF2B5EF4-FFF2-40B4-BE49-F238E27FC236}">
                        <a16:creationId xmlns:a16="http://schemas.microsoft.com/office/drawing/2014/main" id="{FE525A52-12B1-72C4-1219-F6B7B3D6456F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6510003" y="5102835"/>
                    <a:ext cx="287958" cy="2165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3B7E620-16F5-45B1-5282-FD3786D9D137}"/>
                    </a:ext>
                  </a:extLst>
                </p14:cNvPr>
                <p14:cNvContentPartPr/>
                <p14:nvPr/>
              </p14:nvContentPartPr>
              <p14:xfrm>
                <a:off x="4118230" y="3566535"/>
                <a:ext cx="293400" cy="9417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3B7E620-16F5-45B1-5282-FD3786D9D13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024363" y="3472627"/>
                  <a:ext cx="480597" cy="112903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194B7995-B9C1-CAF2-E3A1-C2DBFEDEEF46}"/>
              </a:ext>
            </a:extLst>
          </p:cNvPr>
          <p:cNvSpPr txBox="1"/>
          <p:nvPr/>
        </p:nvSpPr>
        <p:spPr>
          <a:xfrm>
            <a:off x="731815" y="1531195"/>
            <a:ext cx="323999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0" dirty="0">
                <a:solidFill>
                  <a:srgbClr val="931915"/>
                </a:solidFill>
                <a:latin typeface="Impact" panose="020B0806030902050204" pitchFamily="34" charset="0"/>
              </a:rPr>
              <a:t>N</a:t>
            </a:r>
            <a:r>
              <a:rPr lang="en-US" sz="220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5CFD8D9-CC1E-9741-A480-1E60DD54265D}"/>
              </a:ext>
            </a:extLst>
          </p:cNvPr>
          <p:cNvSpPr txBox="1"/>
          <p:nvPr/>
        </p:nvSpPr>
        <p:spPr>
          <a:xfrm>
            <a:off x="7898904" y="1560226"/>
            <a:ext cx="422263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0" dirty="0">
                <a:latin typeface="Impact" panose="020B0806030902050204" pitchFamily="34" charset="0"/>
              </a:rPr>
              <a:t>EHT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EC65EDFF-AD47-F4D1-A800-9833023725E6}"/>
                  </a:ext>
                </a:extLst>
              </p14:cNvPr>
              <p14:cNvContentPartPr/>
              <p14:nvPr/>
            </p14:nvContentPartPr>
            <p14:xfrm>
              <a:off x="6016870" y="2294295"/>
              <a:ext cx="28800" cy="104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EC65EDFF-AD47-F4D1-A800-9833023725E6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953870" y="2231655"/>
                <a:ext cx="15444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78340AB-6517-FCE2-7716-30F06EBD14F0}"/>
                  </a:ext>
                </a:extLst>
              </p14:cNvPr>
              <p14:cNvContentPartPr/>
              <p14:nvPr/>
            </p14:nvContentPartPr>
            <p14:xfrm>
              <a:off x="4524670" y="1964535"/>
              <a:ext cx="92520" cy="2718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78340AB-6517-FCE2-7716-30F06EBD14F0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462030" y="1901535"/>
                <a:ext cx="21816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BBB008D-B8CA-3EF6-67E1-1EEC2EE96D7D}"/>
                  </a:ext>
                </a:extLst>
              </p14:cNvPr>
              <p14:cNvContentPartPr/>
              <p14:nvPr/>
            </p14:nvContentPartPr>
            <p14:xfrm>
              <a:off x="4525780" y="2000844"/>
              <a:ext cx="21600" cy="439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BBB008D-B8CA-3EF6-67E1-1EEC2EE96D7D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462780" y="1937844"/>
                <a:ext cx="14724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4FDC8BB2-DA3F-5E84-9C3D-40CE704FE8DE}"/>
                  </a:ext>
                </a:extLst>
              </p14:cNvPr>
              <p14:cNvContentPartPr/>
              <p14:nvPr/>
            </p14:nvContentPartPr>
            <p14:xfrm>
              <a:off x="4590220" y="2192364"/>
              <a:ext cx="158040" cy="648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4FDC8BB2-DA3F-5E84-9C3D-40CE704FE8DE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527220" y="2129724"/>
                <a:ext cx="28368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DDE027E0-F5DE-AE89-42BA-AF1B04A753E4}"/>
                  </a:ext>
                </a:extLst>
              </p14:cNvPr>
              <p14:cNvContentPartPr/>
              <p14:nvPr/>
            </p14:nvContentPartPr>
            <p14:xfrm>
              <a:off x="4728100" y="2253924"/>
              <a:ext cx="360" cy="3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DDE027E0-F5DE-AE89-42BA-AF1B04A753E4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665100" y="219128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3652207-3881-AC4A-3E07-B58E3AB19B30}"/>
                  </a:ext>
                </a:extLst>
              </p14:cNvPr>
              <p14:cNvContentPartPr/>
              <p14:nvPr/>
            </p14:nvContentPartPr>
            <p14:xfrm>
              <a:off x="4582300" y="3385044"/>
              <a:ext cx="360" cy="3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3652207-3881-AC4A-3E07-B58E3AB19B30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519300" y="332240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95EE9231-7763-D712-E056-A2861BFA5980}"/>
                  </a:ext>
                </a:extLst>
              </p14:cNvPr>
              <p14:cNvContentPartPr/>
              <p14:nvPr/>
            </p14:nvContentPartPr>
            <p14:xfrm>
              <a:off x="4581580" y="3377844"/>
              <a:ext cx="34920" cy="1018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95EE9231-7763-D712-E056-A2861BFA598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518940" y="3314844"/>
                <a:ext cx="160560" cy="22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5708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Impact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Protopapas, Pavlos</dc:creator>
  <cp:lastModifiedBy>Protopapas, Pavlos</cp:lastModifiedBy>
  <cp:revision>2</cp:revision>
  <dcterms:created xsi:type="dcterms:W3CDTF">2022-12-23T19:43:31Z</dcterms:created>
  <dcterms:modified xsi:type="dcterms:W3CDTF">2022-12-23T20:09:27Z</dcterms:modified>
</cp:coreProperties>
</file>