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9"/>
    <p:restoredTop sz="96327"/>
  </p:normalViewPr>
  <p:slideViewPr>
    <p:cSldViewPr snapToGrid="0">
      <p:cViewPr>
        <p:scale>
          <a:sx n="135" d="100"/>
          <a:sy n="135" d="100"/>
        </p:scale>
        <p:origin x="18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33.6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24575,'0'26'0,"0"-4"0,0-15 0,0 3 0,0-1 0,0 1 0,0-1 0,0 1 0,0-2 0,0 4 0,0-3 0,0 2 0,0-3 0,0 3 0,0-2 0,0 2 0,2-2 0,-1 1 0,0-1 0,0 2 0,0-1 0,1 0 0,-1-1 0,0 1 0,-1-1 0,2 1 0,-1-1 0,1-1 0,-1 3 0,-1-4 0,0 5 0,0-3 0,0 1 0,0 1 0,0-3 0,0 0 0,0 2 0,1-1 0,0 2 0,1-2 0,-1 1 0,1 1 0,-1-1 0,1 2 0,-2-1 0,1 0 0,0 0 0,1-2 0,-1 1 0,1-3 0,2 5 0,-2-4 0,3 2 0,-2-1 0,3-2 0,-1 3 0,2-2 0,-1-2 0,-1 1 0,4 3 0,-2-3 0,3 5 0,0-3 0,2 2 0,2 3 0,0 1 0,-1-1 0,-1-1 0,-3-4 0,-2 0 0,-1-4 0,0 2 0,3-3 0,0 2 0,2 0 0,0 0 0,-5-2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41.4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24575,'20'12'0,"-4"-3"0,-13-4 0,-1 0 0,2 6 0,-2-2 0,2 0 0,-2-1 0,1 0 0,-2 1 0,1 1 0,-2-2 0,0 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46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438 180 24575,'-14'-22'0,"0"2"0,5 10 0,-1-1 0,1 1 0,-1 2 0,0 0 0,1 0 0,-1 2 0,1 0 0,0 1 0,2 1 0,-2 1 0,1-1 0,-3 3 0,-3 0 0,-1 4 0,-2 0 0,2 0 0,1 0 0,3-1 0,3 0 0,-1 0 0,0-3 0,-2 0 0,2-3 0,2 0 0,-1 1 0,-5-3 0,1 2 0,-3-1 0,6 2 0,1 1 0,-2-1 0,3 0 0,-3-1 0,2 1 0,-1-1 0,1 0 0,0 2 0,-2-4 0,2 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50.3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4:57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20:05:04.7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 24575,'7'31'0,"0"-2"0,-1-5 0,-1-1 0,1 0 0,1-1 0,0-1 0,1-2 0,-1-3 0,0-2 0,-1-3 0,0-1 0,-2-4 0,2 4 0,-3-37 0,0 20 0,-2-27 0,-2 23 0,-1 2 0,1-2 0,0 3 0,-1-1 0,1-1 0,0 2 0,1-2 0,0 1 0,0 0 0,0 0 0,0-2 0,0 4 0,0-4 0,0 2 0,0 0 0,0-1 0,0 1 0,0-2 0,0 2 0,0 0 0,0 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180412" y="2341902"/>
            <a:ext cx="32672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931915"/>
                </a:solidFill>
                <a:latin typeface="Impact" panose="020B0806030902050204" pitchFamily="34" charset="0"/>
              </a:rPr>
              <a:t>R</a:t>
            </a:r>
            <a:r>
              <a:rPr lang="en-US" sz="2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CFD8D9-CC1E-9741-A480-1E60DD54265D}"/>
              </a:ext>
            </a:extLst>
          </p:cNvPr>
          <p:cNvSpPr txBox="1"/>
          <p:nvPr/>
        </p:nvSpPr>
        <p:spPr>
          <a:xfrm>
            <a:off x="5154043" y="2345955"/>
            <a:ext cx="672812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latin typeface="Impact" panose="020B0806030902050204" pitchFamily="34" charset="0"/>
              </a:rPr>
              <a:t>COMP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78340AB-6517-FCE2-7716-30F06EBD14F0}"/>
                  </a:ext>
                </a:extLst>
              </p14:cNvPr>
              <p14:cNvContentPartPr/>
              <p14:nvPr/>
            </p14:nvContentPartPr>
            <p14:xfrm>
              <a:off x="4524670" y="1964535"/>
              <a:ext cx="92520" cy="271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78340AB-6517-FCE2-7716-30F06EBD14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2030" y="1901535"/>
                <a:ext cx="218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BB008D-B8CA-3EF6-67E1-1EEC2EE96D7D}"/>
                  </a:ext>
                </a:extLst>
              </p14:cNvPr>
              <p14:cNvContentPartPr/>
              <p14:nvPr/>
            </p14:nvContentPartPr>
            <p14:xfrm>
              <a:off x="4525780" y="2000844"/>
              <a:ext cx="21600" cy="43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BB008D-B8CA-3EF6-67E1-1EEC2EE96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2780" y="1937844"/>
                <a:ext cx="147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FDC8BB2-DA3F-5E84-9C3D-40CE704FE8DE}"/>
                  </a:ext>
                </a:extLst>
              </p14:cNvPr>
              <p14:cNvContentPartPr/>
              <p14:nvPr/>
            </p14:nvContentPartPr>
            <p14:xfrm>
              <a:off x="4590220" y="2192364"/>
              <a:ext cx="158040" cy="64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FDC8BB2-DA3F-5E84-9C3D-40CE704FE8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7220" y="2129724"/>
                <a:ext cx="283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E027E0-F5DE-AE89-42BA-AF1B04A753E4}"/>
                  </a:ext>
                </a:extLst>
              </p14:cNvPr>
              <p14:cNvContentPartPr/>
              <p14:nvPr/>
            </p14:nvContentPartPr>
            <p14:xfrm>
              <a:off x="4728100" y="2253924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E027E0-F5DE-AE89-42BA-AF1B04A753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5100" y="219128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3652207-3881-AC4A-3E07-B58E3AB19B30}"/>
                  </a:ext>
                </a:extLst>
              </p14:cNvPr>
              <p14:cNvContentPartPr/>
              <p14:nvPr/>
            </p14:nvContentPartPr>
            <p14:xfrm>
              <a:off x="4582300" y="3385044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3652207-3881-AC4A-3E07-B58E3AB19B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9300" y="332240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5EE9231-7763-D712-E056-A2861BFA5980}"/>
                  </a:ext>
                </a:extLst>
              </p14:cNvPr>
              <p14:cNvContentPartPr/>
              <p14:nvPr/>
            </p14:nvContentPartPr>
            <p14:xfrm>
              <a:off x="4581580" y="3377844"/>
              <a:ext cx="34920" cy="101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5EE9231-7763-D712-E056-A2861BFA59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8940" y="3314844"/>
                <a:ext cx="16056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89" name="Graphic 88" descr="Torch outline">
            <a:extLst>
              <a:ext uri="{FF2B5EF4-FFF2-40B4-BE49-F238E27FC236}">
                <a16:creationId xmlns:a16="http://schemas.microsoft.com/office/drawing/2014/main" id="{4D2F86A3-4633-139D-4F79-E49FA578F8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7902" y="631595"/>
            <a:ext cx="4424965" cy="46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4</cp:revision>
  <dcterms:created xsi:type="dcterms:W3CDTF">2022-12-23T19:43:31Z</dcterms:created>
  <dcterms:modified xsi:type="dcterms:W3CDTF">2022-12-23T20:29:10Z</dcterms:modified>
</cp:coreProperties>
</file>