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/>
    <p:restoredTop sz="96327"/>
  </p:normalViewPr>
  <p:slideViewPr>
    <p:cSldViewPr snapToGrid="0">
      <p:cViewPr varScale="1">
        <p:scale>
          <a:sx n="98" d="100"/>
          <a:sy n="98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CF7E-20B9-C23D-3BDE-522AD7B9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8BF7-2AA5-776F-CB2A-BDADE2A7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8EDA-54C9-C6C1-EF74-E0C2810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1810-81BA-6FAA-34DC-0702BFA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2B6C-4B9C-B8D9-65A4-9259356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14D9-5375-DB71-541E-B778F3C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D55C-C13E-696D-A049-4A838BEF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6470-ADC1-3FDD-56E6-79981B8F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3CBE-1278-BA57-B19B-EBEADA71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7C5-1417-CE95-78DD-0F77D0D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0D8C7-3C8B-6E12-D2E0-32978539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045E-2D08-D072-5F3F-F5CB9049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19B3-F1D5-7619-29E7-9E16757B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1C38-398D-E407-0A42-8106C92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618E-1E0E-110B-0E64-06F42FA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085-BAFE-A58D-F0E2-EE25864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CF8-3FE3-070C-4049-43DCA70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8614-BA4E-D04F-BE6E-AAEA4391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D5D8-68ED-E7E2-6EEB-17A9380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7D6C-B225-1E20-993E-136C3809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A4FB-14BB-1975-5BD9-58C35E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FBDF-0EE9-C161-1711-8EBD19B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B71-200B-CA0A-EF3F-E05BABF8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F6CF-738F-2753-F26C-4478ED9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96D-F872-43DC-2AE4-D049F7AF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479-924D-C4A5-42E6-AA40E44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411-E05E-0BFE-B667-32E5BD29D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2D1B-36FE-08EB-F3FA-E77E1317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872C-FE3C-76E3-582A-39B942C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123D-C3D6-99C5-111E-2371C179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7A2F-EFBF-9CFC-7546-BEEEBD0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E0E-90E8-EA19-BBDF-DC0C8D0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6C57-B4E6-E29A-1298-2FDD27B5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5E9F-8A30-42FB-9C36-75856924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1A0E-C422-C9DD-A588-9EA931C3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8480-B111-F8C8-5938-BC15E1B8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F592-F20D-1BC6-36A2-C4BC3E0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FB95B-1EAE-338A-61F2-B346B812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DF8-E7D0-A3D2-91AB-6BED1798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75BA-36A2-D62C-3ADD-DDE85FE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686B8-471C-7091-7364-47BF6F3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57D17-57E9-E87C-AFBE-0BA117E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8CF8-519B-8EC5-5BA2-B247E0C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9749-E38E-41F7-A9AA-72E01BB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076D1-802D-CDAD-225E-287A011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D844D-A510-F9CE-A5BB-B6F0620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027B-783C-40F1-869A-9212D03A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5EE-923C-FD4D-ACFD-697CF4FE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06DE-4803-ED00-B7BD-33D1EBA7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0665-746C-10B7-595D-556C00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B27-C203-90F0-8F48-2C7EBD0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1B4-9DA8-DD55-1C38-D56E52C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8A83-1218-B64D-2B4B-2C724DE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3333-6E58-07A4-6884-47220793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77F8-DD1E-88F3-B28C-6CB9CD5F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FD37-F90C-D0DD-4AA1-B4D21E5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1E8E-C31D-B016-E73F-BFFD0CD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1837B-B265-E7A1-774E-438BD8C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60E34-FCC5-4773-5635-02477E6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8863-1106-BC9F-E8D0-99F94F30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2B6E-5179-5DE8-F1EF-1C8E75C3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688-FE2B-F334-D34F-C02558EE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471-5AE2-5688-9413-CC4CEE65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654647" y="1927458"/>
            <a:ext cx="93490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  <a:cs typeface="Algerian" panose="020F0502020204030204" pitchFamily="34" charset="0"/>
              </a:rPr>
              <a:t>C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cs typeface="Algerian" panose="020F0502020204030204" pitchFamily="34" charset="0"/>
              </a:rPr>
              <a:t>S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|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109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A</a:t>
            </a:r>
            <a:endParaRPr lang="en-US" sz="216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826770" y="1884427"/>
            <a:ext cx="9470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  <a:cs typeface="Algerian" panose="020F0502020204030204" pitchFamily="34" charset="0"/>
              </a:rPr>
              <a:t>C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cs typeface="Algerian" panose="020F0502020204030204" pitchFamily="34" charset="0"/>
              </a:rPr>
              <a:t>S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|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109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B</a:t>
            </a:r>
            <a:endParaRPr lang="en-US" sz="216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0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1369261" y="1938215"/>
            <a:ext cx="78069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A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C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|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112615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4978968" y="1128318"/>
            <a:ext cx="6442789" cy="487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100" dirty="0">
                <a:solidFill>
                  <a:srgbClr val="931915"/>
                </a:solidFill>
                <a:latin typeface="Impact" panose="020B0806030902050204" pitchFamily="34" charset="0"/>
              </a:rPr>
              <a:t>R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oc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k</a:t>
            </a:r>
            <a:endParaRPr lang="en-US" sz="216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Graphic 2" descr="Crystals with solid fill">
            <a:extLst>
              <a:ext uri="{FF2B5EF4-FFF2-40B4-BE49-F238E27FC236}">
                <a16:creationId xmlns:a16="http://schemas.microsoft.com/office/drawing/2014/main" id="{046EE381-12DF-91B7-53D0-780A4732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5017" y="788348"/>
            <a:ext cx="2368732" cy="2368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F8563-208A-B4B5-78C8-C74D52B8F15F}"/>
              </a:ext>
            </a:extLst>
          </p:cNvPr>
          <p:cNvSpPr txBox="1"/>
          <p:nvPr/>
        </p:nvSpPr>
        <p:spPr>
          <a:xfrm>
            <a:off x="1110343" y="1409908"/>
            <a:ext cx="5277394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900" dirty="0">
                <a:solidFill>
                  <a:srgbClr val="931915"/>
                </a:solidFill>
                <a:latin typeface="Impact" panose="020B0806030902050204" pitchFamily="34" charset="0"/>
              </a:rPr>
              <a:t>B</a:t>
            </a:r>
            <a:r>
              <a:rPr lang="en-US" sz="199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314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3ADAB649-01E0-5C24-05E5-F3592906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22" y="2235926"/>
            <a:ext cx="4913811" cy="491381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3607682" y="1163663"/>
            <a:ext cx="55964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0" dirty="0">
                <a:solidFill>
                  <a:srgbClr val="931915"/>
                </a:solidFill>
                <a:latin typeface="Impact" panose="020B0806030902050204" pitchFamily="34" charset="0"/>
              </a:rPr>
              <a:t>P</a:t>
            </a:r>
            <a:r>
              <a:rPr lang="en-US" sz="18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IN</a:t>
            </a:r>
            <a:r>
              <a:rPr lang="en-US" sz="18000" dirty="0">
                <a:solidFill>
                  <a:srgbClr val="931915"/>
                </a:solidFill>
                <a:latin typeface="Impact" panose="020B0806030902050204" pitchFamily="34" charset="0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225136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2002276" y="1163663"/>
            <a:ext cx="88072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0" dirty="0" err="1">
                <a:solidFill>
                  <a:srgbClr val="931915"/>
                </a:solidFill>
                <a:latin typeface="Impact" panose="020B0806030902050204" pitchFamily="34" charset="0"/>
              </a:rPr>
              <a:t>H</a:t>
            </a:r>
            <a:r>
              <a:rPr lang="en-US" sz="18000" dirty="0" err="1">
                <a:latin typeface="Impact" panose="020B0806030902050204" pitchFamily="34" charset="0"/>
              </a:rPr>
              <a:t>arvard</a:t>
            </a:r>
            <a:r>
              <a:rPr lang="en-US" sz="18000" dirty="0" err="1">
                <a:solidFill>
                  <a:srgbClr val="931915"/>
                </a:solidFill>
                <a:latin typeface="Impact" panose="020B0806030902050204" pitchFamily="34" charset="0"/>
              </a:rPr>
              <a:t>X</a:t>
            </a:r>
            <a:endParaRPr lang="en-US" sz="18000" dirty="0">
              <a:solidFill>
                <a:srgbClr val="93191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13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14</cp:revision>
  <dcterms:created xsi:type="dcterms:W3CDTF">2022-12-23T19:43:31Z</dcterms:created>
  <dcterms:modified xsi:type="dcterms:W3CDTF">2022-12-28T00:19:20Z</dcterms:modified>
</cp:coreProperties>
</file>