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5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2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4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3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2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7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9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7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60FA-5391-42A7-ADB2-B9CD4F97321A}" type="datetimeFigureOut">
              <a:rPr lang="nl-NL" smtClean="0"/>
              <a:t>13-9-2017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8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2599" y="283681"/>
            <a:ext cx="145084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main</a:t>
            </a:r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53041" y="1841862"/>
            <a:ext cx="228991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processSetting</a:t>
            </a:r>
          </a:p>
          <a:p>
            <a:pPr algn="ctr"/>
            <a:r>
              <a:rPr lang="nl-NL" dirty="0" smtClean="0"/>
              <a:t>Parsing xml</a:t>
            </a:r>
            <a:endParaRPr lang="nl-NL" dirty="0"/>
          </a:p>
        </p:txBody>
      </p:sp>
      <p:sp>
        <p:nvSpPr>
          <p:cNvPr id="6" name="Oval 5"/>
          <p:cNvSpPr/>
          <p:nvPr/>
        </p:nvSpPr>
        <p:spPr>
          <a:xfrm>
            <a:off x="2730547" y="1841862"/>
            <a:ext cx="197208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Control</a:t>
            </a:r>
            <a:endParaRPr lang="nl-NL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1198001" y="1015201"/>
            <a:ext cx="840022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2038023" y="1015201"/>
            <a:ext cx="1678565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342960" y="2207622"/>
            <a:ext cx="38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70901" y="3629782"/>
            <a:ext cx="1531728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 Video</a:t>
            </a:r>
            <a:endParaRPr lang="nl-NL" dirty="0"/>
          </a:p>
        </p:txBody>
      </p:sp>
      <p:sp>
        <p:nvSpPr>
          <p:cNvPr id="14" name="Oval 13"/>
          <p:cNvSpPr/>
          <p:nvPr/>
        </p:nvSpPr>
        <p:spPr>
          <a:xfrm>
            <a:off x="463214" y="3453162"/>
            <a:ext cx="1469571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Image</a:t>
            </a:r>
            <a:endParaRPr lang="nl-NL" dirty="0"/>
          </a:p>
        </p:txBody>
      </p:sp>
      <p:cxnSp>
        <p:nvCxnSpPr>
          <p:cNvPr id="16" name="Straight Arrow Connector 15"/>
          <p:cNvCxnSpPr>
            <a:stCxn id="6" idx="4"/>
            <a:endCxn id="14" idx="0"/>
          </p:cNvCxnSpPr>
          <p:nvPr/>
        </p:nvCxnSpPr>
        <p:spPr>
          <a:xfrm flipH="1">
            <a:off x="1198000" y="2573382"/>
            <a:ext cx="2518588" cy="8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13" idx="0"/>
          </p:cNvCxnSpPr>
          <p:nvPr/>
        </p:nvCxnSpPr>
        <p:spPr>
          <a:xfrm>
            <a:off x="3716588" y="2573382"/>
            <a:ext cx="220177" cy="10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5207" y="4901448"/>
            <a:ext cx="2510680" cy="8327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Setting up </a:t>
            </a:r>
          </a:p>
          <a:p>
            <a:pPr algn="ctr"/>
            <a:r>
              <a:rPr lang="nl-NL" dirty="0" smtClean="0"/>
              <a:t>Video connections</a:t>
            </a:r>
            <a:endParaRPr lang="nl-NL" dirty="0"/>
          </a:p>
        </p:txBody>
      </p:sp>
      <p:cxnSp>
        <p:nvCxnSpPr>
          <p:cNvPr id="21" name="Straight Arrow Connector 20"/>
          <p:cNvCxnSpPr>
            <a:stCxn id="13" idx="4"/>
            <a:endCxn id="19" idx="0"/>
          </p:cNvCxnSpPr>
          <p:nvPr/>
        </p:nvCxnSpPr>
        <p:spPr>
          <a:xfrm flipH="1">
            <a:off x="2730547" y="4413553"/>
            <a:ext cx="1206218" cy="4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63391" y="622430"/>
            <a:ext cx="1976139" cy="95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 labeler </a:t>
            </a:r>
            <a:r>
              <a:rPr lang="nl-NL" altLang="zh-CN" dirty="0" smtClean="0"/>
              <a:t>Software</a:t>
            </a:r>
            <a:endParaRPr lang="nl-NL" dirty="0"/>
          </a:p>
        </p:txBody>
      </p:sp>
      <p:cxnSp>
        <p:nvCxnSpPr>
          <p:cNvPr id="25" name="Straight Arrow Connector 24"/>
          <p:cNvCxnSpPr>
            <a:stCxn id="14" idx="7"/>
            <a:endCxn id="23" idx="3"/>
          </p:cNvCxnSpPr>
          <p:nvPr/>
        </p:nvCxnSpPr>
        <p:spPr>
          <a:xfrm flipV="1">
            <a:off x="1717571" y="1441572"/>
            <a:ext cx="7435219" cy="21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23" idx="4"/>
          </p:cNvCxnSpPr>
          <p:nvPr/>
        </p:nvCxnSpPr>
        <p:spPr>
          <a:xfrm flipV="1">
            <a:off x="4478313" y="1582115"/>
            <a:ext cx="5373148" cy="21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654625" y="2419611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video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sp>
        <p:nvSpPr>
          <p:cNvPr id="60" name="Oval 59"/>
          <p:cNvSpPr/>
          <p:nvPr/>
        </p:nvSpPr>
        <p:spPr>
          <a:xfrm>
            <a:off x="10492171" y="2419611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image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cxnSp>
        <p:nvCxnSpPr>
          <p:cNvPr id="62" name="Straight Arrow Connector 61"/>
          <p:cNvCxnSpPr>
            <a:stCxn id="23" idx="4"/>
            <a:endCxn id="59" idx="0"/>
          </p:cNvCxnSpPr>
          <p:nvPr/>
        </p:nvCxnSpPr>
        <p:spPr>
          <a:xfrm flipH="1">
            <a:off x="9438397" y="1582115"/>
            <a:ext cx="413064" cy="83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5"/>
            <a:endCxn id="60" idx="0"/>
          </p:cNvCxnSpPr>
          <p:nvPr/>
        </p:nvCxnSpPr>
        <p:spPr>
          <a:xfrm>
            <a:off x="10550131" y="1441572"/>
            <a:ext cx="725812" cy="9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756032" y="3822499"/>
            <a:ext cx="1420395" cy="81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widget</a:t>
            </a:r>
            <a:endParaRPr lang="nl-NL" dirty="0"/>
          </a:p>
        </p:txBody>
      </p:sp>
      <p:cxnSp>
        <p:nvCxnSpPr>
          <p:cNvPr id="71" name="Straight Arrow Connector 70"/>
          <p:cNvCxnSpPr>
            <a:stCxn id="59" idx="4"/>
            <a:endCxn id="69" idx="0"/>
          </p:cNvCxnSpPr>
          <p:nvPr/>
        </p:nvCxnSpPr>
        <p:spPr>
          <a:xfrm>
            <a:off x="9438397" y="3257645"/>
            <a:ext cx="1027833" cy="5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760290" y="5962388"/>
            <a:ext cx="2261317" cy="8768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</a:t>
            </a:r>
          </a:p>
          <a:p>
            <a:pPr algn="ctr"/>
            <a:r>
              <a:rPr lang="nl-NL" dirty="0" smtClean="0"/>
              <a:t>play pause stop</a:t>
            </a:r>
            <a:endParaRPr lang="nl-NL" dirty="0"/>
          </a:p>
        </p:txBody>
      </p:sp>
      <p:cxnSp>
        <p:nvCxnSpPr>
          <p:cNvPr id="74" name="Straight Arrow Connector 73"/>
          <p:cNvCxnSpPr>
            <a:stCxn id="49" idx="3"/>
            <a:endCxn id="72" idx="0"/>
          </p:cNvCxnSpPr>
          <p:nvPr/>
        </p:nvCxnSpPr>
        <p:spPr>
          <a:xfrm flipH="1">
            <a:off x="8890949" y="5542962"/>
            <a:ext cx="372992" cy="4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0222168" y="6061902"/>
            <a:ext cx="1899778" cy="7648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 ctrl</a:t>
            </a:r>
          </a:p>
          <a:p>
            <a:pPr algn="ctr"/>
            <a:r>
              <a:rPr lang="nl-NL" dirty="0" smtClean="0"/>
              <a:t>connections</a:t>
            </a:r>
            <a:endParaRPr lang="nl-NL" dirty="0"/>
          </a:p>
        </p:txBody>
      </p:sp>
      <p:cxnSp>
        <p:nvCxnSpPr>
          <p:cNvPr id="78" name="Straight Arrow Connector 77"/>
          <p:cNvCxnSpPr>
            <a:stCxn id="69" idx="3"/>
            <a:endCxn id="49" idx="0"/>
          </p:cNvCxnSpPr>
          <p:nvPr/>
        </p:nvCxnSpPr>
        <p:spPr>
          <a:xfrm flipH="1">
            <a:off x="9754908" y="4514354"/>
            <a:ext cx="209136" cy="45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471539" y="250329"/>
            <a:ext cx="1949989" cy="92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Labeling</a:t>
            </a:r>
          </a:p>
          <a:p>
            <a:pPr algn="ctr"/>
            <a:r>
              <a:rPr lang="nl-NL" dirty="0" smtClean="0"/>
              <a:t>Task ctrl and cons</a:t>
            </a:r>
            <a:endParaRPr lang="nl-NL" dirty="0"/>
          </a:p>
        </p:txBody>
      </p:sp>
      <p:cxnSp>
        <p:nvCxnSpPr>
          <p:cNvPr id="97" name="Straight Arrow Connector 96"/>
          <p:cNvCxnSpPr>
            <a:stCxn id="6" idx="6"/>
            <a:endCxn id="23" idx="2"/>
          </p:cNvCxnSpPr>
          <p:nvPr/>
        </p:nvCxnSpPr>
        <p:spPr>
          <a:xfrm flipV="1">
            <a:off x="4702629" y="1102273"/>
            <a:ext cx="4160762" cy="11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" idx="7"/>
            <a:endCxn id="79" idx="3"/>
          </p:cNvCxnSpPr>
          <p:nvPr/>
        </p:nvCxnSpPr>
        <p:spPr>
          <a:xfrm flipV="1">
            <a:off x="4413824" y="1042002"/>
            <a:ext cx="1343284" cy="90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9" idx="3"/>
            <a:endCxn id="119" idx="0"/>
          </p:cNvCxnSpPr>
          <p:nvPr/>
        </p:nvCxnSpPr>
        <p:spPr>
          <a:xfrm flipH="1">
            <a:off x="8384622" y="3134918"/>
            <a:ext cx="499564" cy="50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525436" y="3636526"/>
            <a:ext cx="1718371" cy="78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Smart</a:t>
            </a:r>
          </a:p>
          <a:p>
            <a:pPr algn="ctr"/>
            <a:r>
              <a:rPr lang="nl-NL" dirty="0" smtClean="0"/>
              <a:t> scroll Area</a:t>
            </a:r>
          </a:p>
        </p:txBody>
      </p:sp>
      <p:sp>
        <p:nvSpPr>
          <p:cNvPr id="124" name="Oval 123"/>
          <p:cNvSpPr/>
          <p:nvPr/>
        </p:nvSpPr>
        <p:spPr>
          <a:xfrm>
            <a:off x="6417863" y="4874272"/>
            <a:ext cx="1949988" cy="78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Surface </a:t>
            </a:r>
          </a:p>
          <a:p>
            <a:pPr algn="ctr"/>
            <a:r>
              <a:rPr lang="en-US" dirty="0" smtClean="0"/>
              <a:t>Showing Ctrl</a:t>
            </a:r>
            <a:endParaRPr lang="nl-NL" dirty="0"/>
          </a:p>
        </p:txBody>
      </p:sp>
      <p:cxnSp>
        <p:nvCxnSpPr>
          <p:cNvPr id="126" name="Straight Arrow Connector 125"/>
          <p:cNvCxnSpPr>
            <a:stCxn id="119" idx="4"/>
            <a:endCxn id="124" idx="0"/>
          </p:cNvCxnSpPr>
          <p:nvPr/>
        </p:nvCxnSpPr>
        <p:spPr>
          <a:xfrm flipH="1">
            <a:off x="7392857" y="4424537"/>
            <a:ext cx="991765" cy="4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5"/>
            <a:endCxn id="119" idx="0"/>
          </p:cNvCxnSpPr>
          <p:nvPr/>
        </p:nvCxnSpPr>
        <p:spPr>
          <a:xfrm>
            <a:off x="7135959" y="1042002"/>
            <a:ext cx="1248663" cy="259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981294" y="4755869"/>
            <a:ext cx="998110" cy="67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vctrl</a:t>
            </a:r>
          </a:p>
        </p:txBody>
      </p:sp>
      <p:sp>
        <p:nvSpPr>
          <p:cNvPr id="49" name="Oval 48"/>
          <p:cNvSpPr/>
          <p:nvPr/>
        </p:nvSpPr>
        <p:spPr>
          <a:xfrm>
            <a:off x="9060576" y="4970050"/>
            <a:ext cx="1388664" cy="67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vthread</a:t>
            </a:r>
          </a:p>
        </p:txBody>
      </p:sp>
      <p:cxnSp>
        <p:nvCxnSpPr>
          <p:cNvPr id="55" name="Straight Arrow Connector 54"/>
          <p:cNvCxnSpPr>
            <a:stCxn id="29" idx="4"/>
            <a:endCxn id="76" idx="0"/>
          </p:cNvCxnSpPr>
          <p:nvPr/>
        </p:nvCxnSpPr>
        <p:spPr>
          <a:xfrm flipH="1">
            <a:off x="11172057" y="5427077"/>
            <a:ext cx="308292" cy="63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7"/>
            <a:endCxn id="29" idx="2"/>
          </p:cNvCxnSpPr>
          <p:nvPr/>
        </p:nvCxnSpPr>
        <p:spPr>
          <a:xfrm>
            <a:off x="10245875" y="5068346"/>
            <a:ext cx="735419" cy="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424543"/>
            <a:ext cx="3282043" cy="132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 smtClean="0">
                <a:solidFill>
                  <a:srgbClr val="FFC000"/>
                </a:solidFill>
              </a:rPr>
              <a:t>Process ctrl:</a:t>
            </a:r>
          </a:p>
          <a:p>
            <a:pPr algn="ctr"/>
            <a:r>
              <a:rPr lang="nl-NL" dirty="0" smtClean="0"/>
              <a:t>Videowidget+this</a:t>
            </a:r>
            <a:r>
              <a:rPr lang="nl-NL" dirty="0" smtClean="0">
                <a:sym typeface="Wingdings" panose="05000000000000000000" pitchFamily="2" charset="2"/>
              </a:rPr>
              <a:t>LabelingProc</a:t>
            </a:r>
          </a:p>
          <a:p>
            <a:pPr algn="ctr"/>
            <a:r>
              <a:rPr lang="nl-NL" dirty="0" smtClean="0"/>
              <a:t>Videowidget+this</a:t>
            </a:r>
            <a:r>
              <a:rPr lang="nl-NL" dirty="0" smtClean="0">
                <a:sym typeface="Wingdings" panose="05000000000000000000" pitchFamily="2" charset="2"/>
              </a:rPr>
              <a:t>labelingTask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425042" y="424543"/>
            <a:ext cx="3445329" cy="132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>
                <a:solidFill>
                  <a:srgbClr val="FFC000"/>
                </a:solidFill>
              </a:rPr>
              <a:t>LabelingTaskControl </a:t>
            </a:r>
            <a:r>
              <a:rPr lang="nl-NL" sz="2400" b="1" dirty="0" smtClean="0">
                <a:solidFill>
                  <a:srgbClr val="FFC000"/>
                </a:solidFill>
              </a:rPr>
              <a:t>:</a:t>
            </a:r>
          </a:p>
          <a:p>
            <a:pPr algn="ctr"/>
            <a:r>
              <a:rPr lang="nl-NL" dirty="0" smtClean="0"/>
              <a:t>Surface+selection</a:t>
            </a:r>
            <a:r>
              <a:rPr lang="nl-NL" dirty="0" smtClean="0">
                <a:sym typeface="Wingdings" panose="05000000000000000000" pitchFamily="2" charset="2"/>
              </a:rPr>
              <a:t>changeColor</a:t>
            </a:r>
          </a:p>
          <a:p>
            <a:pPr algn="ctr"/>
            <a:r>
              <a:rPr lang="nl-NL" dirty="0" smtClean="0"/>
              <a:t>Surface+Scroll</a:t>
            </a:r>
            <a:r>
              <a:rPr lang="nl-NL" dirty="0" smtClean="0">
                <a:sym typeface="Wingdings" panose="05000000000000000000" pitchFamily="2" charset="2"/>
              </a:rPr>
              <a:t>changeScroll</a:t>
            </a:r>
            <a:r>
              <a:rPr lang="nl-NL" altLang="zh-CN" dirty="0" smtClean="0">
                <a:sym typeface="Wingdings" panose="05000000000000000000" pitchFamily="2" charset="2"/>
              </a:rPr>
              <a:t>Pos</a:t>
            </a:r>
          </a:p>
          <a:p>
            <a:pPr algn="ctr"/>
            <a:r>
              <a:rPr lang="nl-NL" dirty="0" smtClean="0">
                <a:sym typeface="Wingdings" panose="05000000000000000000" pitchFamily="2" charset="2"/>
              </a:rPr>
              <a:t>Surface+painterPathdrawImage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08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shotkey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Alt+wheel</a:t>
            </a:r>
            <a:r>
              <a:rPr lang="en-US" dirty="0" smtClean="0"/>
              <a:t> zooming</a:t>
            </a:r>
          </a:p>
          <a:p>
            <a:r>
              <a:rPr lang="en-US" dirty="0" err="1" smtClean="0"/>
              <a:t>Ctrl+wheel</a:t>
            </a:r>
            <a:r>
              <a:rPr lang="en-US" dirty="0" smtClean="0"/>
              <a:t> resizing cursor</a:t>
            </a:r>
          </a:p>
          <a:p>
            <a:r>
              <a:rPr lang="en-US" dirty="0" smtClean="0"/>
              <a:t>W,S,A,D for navigation</a:t>
            </a:r>
          </a:p>
          <a:p>
            <a:r>
              <a:rPr lang="en-US" dirty="0" smtClean="0"/>
              <a:t>Left Right, for changing </a:t>
            </a:r>
            <a:r>
              <a:rPr lang="en-US" dirty="0" smtClean="0"/>
              <a:t>frame</a:t>
            </a:r>
          </a:p>
          <a:p>
            <a:r>
              <a:rPr lang="nl-NL" altLang="zh-CN" dirty="0" smtClean="0"/>
              <a:t>R to reset</a:t>
            </a:r>
            <a:r>
              <a:rPr lang="en-US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02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Key shotkey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Y. (ITC)</dc:creator>
  <cp:lastModifiedBy>Lyu, Y. (ITC)</cp:lastModifiedBy>
  <cp:revision>27</cp:revision>
  <dcterms:created xsi:type="dcterms:W3CDTF">2017-09-11T08:45:17Z</dcterms:created>
  <dcterms:modified xsi:type="dcterms:W3CDTF">2017-09-13T10:05:31Z</dcterms:modified>
</cp:coreProperties>
</file>