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5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2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23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4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3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6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2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71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92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7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6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60FA-5391-42A7-ADB2-B9CD4F97321A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8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2599" y="283681"/>
            <a:ext cx="145084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zh-CN" dirty="0" smtClean="0"/>
              <a:t>main</a:t>
            </a:r>
            <a:endParaRPr lang="nl-NL" dirty="0"/>
          </a:p>
        </p:txBody>
      </p:sp>
      <p:sp>
        <p:nvSpPr>
          <p:cNvPr id="5" name="Oval 4"/>
          <p:cNvSpPr/>
          <p:nvPr/>
        </p:nvSpPr>
        <p:spPr>
          <a:xfrm>
            <a:off x="53041" y="1841862"/>
            <a:ext cx="2289919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processSetting</a:t>
            </a:r>
          </a:p>
          <a:p>
            <a:pPr algn="ctr"/>
            <a:r>
              <a:rPr lang="nl-NL" dirty="0" smtClean="0"/>
              <a:t>Parsing xml</a:t>
            </a:r>
            <a:endParaRPr lang="nl-NL" dirty="0"/>
          </a:p>
        </p:txBody>
      </p:sp>
      <p:sp>
        <p:nvSpPr>
          <p:cNvPr id="6" name="Oval 5"/>
          <p:cNvSpPr/>
          <p:nvPr/>
        </p:nvSpPr>
        <p:spPr>
          <a:xfrm>
            <a:off x="2730547" y="1841862"/>
            <a:ext cx="1972082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</a:t>
            </a:r>
          </a:p>
          <a:p>
            <a:pPr algn="ctr"/>
            <a:r>
              <a:rPr lang="nl-NL" dirty="0" smtClean="0"/>
              <a:t>Control</a:t>
            </a:r>
            <a:endParaRPr lang="nl-NL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 flipH="1">
            <a:off x="1198001" y="1015201"/>
            <a:ext cx="840022" cy="82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>
            <a:off x="2038023" y="1015201"/>
            <a:ext cx="1678565" cy="82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2342960" y="2207622"/>
            <a:ext cx="38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70901" y="3629782"/>
            <a:ext cx="1531728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 Video</a:t>
            </a:r>
            <a:endParaRPr lang="nl-NL" dirty="0"/>
          </a:p>
        </p:txBody>
      </p:sp>
      <p:sp>
        <p:nvSpPr>
          <p:cNvPr id="14" name="Oval 13"/>
          <p:cNvSpPr/>
          <p:nvPr/>
        </p:nvSpPr>
        <p:spPr>
          <a:xfrm>
            <a:off x="463214" y="3453162"/>
            <a:ext cx="1469571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</a:t>
            </a:r>
          </a:p>
          <a:p>
            <a:pPr algn="ctr"/>
            <a:r>
              <a:rPr lang="nl-NL" dirty="0" smtClean="0"/>
              <a:t>Image</a:t>
            </a:r>
            <a:endParaRPr lang="nl-NL" dirty="0"/>
          </a:p>
        </p:txBody>
      </p:sp>
      <p:cxnSp>
        <p:nvCxnSpPr>
          <p:cNvPr id="16" name="Straight Arrow Connector 15"/>
          <p:cNvCxnSpPr>
            <a:stCxn id="6" idx="4"/>
            <a:endCxn id="14" idx="0"/>
          </p:cNvCxnSpPr>
          <p:nvPr/>
        </p:nvCxnSpPr>
        <p:spPr>
          <a:xfrm flipH="1">
            <a:off x="1198000" y="2573382"/>
            <a:ext cx="2518588" cy="8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13" idx="0"/>
          </p:cNvCxnSpPr>
          <p:nvPr/>
        </p:nvCxnSpPr>
        <p:spPr>
          <a:xfrm>
            <a:off x="3716588" y="2573382"/>
            <a:ext cx="220177" cy="105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75207" y="4901448"/>
            <a:ext cx="2510680" cy="8327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Setting up </a:t>
            </a:r>
          </a:p>
          <a:p>
            <a:pPr algn="ctr"/>
            <a:r>
              <a:rPr lang="nl-NL" dirty="0" smtClean="0"/>
              <a:t>Video connections</a:t>
            </a:r>
            <a:endParaRPr lang="nl-NL" dirty="0"/>
          </a:p>
        </p:txBody>
      </p:sp>
      <p:cxnSp>
        <p:nvCxnSpPr>
          <p:cNvPr id="21" name="Straight Arrow Connector 20"/>
          <p:cNvCxnSpPr>
            <a:stCxn id="13" idx="4"/>
            <a:endCxn id="19" idx="0"/>
          </p:cNvCxnSpPr>
          <p:nvPr/>
        </p:nvCxnSpPr>
        <p:spPr>
          <a:xfrm flipH="1">
            <a:off x="2730547" y="4413553"/>
            <a:ext cx="1206218" cy="48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584489" y="718458"/>
            <a:ext cx="1976139" cy="95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 labeler</a:t>
            </a:r>
            <a:endParaRPr lang="nl-NL" dirty="0"/>
          </a:p>
        </p:txBody>
      </p:sp>
      <p:cxnSp>
        <p:nvCxnSpPr>
          <p:cNvPr id="25" name="Straight Arrow Connector 24"/>
          <p:cNvCxnSpPr>
            <a:stCxn id="14" idx="7"/>
            <a:endCxn id="23" idx="4"/>
          </p:cNvCxnSpPr>
          <p:nvPr/>
        </p:nvCxnSpPr>
        <p:spPr>
          <a:xfrm flipV="1">
            <a:off x="1717571" y="1678143"/>
            <a:ext cx="8854988" cy="188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7"/>
            <a:endCxn id="23" idx="4"/>
          </p:cNvCxnSpPr>
          <p:nvPr/>
        </p:nvCxnSpPr>
        <p:spPr>
          <a:xfrm flipV="1">
            <a:off x="4478313" y="1678143"/>
            <a:ext cx="6094246" cy="206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654625" y="2419611"/>
            <a:ext cx="1567543" cy="83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Create video </a:t>
            </a:r>
          </a:p>
          <a:p>
            <a:pPr algn="ctr"/>
            <a:r>
              <a:rPr lang="nl-NL" dirty="0" smtClean="0"/>
              <a:t>window</a:t>
            </a:r>
            <a:endParaRPr lang="nl-NL" dirty="0"/>
          </a:p>
        </p:txBody>
      </p:sp>
      <p:sp>
        <p:nvSpPr>
          <p:cNvPr id="60" name="Oval 59"/>
          <p:cNvSpPr/>
          <p:nvPr/>
        </p:nvSpPr>
        <p:spPr>
          <a:xfrm>
            <a:off x="10628685" y="2674948"/>
            <a:ext cx="1567543" cy="83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Create image </a:t>
            </a:r>
          </a:p>
          <a:p>
            <a:pPr algn="ctr"/>
            <a:r>
              <a:rPr lang="nl-NL" dirty="0" smtClean="0"/>
              <a:t>window</a:t>
            </a:r>
            <a:endParaRPr lang="nl-NL" dirty="0"/>
          </a:p>
        </p:txBody>
      </p:sp>
      <p:cxnSp>
        <p:nvCxnSpPr>
          <p:cNvPr id="62" name="Straight Arrow Connector 61"/>
          <p:cNvCxnSpPr>
            <a:stCxn id="23" idx="4"/>
            <a:endCxn id="59" idx="0"/>
          </p:cNvCxnSpPr>
          <p:nvPr/>
        </p:nvCxnSpPr>
        <p:spPr>
          <a:xfrm flipH="1">
            <a:off x="9438397" y="1678143"/>
            <a:ext cx="1134162" cy="74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4"/>
            <a:endCxn id="60" idx="0"/>
          </p:cNvCxnSpPr>
          <p:nvPr/>
        </p:nvCxnSpPr>
        <p:spPr>
          <a:xfrm>
            <a:off x="10572559" y="1678143"/>
            <a:ext cx="839898" cy="99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756032" y="3822499"/>
            <a:ext cx="1420395" cy="810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Video widget</a:t>
            </a:r>
            <a:endParaRPr lang="nl-NL" dirty="0"/>
          </a:p>
        </p:txBody>
      </p:sp>
      <p:cxnSp>
        <p:nvCxnSpPr>
          <p:cNvPr id="71" name="Straight Arrow Connector 70"/>
          <p:cNvCxnSpPr>
            <a:stCxn id="59" idx="4"/>
            <a:endCxn id="69" idx="0"/>
          </p:cNvCxnSpPr>
          <p:nvPr/>
        </p:nvCxnSpPr>
        <p:spPr>
          <a:xfrm>
            <a:off x="9438397" y="3257645"/>
            <a:ext cx="1027833" cy="5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9756032" y="5545481"/>
            <a:ext cx="2261317" cy="8768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Video </a:t>
            </a:r>
          </a:p>
          <a:p>
            <a:pPr algn="ctr"/>
            <a:r>
              <a:rPr lang="nl-NL" dirty="0" smtClean="0"/>
              <a:t>play pause stop</a:t>
            </a:r>
            <a:endParaRPr lang="nl-NL" dirty="0"/>
          </a:p>
        </p:txBody>
      </p:sp>
      <p:cxnSp>
        <p:nvCxnSpPr>
          <p:cNvPr id="74" name="Straight Arrow Connector 73"/>
          <p:cNvCxnSpPr>
            <a:stCxn id="69" idx="4"/>
            <a:endCxn id="72" idx="0"/>
          </p:cNvCxnSpPr>
          <p:nvPr/>
        </p:nvCxnSpPr>
        <p:spPr>
          <a:xfrm>
            <a:off x="10466230" y="4633058"/>
            <a:ext cx="420461" cy="91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523515" y="4874272"/>
            <a:ext cx="1893593" cy="7880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 ctrl</a:t>
            </a:r>
          </a:p>
          <a:p>
            <a:pPr algn="ctr"/>
            <a:r>
              <a:rPr lang="nl-NL" dirty="0" smtClean="0"/>
              <a:t>connections</a:t>
            </a:r>
            <a:endParaRPr lang="nl-NL" dirty="0"/>
          </a:p>
        </p:txBody>
      </p:sp>
      <p:cxnSp>
        <p:nvCxnSpPr>
          <p:cNvPr id="78" name="Straight Arrow Connector 77"/>
          <p:cNvCxnSpPr>
            <a:stCxn id="69" idx="4"/>
            <a:endCxn id="76" idx="0"/>
          </p:cNvCxnSpPr>
          <p:nvPr/>
        </p:nvCxnSpPr>
        <p:spPr>
          <a:xfrm flipH="1">
            <a:off x="9470312" y="4633058"/>
            <a:ext cx="995918" cy="24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744320" y="756754"/>
            <a:ext cx="1949989" cy="92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Labeling</a:t>
            </a:r>
          </a:p>
          <a:p>
            <a:pPr algn="ctr"/>
            <a:r>
              <a:rPr lang="nl-NL" dirty="0" smtClean="0"/>
              <a:t>Task ctrl and cons</a:t>
            </a:r>
            <a:endParaRPr lang="nl-NL" dirty="0"/>
          </a:p>
        </p:txBody>
      </p:sp>
      <p:cxnSp>
        <p:nvCxnSpPr>
          <p:cNvPr id="97" name="Straight Arrow Connector 96"/>
          <p:cNvCxnSpPr>
            <a:stCxn id="23" idx="2"/>
            <a:endCxn id="79" idx="6"/>
          </p:cNvCxnSpPr>
          <p:nvPr/>
        </p:nvCxnSpPr>
        <p:spPr>
          <a:xfrm flipH="1">
            <a:off x="7694309" y="1198301"/>
            <a:ext cx="1890180" cy="2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" idx="6"/>
            <a:endCxn id="79" idx="3"/>
          </p:cNvCxnSpPr>
          <p:nvPr/>
        </p:nvCxnSpPr>
        <p:spPr>
          <a:xfrm flipV="1">
            <a:off x="4702629" y="1548427"/>
            <a:ext cx="1327260" cy="65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9" idx="3"/>
            <a:endCxn id="119" idx="0"/>
          </p:cNvCxnSpPr>
          <p:nvPr/>
        </p:nvCxnSpPr>
        <p:spPr>
          <a:xfrm flipH="1">
            <a:off x="8384622" y="3134918"/>
            <a:ext cx="499564" cy="50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525436" y="3636526"/>
            <a:ext cx="1718371" cy="78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Smart</a:t>
            </a:r>
          </a:p>
          <a:p>
            <a:pPr algn="ctr"/>
            <a:r>
              <a:rPr lang="nl-NL" dirty="0" smtClean="0"/>
              <a:t> scroll Area</a:t>
            </a:r>
          </a:p>
        </p:txBody>
      </p:sp>
      <p:sp>
        <p:nvSpPr>
          <p:cNvPr id="124" name="Oval 123"/>
          <p:cNvSpPr/>
          <p:nvPr/>
        </p:nvSpPr>
        <p:spPr>
          <a:xfrm>
            <a:off x="6417863" y="4874272"/>
            <a:ext cx="1949988" cy="789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Surface </a:t>
            </a:r>
          </a:p>
          <a:p>
            <a:pPr algn="ctr"/>
            <a:r>
              <a:rPr lang="en-US" dirty="0" smtClean="0"/>
              <a:t>Showing Ctrl</a:t>
            </a:r>
            <a:endParaRPr lang="nl-NL" dirty="0"/>
          </a:p>
        </p:txBody>
      </p:sp>
      <p:cxnSp>
        <p:nvCxnSpPr>
          <p:cNvPr id="126" name="Straight Arrow Connector 125"/>
          <p:cNvCxnSpPr>
            <a:stCxn id="119" idx="4"/>
            <a:endCxn id="124" idx="0"/>
          </p:cNvCxnSpPr>
          <p:nvPr/>
        </p:nvCxnSpPr>
        <p:spPr>
          <a:xfrm flipH="1">
            <a:off x="7392857" y="4424537"/>
            <a:ext cx="991765" cy="44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9" idx="4"/>
            <a:endCxn id="119" idx="0"/>
          </p:cNvCxnSpPr>
          <p:nvPr/>
        </p:nvCxnSpPr>
        <p:spPr>
          <a:xfrm>
            <a:off x="6719315" y="1684257"/>
            <a:ext cx="1665307" cy="19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shotkey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Alt+wheel</a:t>
            </a:r>
            <a:r>
              <a:rPr lang="en-US" dirty="0" smtClean="0"/>
              <a:t> zooming</a:t>
            </a:r>
          </a:p>
          <a:p>
            <a:r>
              <a:rPr lang="en-US" dirty="0" err="1" smtClean="0"/>
              <a:t>Ctrl+wheel</a:t>
            </a:r>
            <a:r>
              <a:rPr lang="en-US" dirty="0" smtClean="0"/>
              <a:t> resizing cursor</a:t>
            </a:r>
          </a:p>
          <a:p>
            <a:r>
              <a:rPr lang="en-US" dirty="0" smtClean="0"/>
              <a:t>W,S,A,D for navigation</a:t>
            </a:r>
          </a:p>
          <a:p>
            <a:r>
              <a:rPr lang="en-US" dirty="0" smtClean="0"/>
              <a:t>Left Right, for changing frame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02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Key shotkey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Y. (ITC)</dc:creator>
  <cp:lastModifiedBy>Lyu, Y. (ITC)</cp:lastModifiedBy>
  <cp:revision>13</cp:revision>
  <dcterms:created xsi:type="dcterms:W3CDTF">2017-09-11T08:45:17Z</dcterms:created>
  <dcterms:modified xsi:type="dcterms:W3CDTF">2017-09-12T21:52:10Z</dcterms:modified>
</cp:coreProperties>
</file>