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D94"/>
    <a:srgbClr val="4971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6F670-4932-4FA4-8E0E-7B23E5D8D122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C7176-4323-407A-AEC1-DD36BEAE94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91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3EFB89-CE23-29BE-27BE-49C72C87B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345057"/>
            <a:ext cx="8676222" cy="1949570"/>
          </a:xfrm>
        </p:spPr>
        <p:txBody>
          <a:bodyPr/>
          <a:lstStyle/>
          <a:p>
            <a:r>
              <a:rPr lang="hu-HU" sz="3600" b="1" dirty="0">
                <a:solidFill>
                  <a:srgbClr val="5A8D94"/>
                </a:solidFill>
              </a:rPr>
              <a:t>SZOFTVERTESZTELŐ ÉS –FEJLESZTŐ SZAK</a:t>
            </a:r>
            <a:br>
              <a:rPr lang="hu-HU" sz="3600" b="1" dirty="0">
                <a:solidFill>
                  <a:srgbClr val="5A8D94"/>
                </a:solidFill>
              </a:rPr>
            </a:br>
            <a:r>
              <a:rPr lang="hu-HU" sz="2800" b="1" dirty="0">
                <a:solidFill>
                  <a:srgbClr val="5A8D94"/>
                </a:solidFill>
              </a:rPr>
              <a:t>VIZSGAREMEK</a:t>
            </a:r>
            <a:br>
              <a:rPr lang="hu-HU" sz="4800" b="1" dirty="0">
                <a:solidFill>
                  <a:srgbClr val="5A8D94"/>
                </a:solidFill>
              </a:rPr>
            </a:br>
            <a:endParaRPr lang="hu-HU" dirty="0">
              <a:solidFill>
                <a:srgbClr val="5A8D94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D03B2E7-E575-861A-F036-C460C18C8CC7}"/>
              </a:ext>
            </a:extLst>
          </p:cNvPr>
          <p:cNvSpPr/>
          <p:nvPr/>
        </p:nvSpPr>
        <p:spPr>
          <a:xfrm>
            <a:off x="0" y="1768415"/>
            <a:ext cx="12191999" cy="341606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" name="Kép 4" descr="A képen Betűtípus, Grafika, képernyőkép, Grafikus tervezés látható&#10;&#10;Automatikusan generált leírás">
            <a:extLst>
              <a:ext uri="{FF2B5EF4-FFF2-40B4-BE49-F238E27FC236}">
                <a16:creationId xmlns:a16="http://schemas.microsoft.com/office/drawing/2014/main" id="{3D949EE2-EDA0-ACB2-80BB-DA09D89A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562" y="1578639"/>
            <a:ext cx="4945812" cy="37093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CFB2927-0A74-F3AF-9320-A3A0531D3DC4}"/>
              </a:ext>
            </a:extLst>
          </p:cNvPr>
          <p:cNvSpPr txBox="1"/>
          <p:nvPr/>
        </p:nvSpPr>
        <p:spPr>
          <a:xfrm>
            <a:off x="3427562" y="5469147"/>
            <a:ext cx="3968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accent2"/>
                </a:solidFill>
              </a:rPr>
              <a:t>Kovács Jázmin</a:t>
            </a:r>
          </a:p>
          <a:p>
            <a:r>
              <a:rPr lang="hu-HU" b="1" dirty="0">
                <a:solidFill>
                  <a:schemeClr val="accent2"/>
                </a:solidFill>
              </a:rPr>
              <a:t>Ottó Attila</a:t>
            </a:r>
          </a:p>
          <a:p>
            <a:r>
              <a:rPr lang="hu-HU" b="1" dirty="0">
                <a:solidFill>
                  <a:schemeClr val="accent2"/>
                </a:solidFill>
              </a:rPr>
              <a:t>Pál-Szabó András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9B1E6E7-56FC-6A83-AA94-4A3DB3AFCD5D}"/>
              </a:ext>
            </a:extLst>
          </p:cNvPr>
          <p:cNvSpPr txBox="1"/>
          <p:nvPr/>
        </p:nvSpPr>
        <p:spPr>
          <a:xfrm>
            <a:off x="6070122" y="5469147"/>
            <a:ext cx="230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dirty="0">
                <a:solidFill>
                  <a:srgbClr val="5A8D94"/>
                </a:solidFill>
              </a:rPr>
              <a:t>Tesztelés</a:t>
            </a:r>
          </a:p>
          <a:p>
            <a:pPr algn="r"/>
            <a:r>
              <a:rPr lang="hu-HU" dirty="0">
                <a:solidFill>
                  <a:srgbClr val="5A8D94"/>
                </a:solidFill>
              </a:rPr>
              <a:t>Backend fejlesztés</a:t>
            </a:r>
          </a:p>
          <a:p>
            <a:pPr algn="r"/>
            <a:r>
              <a:rPr lang="hu-HU" dirty="0">
                <a:solidFill>
                  <a:srgbClr val="5A8D94"/>
                </a:solidFill>
              </a:rPr>
              <a:t>Frontend fejlesztés</a:t>
            </a:r>
          </a:p>
        </p:txBody>
      </p:sp>
    </p:spTree>
    <p:extLst>
      <p:ext uri="{BB962C8B-B14F-4D97-AF65-F5344CB8AC3E}">
        <p14:creationId xmlns:p14="http://schemas.microsoft.com/office/powerpoint/2010/main" val="148156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FODRÁSZ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F1AB83-9569-9C7C-D926-2D05AD442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22" y="1371599"/>
            <a:ext cx="8432153" cy="471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ADMIN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8035F7C-3CEB-A73A-9C64-6964CA92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48" y="1233578"/>
            <a:ext cx="7154302" cy="515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0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ADMIN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558EE4A-271D-A879-5261-516B7046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941" y="2044876"/>
            <a:ext cx="8766117" cy="276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1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ADMIN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F9CF1FB-2A15-15C7-EDC7-F0932BEB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69" y="1079798"/>
            <a:ext cx="7657005" cy="322948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631911AE-3804-E481-B7A9-FAA174B1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956" y="4397043"/>
            <a:ext cx="2941297" cy="1622562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210C342-BBFA-ACE7-3924-8C67E318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02" y="4397043"/>
            <a:ext cx="3120311" cy="162256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13C048F-7255-F369-8201-A967E20D6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7747" y="6107365"/>
            <a:ext cx="846890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8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MEGVALÓSÍTANDÓ TERVEK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3F89DE0-1ED3-B2C7-AB2F-DD72E09337D9}"/>
              </a:ext>
            </a:extLst>
          </p:cNvPr>
          <p:cNvSpPr txBox="1"/>
          <p:nvPr/>
        </p:nvSpPr>
        <p:spPr>
          <a:xfrm>
            <a:off x="2113472" y="1520785"/>
            <a:ext cx="8229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Fodrászatok bővítése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Visszaigazolás, emlékeztető e-mailek beállítása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Felhasználói adatok bővítése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Fodrász váróképernyő fejlesztése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Naprakész leltárkezelés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Naptárnézet</a:t>
            </a:r>
          </a:p>
        </p:txBody>
      </p:sp>
    </p:spTree>
    <p:extLst>
      <p:ext uri="{BB962C8B-B14F-4D97-AF65-F5344CB8AC3E}">
        <p14:creationId xmlns:p14="http://schemas.microsoft.com/office/powerpoint/2010/main" val="87802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E29B9D1-2F26-6955-359C-C9116F20859F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C4362DB-3D25-7E34-3C35-A622A430DBB6}"/>
              </a:ext>
            </a:extLst>
          </p:cNvPr>
          <p:cNvSpPr txBox="1"/>
          <p:nvPr/>
        </p:nvSpPr>
        <p:spPr>
          <a:xfrm>
            <a:off x="3055187" y="379562"/>
            <a:ext cx="608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A PROJECT CÉLJA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93AFBF1-BF96-3F41-C0E0-EDBA75D6607F}"/>
              </a:ext>
            </a:extLst>
          </p:cNvPr>
          <p:cNvSpPr txBox="1"/>
          <p:nvPr/>
        </p:nvSpPr>
        <p:spPr>
          <a:xfrm>
            <a:off x="2113472" y="1520785"/>
            <a:ext cx="8229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Kis létszámú fodrászat időpontfoglalásainak nyomon követése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Könnyű regisztrációs, bejelentkezési folyamat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Két napon belüli lemondási lehetőség biztosítása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Letisztult adminisztrációs felület: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Foglalások rögzítése, törlése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Szolgáltatások kezelése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Dinamikus </a:t>
            </a:r>
            <a:r>
              <a:rPr lang="hu-HU" dirty="0" err="1"/>
              <a:t>árlista</a:t>
            </a:r>
            <a:endParaRPr lang="hu-HU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dirty="0"/>
              <a:t>Fodrászok rögzítése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57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B48DFF3-CA60-09E4-02C7-1B8AFAEA55A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7E0CD2-F61B-FE9D-68CE-AB31439578E1}"/>
              </a:ext>
            </a:extLst>
          </p:cNvPr>
          <p:cNvSpPr txBox="1"/>
          <p:nvPr/>
        </p:nvSpPr>
        <p:spPr>
          <a:xfrm>
            <a:off x="3055187" y="379562"/>
            <a:ext cx="608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A PROJECT ÉLETÚTJA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8797B96-382E-E6DC-9C7E-75BE9F3EE943}"/>
              </a:ext>
            </a:extLst>
          </p:cNvPr>
          <p:cNvSpPr txBox="1"/>
          <p:nvPr/>
        </p:nvSpPr>
        <p:spPr>
          <a:xfrm>
            <a:off x="2304688" y="1951672"/>
            <a:ext cx="75826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/>
              <a:t>2024. szeptember: a fejlesztői csapat összeáll</a:t>
            </a:r>
          </a:p>
          <a:p>
            <a:pPr>
              <a:spcAft>
                <a:spcPts val="1200"/>
              </a:spcAft>
            </a:pPr>
            <a:r>
              <a:rPr lang="hu-HU" dirty="0"/>
              <a:t>2024. október: a projekt pontos meghatározása</a:t>
            </a:r>
          </a:p>
          <a:p>
            <a:pPr>
              <a:spcAft>
                <a:spcPts val="1200"/>
              </a:spcAft>
            </a:pPr>
            <a:r>
              <a:rPr lang="hu-HU" dirty="0"/>
              <a:t>2024. november: a leendő, teljes igénylista összeírása</a:t>
            </a:r>
          </a:p>
          <a:p>
            <a:pPr>
              <a:spcAft>
                <a:spcPts val="1200"/>
              </a:spcAft>
            </a:pPr>
            <a:r>
              <a:rPr lang="hu-HU" dirty="0"/>
              <a:t>2024. december: a fejlesztés kezdete</a:t>
            </a:r>
          </a:p>
          <a:p>
            <a:pPr>
              <a:spcAft>
                <a:spcPts val="1200"/>
              </a:spcAft>
            </a:pPr>
            <a:r>
              <a:rPr lang="hu-HU" dirty="0"/>
              <a:t>2024. december – 2025. február: backend fejlesztés</a:t>
            </a:r>
          </a:p>
          <a:p>
            <a:pPr>
              <a:spcAft>
                <a:spcPts val="1200"/>
              </a:spcAft>
            </a:pPr>
            <a:r>
              <a:rPr lang="hu-HU" dirty="0"/>
              <a:t>2025. január – március: frontend fejlesztés</a:t>
            </a:r>
          </a:p>
          <a:p>
            <a:pPr>
              <a:spcAft>
                <a:spcPts val="1200"/>
              </a:spcAft>
            </a:pPr>
            <a:r>
              <a:rPr lang="hu-HU" dirty="0"/>
              <a:t>2025. február – március: tesztelés</a:t>
            </a:r>
          </a:p>
        </p:txBody>
      </p:sp>
    </p:spTree>
    <p:extLst>
      <p:ext uri="{BB962C8B-B14F-4D97-AF65-F5344CB8AC3E}">
        <p14:creationId xmlns:p14="http://schemas.microsoft.com/office/powerpoint/2010/main" val="373041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B48DFF3-CA60-09E4-02C7-1B8AFAEA55A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7E0CD2-F61B-FE9D-68CE-AB31439578E1}"/>
              </a:ext>
            </a:extLst>
          </p:cNvPr>
          <p:cNvSpPr txBox="1"/>
          <p:nvPr/>
        </p:nvSpPr>
        <p:spPr>
          <a:xfrm>
            <a:off x="1394601" y="379562"/>
            <a:ext cx="940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VÁLASZTOTT KERETRENDSZEREK, MÓDSZEREK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8797B96-382E-E6DC-9C7E-75BE9F3EE943}"/>
              </a:ext>
            </a:extLst>
          </p:cNvPr>
          <p:cNvSpPr txBox="1"/>
          <p:nvPr/>
        </p:nvSpPr>
        <p:spPr>
          <a:xfrm>
            <a:off x="2304688" y="2141453"/>
            <a:ext cx="84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dirty="0"/>
              <a:t>Backend					Frontend					Tesztelés</a:t>
            </a:r>
          </a:p>
        </p:txBody>
      </p:sp>
      <p:pic>
        <p:nvPicPr>
          <p:cNvPr id="1028" name="Picture 4" descr="Laravel Logo PNG vector in SVG, PDF, AI, CDR format">
            <a:extLst>
              <a:ext uri="{FF2B5EF4-FFF2-40B4-BE49-F238E27FC236}">
                <a16:creationId xmlns:a16="http://schemas.microsoft.com/office/drawing/2014/main" id="{F7FC2E70-BC22-25F7-B148-2635B3587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54" y="2653694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rl_upload_683b733391b5a.webp [webp-to-jpg output image]">
            <a:extLst>
              <a:ext uri="{FF2B5EF4-FFF2-40B4-BE49-F238E27FC236}">
                <a16:creationId xmlns:a16="http://schemas.microsoft.com/office/drawing/2014/main" id="{5E550CC6-D9DF-250E-564A-9B284E2D8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899" y="2653695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somnia Logo PNG vector in SVG, PDF, AI, CDR format">
            <a:extLst>
              <a:ext uri="{FF2B5EF4-FFF2-40B4-BE49-F238E27FC236}">
                <a16:creationId xmlns:a16="http://schemas.microsoft.com/office/drawing/2014/main" id="{3C49C7AB-42BC-753E-31A7-2C8D1850B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444" y="2653695"/>
            <a:ext cx="2681949" cy="20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76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982A74E0-96EC-BBA8-23F2-28AA43D7B568}"/>
              </a:ext>
            </a:extLst>
          </p:cNvPr>
          <p:cNvSpPr/>
          <p:nvPr/>
        </p:nvSpPr>
        <p:spPr>
          <a:xfrm>
            <a:off x="-2" y="1457865"/>
            <a:ext cx="12191999" cy="401128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B48DFF3-CA60-09E4-02C7-1B8AFAEA55AD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7E0CD2-F61B-FE9D-68CE-AB31439578E1}"/>
              </a:ext>
            </a:extLst>
          </p:cNvPr>
          <p:cNvSpPr txBox="1"/>
          <p:nvPr/>
        </p:nvSpPr>
        <p:spPr>
          <a:xfrm>
            <a:off x="3055187" y="379562"/>
            <a:ext cx="608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ADATBÁZISTERV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1A264C2-E94F-C3D5-05BF-E9CA5835A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45" y="1500997"/>
            <a:ext cx="3988310" cy="4272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694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FELHASZNÁLÓ (VENDÉG)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988A5E2-292D-AEE6-E89C-4C3481A7A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28" y="1302588"/>
            <a:ext cx="8489743" cy="48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FELHASZNÁLÓ (VENDÉG)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F14AF19-6752-5168-215C-154F6502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49" y="1749413"/>
            <a:ext cx="10069902" cy="33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2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FELHASZNÁLÓ (VENDÉG)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DFB2F97-BF0F-78C3-DAD6-44C5DEB9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17" y="1522111"/>
            <a:ext cx="6143321" cy="495483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7BEA1C5B-28C0-68D0-FCA0-51E186E4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89" y="3169757"/>
            <a:ext cx="3232810" cy="12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8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9612E11F-6124-AA7A-C265-729FDFB6B980}"/>
              </a:ext>
            </a:extLst>
          </p:cNvPr>
          <p:cNvSpPr/>
          <p:nvPr/>
        </p:nvSpPr>
        <p:spPr>
          <a:xfrm>
            <a:off x="0" y="293298"/>
            <a:ext cx="12191999" cy="69874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E183C53-040F-14CC-54F5-6A0BE2E4E537}"/>
              </a:ext>
            </a:extLst>
          </p:cNvPr>
          <p:cNvSpPr txBox="1"/>
          <p:nvPr/>
        </p:nvSpPr>
        <p:spPr>
          <a:xfrm>
            <a:off x="1523999" y="38105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b="1" dirty="0">
                <a:solidFill>
                  <a:schemeClr val="accent4"/>
                </a:solidFill>
              </a:rPr>
              <a:t>KEZELŐFELÜLET – FELHASZNÁLÓ (VENDÉG)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5EA3DC04-99D5-7481-0B77-783094ED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99" y="1972814"/>
            <a:ext cx="7586400" cy="291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11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zit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TM03457485[[fn=Szita]]</Template>
  <TotalTime>76</TotalTime>
  <Words>186</Words>
  <Application>Microsoft Office PowerPoint</Application>
  <PresentationFormat>Szélesvásznú</PresentationFormat>
  <Paragraphs>42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Arial</vt:lpstr>
      <vt:lpstr>Century Gothic</vt:lpstr>
      <vt:lpstr>Szita</vt:lpstr>
      <vt:lpstr>SZOFTVERTESZTELŐ ÉS –FEJLESZTŐ SZAK VIZSGAREMEK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Pál-Szabó András</dc:creator>
  <cp:lastModifiedBy>Pál-Szabó András</cp:lastModifiedBy>
  <cp:revision>1</cp:revision>
  <dcterms:created xsi:type="dcterms:W3CDTF">2025-05-31T21:04:23Z</dcterms:created>
  <dcterms:modified xsi:type="dcterms:W3CDTF">2025-05-31T22:21:02Z</dcterms:modified>
</cp:coreProperties>
</file>