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0B808-88B9-A445-8F13-6EE93789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D2DF85-9413-B7A9-ACD0-6819E44BD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E932C-6E76-CE61-635D-3B62D619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0638A-DFB9-8E97-B374-443EADB3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A67EE-E839-8D40-C2AB-C0BEE759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4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668E8-A1F6-D1B7-3DC7-9C46CC1F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BD9659-C36D-AF8F-31C0-C1F1420F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35544-AE1F-D203-8BCC-F049CA41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7BB82-4596-C1FF-8592-EC61B938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3CC44-A082-1412-4CDD-9D5E988F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6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CA03D4-62F6-DE54-B6BB-C7CF9959F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C0745-8AA8-0EEF-1EF6-4EC57DC6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99461-AD54-D241-9F73-92B3A64C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B796B-BD97-5ED0-56F0-2A322716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872AD-0565-0420-C09D-B5363A23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5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542B0-D69E-3D95-57EA-8CD60FAB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797FF-C7E6-D425-CC92-DC46F641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281CE-0D7A-2A27-57BE-F98C6400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57155-57C8-8FD4-CC2D-D0E16C26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035D4-5FE8-EA1B-4E0E-2C225630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5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F6046-3EC3-5B05-913D-CBE96A4B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F8447-FDD7-33AE-FC20-7B693FD2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82CD7-F842-B7B3-C785-AED69888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52CD4-7A2A-5EAB-63AF-0FCA3DA3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6D1C5-A89E-00B9-CB56-B6EDB202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3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7397-5E2A-3FB4-9EAC-E1D775F9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C4233-535D-9F81-937F-822D297E4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00821-0407-5B49-667F-0D1A9160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EAB2B-089C-D07F-2FE0-14569406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E27F7-95EE-5299-5B54-5B68915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E2506-887D-1E39-94D1-00BB2DA5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3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0A8FE-4D89-F924-8F06-81EB02D1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741DD-D2C5-5640-65D4-606E7866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829A2-8CB6-916A-3728-81A74106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B680E-2A56-1307-22E9-8F745CF6B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AB21F-2C1B-77D1-4FD4-54D233F39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4E7501-1BEF-3B11-B1DA-3EE2F3B8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1CFCDD-13DF-0308-ABC1-29384620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FB8772-80D7-FB00-B358-24A6CB8E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4A88A-2015-BDA9-9484-63DC34DC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78EED1-D7BA-4187-0A82-A443BC88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DEEC2-CAB3-AB74-F398-65CB746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BBCFDE-8F2F-9EBB-0421-9558B94B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E00612-C923-0999-6C59-47915797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073D7F-46A2-1747-EBEB-D5EC64D6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76D55-33ED-1602-4935-6DA6569E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1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14691-5E25-E321-93F9-83EC5AEB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B55E2-762D-D5B1-4A70-6D3F849F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AC8A6E-DEB4-4790-8EBA-4AC5122F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F7946-EC32-E8BB-DE43-8BB7D931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6C7801-9847-34A6-CDE6-573E38FC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4F679-69E0-EB2D-BB2E-AAE4F431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A59B8-041A-8E4A-D24D-E5286466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BBBCF-DE8D-F209-630C-E950E768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EB9F63-A514-FE53-C680-025BC7529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E887B-7EFE-B50C-1218-E9463964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B7E3E-DB3F-3428-15CA-B6930994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7DC7A-6D5D-1B76-AEBD-ED748E87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4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E662B-6DBC-3893-DA2B-FCF636EA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2A256-FD56-F02F-27D8-B8742BAE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318E0-FB6F-771D-46D3-E721F01E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3C89-8D80-4693-8E5B-CA21F21DFE2B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06799-D173-E9E5-6CE2-4BF070695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57F97-DFC3-343B-1131-E43B256F4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744A-9A78-4051-A994-0DC9CDCC1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569EE3-A507-4B6D-297A-88A3CA3D9D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5741D5-36E4-4CAE-9A3A-FE4101A4A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>
            <a:normAutofit/>
          </a:bodyPr>
          <a:lstStyle/>
          <a:p>
            <a:r>
              <a:rPr lang="ja-JP" altLang="en-US" sz="8000" b="1" dirty="0">
                <a:solidFill>
                  <a:schemeClr val="bg2"/>
                </a:solidFill>
              </a:rPr>
              <a:t>可愛さ倍増</a:t>
            </a:r>
            <a:endParaRPr lang="zh-CN" altLang="en-US" sz="8000" b="1" dirty="0">
              <a:solidFill>
                <a:schemeClr val="bg2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8CA6AF-BDDD-7DD4-E8DF-06D8A790E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</a:rPr>
              <a:t>懐きやすいペットランキング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F0EE9-0222-F083-36AA-E68CE29615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C3800B-DF3E-CAEF-68C3-CC5E128DDC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6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</a:rPr>
              <a:t>４位　モルモット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C869-4493-6EF3-0D79-CF8D4BDFEC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群れで生活する動物です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感情表現がわかりやすいのが特徴です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警戒心が強く臆病です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名前を理解することができます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飼いやすいのもいいです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7B6770F-8BCA-99B6-A9CF-5E634863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む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れて生活する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7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CE902-FF65-AAEF-0568-A48A5AEE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D79BF-8D17-CB56-0C8B-575F10BF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16FDCB-BD0B-B7E3-7466-2B6BAD8204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1462C8-8661-D828-2CBC-0693692497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C3800B-DF3E-CAEF-68C3-CC5E128DDC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6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</a:rPr>
              <a:t>３位　ねこ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C869-4493-6EF3-0D79-CF8D4BDFEC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人と遊ぶのが大好きで、甘えるのも大好きです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食事やおやつをくれたり、お世話をしてくれたり、嫌がることをしない人が大好きです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一度心を許したら、生涯その人に尽くす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7B6770F-8BCA-99B6-A9CF-5E634863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む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れて生活する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6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CE902-FF65-AAEF-0568-A48A5AEE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D79BF-8D17-CB56-0C8B-575F10BF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AAE348-6623-026D-2639-EB4A51D13C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7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69C56DB-AE23-7D04-5A16-D62029BAB2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C3800B-DF3E-CAEF-68C3-CC5E128DDC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6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</a:rPr>
              <a:t>２位　うさぎ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C869-4493-6EF3-0D79-CF8D4BDFEC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うさぎは臆病です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様々な仕草や表情を見せてくれるようになります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7B6770F-8BCA-99B6-A9CF-5E634863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む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れて生活する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7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87F39-FE1C-3666-27A8-816C13E8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CCABC-6E1E-262B-D2C5-643E1596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67E364-E9D9-7ED3-713B-5A17073956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7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06A54A-3B8E-E92C-C048-56AF54FF5F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C3800B-DF3E-CAEF-68C3-CC5E128DDC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6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</a:rPr>
              <a:t>１位　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C869-4493-6EF3-0D79-CF8D4BDFEC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人間の命令に忠実です。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犬は愛情をかければかけただけ、それを倍返ししてくれています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7B6770F-8BCA-99B6-A9CF-5E634863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む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れて生活する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7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AB5C40-A4B5-8EE7-EF11-386337E679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D6DEB7F-32C9-61C4-48C2-79579D621FF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b="1" dirty="0">
                <a:solidFill>
                  <a:schemeClr val="bg2"/>
                </a:solidFill>
              </a:rPr>
              <a:t>懐きやすいペットランキングいかがだったでしょうか</a:t>
            </a:r>
            <a:endParaRPr lang="zh-CN" altLang="en-US" sz="5400" b="1" dirty="0">
              <a:solidFill>
                <a:schemeClr val="bg2"/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A27DFDD-79D5-BDDF-8E4C-C95D79C8D5B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296400" cy="1655762"/>
          </a:xfrm>
          <a:prstGeom prst="rect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どんなペットでも、お世話は大変ですが、それ以上の、癒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ja-JP" altLang="en-US" dirty="0">
                <a:solidFill>
                  <a:schemeClr val="bg1"/>
                </a:solidFill>
              </a:rPr>
              <a:t>いや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r>
              <a:rPr lang="ja-JP" altLang="en-US" dirty="0">
                <a:solidFill>
                  <a:schemeClr val="bg1"/>
                </a:solidFill>
              </a:rPr>
              <a:t>しと愛情を受け取れることは間違いないでしょう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1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FA0EBDC-24B0-089E-87E3-6516B0AB10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4577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C3800B-DF3E-CAEF-68C3-CC5E128DDC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6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</a:rPr>
              <a:t>評価基準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C869-4493-6EF3-0D79-CF8D4BDFEC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懐</a:t>
            </a:r>
            <a:r>
              <a:rPr lang="en-US" altLang="ja-JP" sz="3600" dirty="0">
                <a:solidFill>
                  <a:schemeClr val="bg2"/>
                </a:solidFill>
              </a:rPr>
              <a:t>(</a:t>
            </a:r>
            <a:r>
              <a:rPr lang="ja-JP" altLang="en-US" sz="3600" dirty="0">
                <a:solidFill>
                  <a:schemeClr val="bg2"/>
                </a:solidFill>
              </a:rPr>
              <a:t>なつ</a:t>
            </a:r>
            <a:r>
              <a:rPr lang="en-US" altLang="ja-JP" sz="3600" dirty="0">
                <a:solidFill>
                  <a:schemeClr val="bg2"/>
                </a:solidFill>
              </a:rPr>
              <a:t>)</a:t>
            </a:r>
            <a:r>
              <a:rPr lang="ja-JP" altLang="en-US" sz="3600" dirty="0">
                <a:solidFill>
                  <a:schemeClr val="bg2"/>
                </a:solidFill>
              </a:rPr>
              <a:t>きやすさ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2"/>
                </a:solidFill>
              </a:rPr>
              <a:t>可愛</a:t>
            </a:r>
            <a:r>
              <a:rPr lang="ja-JP" altLang="en-US" sz="3600" dirty="0">
                <a:solidFill>
                  <a:schemeClr val="bg2"/>
                </a:solidFill>
              </a:rPr>
              <a:t>さ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2"/>
                </a:solidFill>
              </a:rPr>
              <a:t>飼</a:t>
            </a:r>
            <a:r>
              <a:rPr lang="ja-JP" altLang="en-US" sz="3600" dirty="0">
                <a:solidFill>
                  <a:schemeClr val="bg2"/>
                </a:solidFill>
              </a:rPr>
              <a:t>いやすさ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5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0352BE-D1DB-BDD7-97DA-0112D874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D6FC703-36A3-063A-0DEF-6ECCF638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8A3878-D201-9ADC-82A9-3834712B03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388FB78-5DA0-29AE-5A6E-9D0B42E492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C3800B-DF3E-CAEF-68C3-CC5E128DDC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6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</a:rPr>
              <a:t>７位　デグー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C869-4493-6EF3-0D79-CF8D4BDFEC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chemeClr val="bg2"/>
                </a:solidFill>
              </a:rPr>
              <a:t>群れて生活する</a:t>
            </a:r>
            <a:endParaRPr lang="en-US" altLang="ja-JP" sz="3600" dirty="0">
              <a:solidFill>
                <a:schemeClr val="bg2"/>
              </a:solidFill>
            </a:endParaRPr>
          </a:p>
          <a:p>
            <a:r>
              <a:rPr lang="ja-JP" altLang="en-US" sz="3600" dirty="0">
                <a:solidFill>
                  <a:schemeClr val="bg2"/>
                </a:solidFill>
              </a:rPr>
              <a:t>大きさは手のひらに乗るくらいです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r>
              <a:rPr lang="ja-JP" altLang="en-US" sz="3600" dirty="0">
                <a:solidFill>
                  <a:schemeClr val="bg2"/>
                </a:solidFill>
              </a:rPr>
              <a:t>とても賢い動物です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r>
              <a:rPr lang="ja-JP" altLang="en-US" sz="3600" dirty="0">
                <a:solidFill>
                  <a:schemeClr val="bg2"/>
                </a:solidFill>
              </a:rPr>
              <a:t>また運動量が豊富です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r>
              <a:rPr lang="ja-JP" altLang="en-US" sz="3600" dirty="0">
                <a:solidFill>
                  <a:schemeClr val="bg2"/>
                </a:solidFill>
              </a:rPr>
              <a:t>手が余りかからず飼いやすいです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7B6770F-8BCA-99B6-A9CF-5E634863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む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れて生活する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8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0F308-3349-3F26-9940-4D1FA83D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5031C-A19B-BF12-18DB-EABFAF6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956CE3-392E-57B0-4134-FCC6F4D0CD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6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AE2969-953B-7E2E-2186-2C596958F45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C3800B-DF3E-CAEF-68C3-CC5E128DDC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6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</a:rPr>
              <a:t>６位　インコ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C869-4493-6EF3-0D79-CF8D4BDFEC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コミュニケーションが可能なペットです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人にとって快適な環境であればインコも快適です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飼いやすさもいいです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7B6770F-8BCA-99B6-A9CF-5E634863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む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れて生活する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4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136F-589C-66F6-7F6F-A8363E9C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AF2FA-9C28-5FFD-30BE-DB1EA693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3C08AD-0812-801C-93EF-5323738729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6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BD3D97-8163-6F4A-FFBF-85BE44089BC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C3800B-DF3E-CAEF-68C3-CC5E128DDC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6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</a:rPr>
              <a:t>５位　フェレット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C869-4493-6EF3-0D79-CF8D4BDFEC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人に対しての警戒心</a:t>
            </a:r>
            <a:r>
              <a:rPr lang="en-US" altLang="ja-JP" sz="3600" dirty="0">
                <a:solidFill>
                  <a:schemeClr val="bg2"/>
                </a:solidFill>
              </a:rPr>
              <a:t>(</a:t>
            </a:r>
            <a:r>
              <a:rPr lang="ja-JP" altLang="en-US" sz="3600" dirty="0">
                <a:solidFill>
                  <a:schemeClr val="bg2"/>
                </a:solidFill>
              </a:rPr>
              <a:t>けいかいしん</a:t>
            </a:r>
            <a:r>
              <a:rPr lang="en-US" altLang="ja-JP" sz="3600" dirty="0">
                <a:solidFill>
                  <a:schemeClr val="bg2"/>
                </a:solidFill>
              </a:rPr>
              <a:t>)</a:t>
            </a:r>
            <a:r>
              <a:rPr lang="ja-JP" altLang="en-US" sz="3600" dirty="0">
                <a:solidFill>
                  <a:schemeClr val="bg2"/>
                </a:solidFill>
              </a:rPr>
              <a:t>も少ない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頭も良い動物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好奇心も旺盛です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脱走の名人です</a:t>
            </a:r>
            <a:endParaRPr lang="en-US" altLang="ja-JP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3600" dirty="0">
                <a:solidFill>
                  <a:schemeClr val="bg2"/>
                </a:solidFill>
              </a:rPr>
              <a:t>お散歩の必要もない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7B6770F-8BCA-99B6-A9CF-5E634863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む</a:t>
            </a: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れて生活する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5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DB6B5-140D-A3F4-0220-BD6F4270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4D0F3-3A78-97DD-AA98-0FF6666C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867535-4F01-989E-5C59-AFCE642B9B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305</Words>
  <Application>Microsoft Office PowerPoint</Application>
  <PresentationFormat>宽屏</PresentationFormat>
  <Paragraphs>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Yu Gothic</vt:lpstr>
      <vt:lpstr>等线</vt:lpstr>
      <vt:lpstr>等线 Light</vt:lpstr>
      <vt:lpstr>Arial</vt:lpstr>
      <vt:lpstr>Office 主题​​</vt:lpstr>
      <vt:lpstr>可愛さ倍増</vt:lpstr>
      <vt:lpstr>評価基準</vt:lpstr>
      <vt:lpstr>PowerPoint 演示文稿</vt:lpstr>
      <vt:lpstr>７位　デグー</vt:lpstr>
      <vt:lpstr>PowerPoint 演示文稿</vt:lpstr>
      <vt:lpstr>６位　インコ</vt:lpstr>
      <vt:lpstr>PowerPoint 演示文稿</vt:lpstr>
      <vt:lpstr>５位　フェレット</vt:lpstr>
      <vt:lpstr>PowerPoint 演示文稿</vt:lpstr>
      <vt:lpstr>４位　モルモット</vt:lpstr>
      <vt:lpstr>PowerPoint 演示文稿</vt:lpstr>
      <vt:lpstr>３位　ねこ</vt:lpstr>
      <vt:lpstr>PowerPoint 演示文稿</vt:lpstr>
      <vt:lpstr>２位　うさぎ</vt:lpstr>
      <vt:lpstr>PowerPoint 演示文稿</vt:lpstr>
      <vt:lpstr>１位　犬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可愛さ倍増</dc:title>
  <dc:creator>hong li</dc:creator>
  <cp:lastModifiedBy>hong li</cp:lastModifiedBy>
  <cp:revision>78</cp:revision>
  <dcterms:created xsi:type="dcterms:W3CDTF">2023-11-04T13:16:18Z</dcterms:created>
  <dcterms:modified xsi:type="dcterms:W3CDTF">2023-11-04T15:22:47Z</dcterms:modified>
</cp:coreProperties>
</file>