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E88D7BAD-C2B9-4E16-AD4D-B4245E0C2420}" type="datetimeFigureOut">
              <a:rPr lang="en-US" smtClean="0"/>
              <a:pPr/>
              <a:t>7/4/2017</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FEA945CE-78D0-4275-9DA0-DA01847AA8F4}" type="slidenum">
              <a:rPr lang="en-IN" smtClean="0"/>
              <a:pPr/>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8D7BAD-C2B9-4E16-AD4D-B4245E0C2420}" type="datetimeFigureOut">
              <a:rPr lang="en-US" smtClean="0"/>
              <a:pPr/>
              <a:t>7/4/2017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A945CE-78D0-4275-9DA0-DA01847AA8F4}" type="slidenum">
              <a:rPr lang="en-IN" smtClean="0"/>
              <a:pPr/>
              <a:t>‹#›</a:t>
            </a:fld>
            <a:endParaRPr lang="en-IN"/>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8D7BAD-C2B9-4E16-AD4D-B4245E0C2420}" type="datetimeFigureOut">
              <a:rPr lang="en-US" smtClean="0"/>
              <a:pPr/>
              <a:t>7/4/2017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A945CE-78D0-4275-9DA0-DA01847AA8F4}" type="slidenum">
              <a:rPr lang="en-IN" smtClean="0"/>
              <a:pPr/>
              <a:t>‹#›</a:t>
            </a:fld>
            <a:endParaRPr lang="en-IN"/>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8D7BAD-C2B9-4E16-AD4D-B4245E0C2420}" type="datetimeFigureOut">
              <a:rPr lang="en-US" smtClean="0"/>
              <a:pPr/>
              <a:t>7/4/2017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A945CE-78D0-4275-9DA0-DA01847AA8F4}" type="slidenum">
              <a:rPr lang="en-IN" smtClean="0"/>
              <a:pPr/>
              <a:t>‹#›</a:t>
            </a:fld>
            <a:endParaRPr lang="en-IN"/>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88D7BAD-C2B9-4E16-AD4D-B4245E0C2420}" type="datetimeFigureOut">
              <a:rPr lang="en-US" smtClean="0"/>
              <a:pPr/>
              <a:t>7/4/2017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FEA945CE-78D0-4275-9DA0-DA01847AA8F4}"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88D7BAD-C2B9-4E16-AD4D-B4245E0C2420}" type="datetimeFigureOut">
              <a:rPr lang="en-US" smtClean="0"/>
              <a:pPr/>
              <a:t>7/4/2017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A945CE-78D0-4275-9DA0-DA01847AA8F4}" type="slidenum">
              <a:rPr lang="en-IN" smtClean="0"/>
              <a:pPr/>
              <a:t>‹#›</a:t>
            </a:fld>
            <a:endParaRPr lang="en-IN"/>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88D7BAD-C2B9-4E16-AD4D-B4245E0C2420}" type="datetimeFigureOut">
              <a:rPr lang="en-US" smtClean="0"/>
              <a:pPr/>
              <a:t>7/4/2017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A945CE-78D0-4275-9DA0-DA01847AA8F4}" type="slidenum">
              <a:rPr lang="en-IN" smtClean="0"/>
              <a:pPr/>
              <a:t>‹#›</a:t>
            </a:fld>
            <a:endParaRPr lang="en-IN"/>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88D7BAD-C2B9-4E16-AD4D-B4245E0C2420}" type="datetimeFigureOut">
              <a:rPr lang="en-US" smtClean="0"/>
              <a:pPr/>
              <a:t>7/4/2017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A945CE-78D0-4275-9DA0-DA01847AA8F4}" type="slidenum">
              <a:rPr lang="en-IN" smtClean="0"/>
              <a:pPr/>
              <a:t>‹#›</a:t>
            </a:fld>
            <a:endParaRPr lang="en-IN"/>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8D7BAD-C2B9-4E16-AD4D-B4245E0C2420}" type="datetimeFigureOut">
              <a:rPr lang="en-US" smtClean="0"/>
              <a:pPr/>
              <a:t>7/4/2017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A945CE-78D0-4275-9DA0-DA01847AA8F4}" type="slidenum">
              <a:rPr lang="en-IN" smtClean="0"/>
              <a:pPr/>
              <a:t>‹#›</a:t>
            </a:fld>
            <a:endParaRPr lang="en-IN"/>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88D7BAD-C2B9-4E16-AD4D-B4245E0C2420}" type="datetimeFigureOut">
              <a:rPr lang="en-US" smtClean="0"/>
              <a:pPr/>
              <a:t>7/4/2017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A945CE-78D0-4275-9DA0-DA01847AA8F4}" type="slidenum">
              <a:rPr lang="en-IN" smtClean="0"/>
              <a:pPr/>
              <a:t>‹#›</a:t>
            </a:fld>
            <a:endParaRPr lang="en-IN"/>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88D7BAD-C2B9-4E16-AD4D-B4245E0C2420}" type="datetimeFigureOut">
              <a:rPr lang="en-US" smtClean="0"/>
              <a:pPr/>
              <a:t>7/4/2017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A945CE-78D0-4275-9DA0-DA01847AA8F4}" type="slidenum">
              <a:rPr lang="en-IN" smtClean="0"/>
              <a:pPr/>
              <a:t>‹#›</a:t>
            </a:fld>
            <a:endParaRPr lang="en-IN"/>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E88D7BAD-C2B9-4E16-AD4D-B4245E0C2420}" type="datetimeFigureOut">
              <a:rPr lang="en-US" smtClean="0"/>
              <a:pPr/>
              <a:t>7/4/2017</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FEA945CE-78D0-4275-9DA0-DA01847AA8F4}"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slow">
    <p:fade/>
  </p:transition>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4291"/>
            <a:ext cx="7772400" cy="1428759"/>
          </a:xfrm>
        </p:spPr>
        <p:txBody>
          <a:bodyPr/>
          <a:lstStyle/>
          <a:p>
            <a:r>
              <a:rPr lang="en-IN" dirty="0" smtClean="0">
                <a:solidFill>
                  <a:schemeClr val="bg1"/>
                </a:solidFill>
              </a:rPr>
              <a:t>Project </a:t>
            </a:r>
            <a:r>
              <a:rPr lang="en-IN" dirty="0" err="1" smtClean="0">
                <a:solidFill>
                  <a:schemeClr val="bg1"/>
                </a:solidFill>
              </a:rPr>
              <a:t>ppt</a:t>
            </a:r>
            <a:endParaRPr lang="en-IN" dirty="0">
              <a:solidFill>
                <a:schemeClr val="bg1"/>
              </a:solidFill>
            </a:endParaRPr>
          </a:p>
        </p:txBody>
      </p:sp>
      <p:sp>
        <p:nvSpPr>
          <p:cNvPr id="3" name="Subtitle 2"/>
          <p:cNvSpPr>
            <a:spLocks noGrp="1"/>
          </p:cNvSpPr>
          <p:nvPr>
            <p:ph type="subTitle" idx="1"/>
          </p:nvPr>
        </p:nvSpPr>
        <p:spPr>
          <a:xfrm>
            <a:off x="1371600" y="1714488"/>
            <a:ext cx="7558118" cy="4429156"/>
          </a:xfrm>
        </p:spPr>
        <p:txBody>
          <a:bodyPr>
            <a:normAutofit/>
          </a:bodyPr>
          <a:lstStyle/>
          <a:p>
            <a:r>
              <a:rPr lang="en-IN" dirty="0" smtClean="0">
                <a:solidFill>
                  <a:schemeClr val="tx1"/>
                </a:solidFill>
              </a:rPr>
              <a:t>Project name:      </a:t>
            </a:r>
            <a:r>
              <a:rPr lang="en-IN" dirty="0" err="1" smtClean="0">
                <a:solidFill>
                  <a:schemeClr val="accent3"/>
                </a:solidFill>
              </a:rPr>
              <a:t>Steganography</a:t>
            </a:r>
            <a:endParaRPr lang="en-IN" dirty="0" smtClean="0">
              <a:solidFill>
                <a:schemeClr val="accent3"/>
              </a:solidFill>
            </a:endParaRPr>
          </a:p>
          <a:p>
            <a:r>
              <a:rPr lang="en-IN" dirty="0" smtClean="0">
                <a:solidFill>
                  <a:schemeClr val="tx1"/>
                </a:solidFill>
              </a:rPr>
              <a:t>Project members:    </a:t>
            </a:r>
            <a:r>
              <a:rPr lang="en-IN" dirty="0" smtClean="0">
                <a:solidFill>
                  <a:schemeClr val="accent3"/>
                </a:solidFill>
              </a:rPr>
              <a:t>Harsh </a:t>
            </a:r>
            <a:r>
              <a:rPr lang="en-IN" dirty="0" err="1" smtClean="0">
                <a:solidFill>
                  <a:schemeClr val="accent3"/>
                </a:solidFill>
              </a:rPr>
              <a:t>patel</a:t>
            </a:r>
            <a:endParaRPr lang="en-IN" dirty="0" smtClean="0">
              <a:solidFill>
                <a:schemeClr val="accent3"/>
              </a:solidFill>
            </a:endParaRPr>
          </a:p>
          <a:p>
            <a:r>
              <a:rPr lang="en-IN" dirty="0" smtClean="0">
                <a:solidFill>
                  <a:schemeClr val="accent3"/>
                </a:solidFill>
              </a:rPr>
              <a:t>                                    </a:t>
            </a:r>
            <a:r>
              <a:rPr lang="en-IN" dirty="0" err="1" smtClean="0">
                <a:solidFill>
                  <a:schemeClr val="accent3"/>
                </a:solidFill>
              </a:rPr>
              <a:t>keyur</a:t>
            </a:r>
            <a:r>
              <a:rPr lang="en-IN" dirty="0" smtClean="0">
                <a:solidFill>
                  <a:schemeClr val="accent3"/>
                </a:solidFill>
              </a:rPr>
              <a:t> </a:t>
            </a:r>
            <a:r>
              <a:rPr lang="en-IN" dirty="0" err="1" smtClean="0">
                <a:solidFill>
                  <a:schemeClr val="accent3"/>
                </a:solidFill>
              </a:rPr>
              <a:t>patel</a:t>
            </a:r>
            <a:endParaRPr lang="en-IN" dirty="0" smtClean="0">
              <a:solidFill>
                <a:schemeClr val="accent3"/>
              </a:solidFill>
            </a:endParaRPr>
          </a:p>
          <a:p>
            <a:r>
              <a:rPr lang="en-IN" dirty="0" smtClean="0">
                <a:solidFill>
                  <a:schemeClr val="accent3"/>
                </a:solidFill>
              </a:rPr>
              <a:t>                                               </a:t>
            </a:r>
            <a:r>
              <a:rPr lang="en-IN" dirty="0" err="1" smtClean="0">
                <a:solidFill>
                  <a:schemeClr val="accent3"/>
                </a:solidFill>
              </a:rPr>
              <a:t>Tanmay</a:t>
            </a:r>
            <a:r>
              <a:rPr lang="en-IN" dirty="0" smtClean="0">
                <a:solidFill>
                  <a:schemeClr val="accent3"/>
                </a:solidFill>
              </a:rPr>
              <a:t> </a:t>
            </a:r>
            <a:r>
              <a:rPr lang="en-IN" dirty="0" err="1" smtClean="0">
                <a:solidFill>
                  <a:schemeClr val="accent3"/>
                </a:solidFill>
              </a:rPr>
              <a:t>kshirsagar</a:t>
            </a:r>
            <a:endParaRPr lang="en-IN" dirty="0">
              <a:solidFill>
                <a:schemeClr val="accent3"/>
              </a:solidFill>
            </a:endParaRPr>
          </a:p>
        </p:txBody>
      </p:sp>
    </p:spTree>
  </p:cSld>
  <p:clrMapOvr>
    <a:masterClrMapping/>
  </p:clrMapOvr>
  <p:transition>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0" y="1357298"/>
            <a:ext cx="9144000" cy="5786478"/>
          </a:xfrm>
        </p:spPr>
        <p:txBody>
          <a:bodyPr>
            <a:normAutofit fontScale="25000" lnSpcReduction="20000"/>
          </a:bodyPr>
          <a:lstStyle/>
          <a:p>
            <a:r>
              <a:rPr lang="en-US" sz="9600" b="1" dirty="0" smtClean="0">
                <a:solidFill>
                  <a:srgbClr val="92D050"/>
                </a:solidFill>
              </a:rPr>
              <a:t>What is </a:t>
            </a:r>
            <a:r>
              <a:rPr lang="en-US" sz="9600" b="1" dirty="0" err="1" smtClean="0">
                <a:solidFill>
                  <a:srgbClr val="92D050"/>
                </a:solidFill>
              </a:rPr>
              <a:t>Steganography</a:t>
            </a:r>
            <a:r>
              <a:rPr lang="en-US" sz="9600" b="1" dirty="0" smtClean="0">
                <a:solidFill>
                  <a:srgbClr val="92D050"/>
                </a:solidFill>
              </a:rPr>
              <a:t>?</a:t>
            </a:r>
            <a:endParaRPr lang="en-IN" sz="9600" dirty="0" smtClean="0">
              <a:solidFill>
                <a:srgbClr val="92D050"/>
              </a:solidFill>
            </a:endParaRPr>
          </a:p>
          <a:p>
            <a:r>
              <a:rPr lang="en-US" sz="9600" dirty="0" err="1" smtClean="0">
                <a:solidFill>
                  <a:srgbClr val="92D050"/>
                </a:solidFill>
              </a:rPr>
              <a:t>Steganography</a:t>
            </a:r>
            <a:r>
              <a:rPr lang="en-US" sz="9600" dirty="0" smtClean="0">
                <a:solidFill>
                  <a:srgbClr val="92D050"/>
                </a:solidFill>
              </a:rPr>
              <a:t> is the practice of hiding private or sensitive information within something that appears to be nothing out to the usual. </a:t>
            </a:r>
            <a:r>
              <a:rPr lang="en-US" sz="9600" dirty="0" err="1" smtClean="0">
                <a:solidFill>
                  <a:srgbClr val="92D050"/>
                </a:solidFill>
              </a:rPr>
              <a:t>Steganography</a:t>
            </a:r>
            <a:r>
              <a:rPr lang="en-US" sz="9600" dirty="0" smtClean="0">
                <a:solidFill>
                  <a:srgbClr val="92D050"/>
                </a:solidFill>
              </a:rPr>
              <a:t> is often confused with cryptology because the two are similar in the way that they both are used to protect important information. The difference between two is that </a:t>
            </a:r>
            <a:r>
              <a:rPr lang="en-US" sz="9600" dirty="0" err="1" smtClean="0">
                <a:solidFill>
                  <a:srgbClr val="92D050"/>
                </a:solidFill>
              </a:rPr>
              <a:t>steganography</a:t>
            </a:r>
            <a:r>
              <a:rPr lang="en-US" sz="9600" dirty="0" smtClean="0">
                <a:solidFill>
                  <a:srgbClr val="92D050"/>
                </a:solidFill>
              </a:rPr>
              <a:t> involves hiding information so it appears that no information is hidden at all. If a person or persons views the object that the information is hidden inside of he or she will have no idea that there is any hidden information, therefore the person will not attempt to decrypt the information.</a:t>
            </a:r>
            <a:endParaRPr lang="en-IN" sz="9600" dirty="0" smtClean="0">
              <a:solidFill>
                <a:srgbClr val="92D050"/>
              </a:solidFill>
            </a:endParaRPr>
          </a:p>
          <a:p>
            <a:r>
              <a:rPr lang="en-US" sz="9600" dirty="0" smtClean="0">
                <a:solidFill>
                  <a:srgbClr val="92D050"/>
                </a:solidFill>
              </a:rPr>
              <a:t>What </a:t>
            </a:r>
            <a:r>
              <a:rPr lang="en-US" sz="9600" dirty="0" err="1" smtClean="0">
                <a:solidFill>
                  <a:srgbClr val="92D050"/>
                </a:solidFill>
              </a:rPr>
              <a:t>steganography</a:t>
            </a:r>
            <a:r>
              <a:rPr lang="en-US" sz="9600" dirty="0" smtClean="0">
                <a:solidFill>
                  <a:srgbClr val="92D050"/>
                </a:solidFill>
              </a:rPr>
              <a:t> essentially does is exploit human perception, human senses are not trained to look for files that have information inside of them, although this software is available that can do what is called </a:t>
            </a:r>
            <a:r>
              <a:rPr lang="en-US" sz="9600" dirty="0" err="1" smtClean="0">
                <a:solidFill>
                  <a:srgbClr val="92D050"/>
                </a:solidFill>
              </a:rPr>
              <a:t>Steganography</a:t>
            </a:r>
            <a:r>
              <a:rPr lang="en-US" sz="9600" dirty="0" smtClean="0">
                <a:solidFill>
                  <a:srgbClr val="92D050"/>
                </a:solidFill>
              </a:rPr>
              <a:t>. The most common use of </a:t>
            </a:r>
            <a:r>
              <a:rPr lang="en-US" sz="9600" dirty="0" err="1" smtClean="0">
                <a:solidFill>
                  <a:srgbClr val="92D050"/>
                </a:solidFill>
              </a:rPr>
              <a:t>steganography</a:t>
            </a:r>
            <a:r>
              <a:rPr lang="en-US" sz="9600" dirty="0" smtClean="0">
                <a:solidFill>
                  <a:srgbClr val="92D050"/>
                </a:solidFill>
              </a:rPr>
              <a:t> is to hide a file inside another file.</a:t>
            </a:r>
            <a:endParaRPr lang="en-IN" sz="9600" dirty="0" smtClean="0">
              <a:solidFill>
                <a:srgbClr val="92D050"/>
              </a:solidFill>
            </a:endParaRPr>
          </a:p>
          <a:p>
            <a:endParaRPr lang="en-IN" dirty="0"/>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1"/>
                </a:solidFill>
              </a:rPr>
              <a:t>Why this </a:t>
            </a:r>
            <a:r>
              <a:rPr lang="en-IN" dirty="0" err="1" smtClean="0">
                <a:solidFill>
                  <a:schemeClr val="bg1"/>
                </a:solidFill>
              </a:rPr>
              <a:t>steganography</a:t>
            </a:r>
            <a:endParaRPr lang="en-IN" dirty="0">
              <a:solidFill>
                <a:schemeClr val="bg1"/>
              </a:solidFill>
            </a:endParaRPr>
          </a:p>
        </p:txBody>
      </p:sp>
      <p:sp>
        <p:nvSpPr>
          <p:cNvPr id="3" name="Content Placeholder 2"/>
          <p:cNvSpPr>
            <a:spLocks noGrp="1"/>
          </p:cNvSpPr>
          <p:nvPr>
            <p:ph idx="1"/>
          </p:nvPr>
        </p:nvSpPr>
        <p:spPr/>
        <p:txBody>
          <a:bodyPr>
            <a:normAutofit lnSpcReduction="10000"/>
          </a:bodyPr>
          <a:lstStyle/>
          <a:p>
            <a:r>
              <a:rPr lang="en-US" dirty="0" smtClean="0">
                <a:solidFill>
                  <a:srgbClr val="92D050"/>
                </a:solidFill>
              </a:rPr>
              <a:t>This technique is chosen, because this system includes not only imperceptibility but also un-delectability by any </a:t>
            </a:r>
            <a:r>
              <a:rPr lang="en-US" dirty="0" err="1" smtClean="0">
                <a:solidFill>
                  <a:srgbClr val="92D050"/>
                </a:solidFill>
              </a:rPr>
              <a:t>steganolysis</a:t>
            </a:r>
            <a:r>
              <a:rPr lang="en-US" dirty="0" smtClean="0">
                <a:solidFill>
                  <a:srgbClr val="92D050"/>
                </a:solidFill>
              </a:rPr>
              <a:t> tool.</a:t>
            </a:r>
            <a:endParaRPr lang="en-IN" dirty="0" smtClean="0">
              <a:solidFill>
                <a:srgbClr val="92D050"/>
              </a:solidFill>
            </a:endParaRPr>
          </a:p>
          <a:p>
            <a:r>
              <a:rPr lang="en-US" b="1" dirty="0" smtClean="0">
                <a:solidFill>
                  <a:srgbClr val="92D050"/>
                </a:solidFill>
              </a:rPr>
              <a:t> </a:t>
            </a:r>
            <a:r>
              <a:rPr lang="en-US" b="1" dirty="0" smtClean="0">
                <a:solidFill>
                  <a:schemeClr val="bg1"/>
                </a:solidFill>
              </a:rPr>
              <a:t>Project Scope</a:t>
            </a:r>
            <a:r>
              <a:rPr lang="en-US" b="1" dirty="0" smtClean="0">
                <a:solidFill>
                  <a:srgbClr val="92D050"/>
                </a:solidFill>
              </a:rPr>
              <a:t>:</a:t>
            </a:r>
            <a:r>
              <a:rPr lang="en-US" b="1" i="1" dirty="0" smtClean="0">
                <a:solidFill>
                  <a:srgbClr val="92D050"/>
                </a:solidFill>
              </a:rPr>
              <a:t> </a:t>
            </a:r>
            <a:endParaRPr lang="en-IN" dirty="0" smtClean="0">
              <a:solidFill>
                <a:srgbClr val="92D050"/>
              </a:solidFill>
            </a:endParaRPr>
          </a:p>
          <a:p>
            <a:r>
              <a:rPr lang="en-US" dirty="0" smtClean="0">
                <a:solidFill>
                  <a:srgbClr val="92D050"/>
                </a:solidFill>
              </a:rPr>
              <a:t>This project is developed for hiding information in any image file. The scope of the project is implementation of </a:t>
            </a:r>
            <a:r>
              <a:rPr lang="en-US" dirty="0" err="1" smtClean="0">
                <a:solidFill>
                  <a:srgbClr val="92D050"/>
                </a:solidFill>
              </a:rPr>
              <a:t>steganography</a:t>
            </a:r>
            <a:r>
              <a:rPr lang="en-US" dirty="0" smtClean="0">
                <a:solidFill>
                  <a:srgbClr val="92D050"/>
                </a:solidFill>
              </a:rPr>
              <a:t> tools for hiding information includes any type of information file and image files and the path where the user wants to save Image and extruded file</a:t>
            </a:r>
            <a:endParaRPr lang="en-IN" dirty="0" smtClean="0">
              <a:solidFill>
                <a:srgbClr val="92D050"/>
              </a:solidFill>
            </a:endParaRP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1"/>
                </a:solidFill>
              </a:rPr>
              <a:t>Example</a:t>
            </a:r>
            <a:endParaRPr lang="en-IN" dirty="0">
              <a:solidFill>
                <a:schemeClr val="bg1"/>
              </a:solidFill>
            </a:endParaRPr>
          </a:p>
        </p:txBody>
      </p:sp>
      <p:pic>
        <p:nvPicPr>
          <p:cNvPr id="4" name="Content Placeholder 3" descr="steg_diagram.png"/>
          <p:cNvPicPr>
            <a:picLocks noGrp="1" noChangeAspect="1"/>
          </p:cNvPicPr>
          <p:nvPr>
            <p:ph idx="1"/>
          </p:nvPr>
        </p:nvPicPr>
        <p:blipFill>
          <a:blip r:embed="rId2"/>
          <a:stretch>
            <a:fillRect/>
          </a:stretch>
        </p:blipFill>
        <p:spPr>
          <a:xfrm>
            <a:off x="0" y="1500174"/>
            <a:ext cx="9144000" cy="5357826"/>
          </a:xfrm>
        </p:spPr>
      </p:pic>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rot="20149862">
            <a:off x="1959533" y="3040266"/>
            <a:ext cx="5967863" cy="3176041"/>
          </a:xfrm>
        </p:spPr>
        <p:txBody>
          <a:bodyPr>
            <a:normAutofit/>
          </a:bodyPr>
          <a:lstStyle/>
          <a:p>
            <a:pPr>
              <a:buNone/>
            </a:pPr>
            <a:r>
              <a:rPr lang="en-IN" sz="8800" dirty="0" smtClean="0">
                <a:solidFill>
                  <a:srgbClr val="92D050"/>
                </a:solidFill>
              </a:rPr>
              <a:t>Thank you</a:t>
            </a:r>
            <a:endParaRPr lang="en-IN" sz="8800" dirty="0">
              <a:solidFill>
                <a:srgbClr val="92D050"/>
              </a:solidFill>
            </a:endParaRPr>
          </a:p>
        </p:txBody>
      </p:sp>
    </p:spTree>
  </p:cSld>
  <p:clrMapOvr>
    <a:masterClrMapping/>
  </p:clrMapOvr>
  <p:transition spd="slow">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51</TotalTime>
  <Words>207</Words>
  <Application>Microsoft Office PowerPoint</Application>
  <PresentationFormat>On-screen Show (4:3)</PresentationFormat>
  <Paragraphs>14</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Apex</vt:lpstr>
      <vt:lpstr>Project ppt</vt:lpstr>
      <vt:lpstr>Slide 2</vt:lpstr>
      <vt:lpstr>Why this steganography</vt:lpstr>
      <vt:lpstr>Example</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ppt</dc:title>
  <dc:creator>atharva kshirsagar</dc:creator>
  <cp:lastModifiedBy>atharva kshirsagar</cp:lastModifiedBy>
  <cp:revision>9</cp:revision>
  <dcterms:created xsi:type="dcterms:W3CDTF">2017-07-04T15:44:57Z</dcterms:created>
  <dcterms:modified xsi:type="dcterms:W3CDTF">2017-07-04T16:37:38Z</dcterms:modified>
</cp:coreProperties>
</file>