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77lKYa1dFiQ5t58ElYX4mwtz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Programming Assignment 1</a:t>
            </a:r>
            <a:br>
              <a:rPr lang="en-US" sz="4400" b="1"/>
            </a:br>
            <a:r>
              <a:rPr lang="en-US" sz="4400" b="1"/>
              <a:t>Star War Social Network Analysis</a:t>
            </a:r>
            <a:endParaRPr sz="4400"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Star War dataset consists of the social network of Star War characters extracted from movie scripts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https://www.kaggle.com/ruchi798/star-wars</a:t>
            </a:r>
            <a:endParaRPr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685800" lvl="1" indent="-1928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</a:pPr>
            <a:endParaRPr sz="563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starwars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-full-interactions-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allCharacters.json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Contain the social network extracted from all episodes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 links between characters are defined by the times the characters speak within the same scene</a:t>
            </a:r>
            <a:endParaRPr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112 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Character name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number of scenes the character appeared in 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450 links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Undirected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Number of scenes where the two characters of the link appeared together</a:t>
            </a:r>
            <a:endParaRPr sz="2000" dirty="0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789" y="3188910"/>
            <a:ext cx="2638595" cy="21450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9534" y="3528170"/>
            <a:ext cx="2457745" cy="17161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90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341551" y="5248464"/>
            <a:ext cx="2363980" cy="52322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shortest paths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node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4"/>
          <p:cNvCxnSpPr>
            <a:stCxn id="107" idx="1"/>
          </p:cNvCxnSpPr>
          <p:nvPr/>
        </p:nvCxnSpPr>
        <p:spPr>
          <a:xfrm rot="10800000">
            <a:off x="5155851" y="5287774"/>
            <a:ext cx="185700" cy="22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4"/>
          <p:cNvSpPr txBox="1"/>
          <p:nvPr/>
        </p:nvSpPr>
        <p:spPr>
          <a:xfrm>
            <a:off x="5341551" y="4590308"/>
            <a:ext cx="2929776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3" t="-1135" b="-10226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0" name="Google Shape;110;p4"/>
          <p:cNvCxnSpPr>
            <a:stCxn id="109" idx="1"/>
          </p:cNvCxnSpPr>
          <p:nvPr/>
        </p:nvCxnSpPr>
        <p:spPr>
          <a:xfrm flipH="1">
            <a:off x="5155851" y="4851918"/>
            <a:ext cx="185700" cy="7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628650" y="1395166"/>
            <a:ext cx="7886700" cy="509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the adjacent matrix as a text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the top 10 betweenness characters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weeks to do this programming assignment 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097" y="1791258"/>
            <a:ext cx="3537132" cy="215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352" y="4561187"/>
            <a:ext cx="3346622" cy="13145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5300810" y="2688989"/>
            <a:ext cx="19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matrix.csv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300810" y="4932197"/>
            <a:ext cx="19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rank.csv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498750" y="76200"/>
            <a:ext cx="3755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紅色部分 header, index 為展示 column, row 用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繳交檔案請勿包含任何 header, index！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請繳交黃色方塊內的內容即可。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78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8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Matrix (30%)</a:t>
            </a:r>
            <a:endParaRPr sz="2500" dirty="0"/>
          </a:p>
          <a:p>
            <a:pPr marL="228600" lvl="0" indent="-2228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Betweenness score and rank (30%)</a:t>
            </a:r>
            <a:endParaRPr sz="2500" dirty="0"/>
          </a:p>
          <a:p>
            <a:pPr marL="228600" lvl="0" indent="-2228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Code and one-page report (40%)</a:t>
            </a:r>
            <a:endParaRPr sz="25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 dirty="0"/>
          </a:p>
          <a:p>
            <a:pPr marL="228600" lvl="0" indent="-2228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No late submission will be accepted. </a:t>
            </a:r>
            <a:endParaRPr sz="2500" dirty="0"/>
          </a:p>
          <a:p>
            <a:pPr marL="228600" lvl="0" indent="-2228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 err="1"/>
              <a:t>上傳的</a:t>
            </a:r>
            <a:r>
              <a:rPr lang="en-US" sz="2500" dirty="0"/>
              <a:t> matrix.csv 或 rank.csv 若格式有誤，則該項次不予計分。但可於一週內重新上傳結果與程式碼，分數會9折計算。（</a:t>
            </a:r>
            <a:r>
              <a:rPr lang="en-US" sz="2500" dirty="0" err="1"/>
              <a:t>遲交者不適用</a:t>
            </a:r>
            <a:r>
              <a:rPr lang="en-US" sz="2500" dirty="0"/>
              <a:t>）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204</Words>
  <Application>Microsoft Office PowerPoint</Application>
  <PresentationFormat>如螢幕大小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佈景主題</vt:lpstr>
      <vt:lpstr>Programming Assignment 1 Star War Social Network Analysis</vt:lpstr>
      <vt:lpstr>Dataset</vt:lpstr>
      <vt:lpstr>Dataset</vt:lpstr>
      <vt:lpstr>Task</vt:lpstr>
      <vt:lpstr>Output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 Star War Social Network Analysis</dc:title>
  <dc:creator>Chien Chin Chen</dc:creator>
  <cp:lastModifiedBy>建錦 陳</cp:lastModifiedBy>
  <cp:revision>3</cp:revision>
  <dcterms:created xsi:type="dcterms:W3CDTF">2022-03-03T07:02:31Z</dcterms:created>
  <dcterms:modified xsi:type="dcterms:W3CDTF">2024-03-20T01:04:20Z</dcterms:modified>
</cp:coreProperties>
</file>