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3" r:id="rId5"/>
    <p:sldId id="300" r:id="rId6"/>
    <p:sldId id="301" r:id="rId7"/>
    <p:sldId id="287" r:id="rId8"/>
    <p:sldId id="297" r:id="rId9"/>
    <p:sldId id="286" r:id="rId10"/>
    <p:sldId id="302" r:id="rId11"/>
  </p:sldIdLst>
  <p:sldSz cx="12192000" cy="6858000"/>
  <p:notesSz cx="6858000" cy="9144000"/>
  <p:defaultTextStyle>
    <a:defPPr rtl="0">
      <a:defRPr lang="ru-MO"/>
    </a:defPPr>
    <a:lvl1pPr marL="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 showGuides="1">
      <p:cViewPr varScale="1">
        <p:scale>
          <a:sx n="84" d="100"/>
          <a:sy n="84" d="100"/>
        </p:scale>
        <p:origin x="658" y="7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6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CFC70-A59A-436E-B5FF-ACFE56745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64115D-CE3E-4E24-8B01-89E99FA55C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pPr rtl="0"/>
            <a:fld id="{3A57F5B3-4CE9-48CA-B22E-821CD934DBA2}" type="datetime1">
              <a:rPr lang="ru-RU" smtClean="0"/>
              <a:t>15.04.2025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8008DC-4974-4910-8C2F-F08C99A577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D3AA9C-7324-4A0F-BA80-C41F39C6FD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3D94777C-A8D2-4F46-A66E-A1890EBDE0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1606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fld id="{4D194EF4-8F66-4BCF-BFB6-06FF4175F51D}" type="datetime1">
              <a:rPr lang="ru-RU" smtClean="0"/>
              <a:pPr/>
              <a:t>15.04.2025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MO"/>
            </a:def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E22815FE-BC4D-474E-9AA3-6983BC3D877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789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42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379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2815FE-BC4D-474E-9AA3-6983BC3D877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45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rtlCol="0" anchor="b">
            <a:noAutofit/>
          </a:bodyPr>
          <a:lstStyle>
            <a:lvl1pPr algn="l">
              <a:defRPr lang="ru-MO" sz="6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MO"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lang="ru-MO" sz="2000"/>
            </a:lvl2pPr>
            <a:lvl3pPr marL="914400" indent="0" algn="ctr">
              <a:buNone/>
              <a:defRPr lang="ru-MO" sz="1800"/>
            </a:lvl3pPr>
            <a:lvl4pPr marL="1371600" indent="0" algn="ctr">
              <a:buNone/>
              <a:defRPr lang="ru-MO" sz="1600"/>
            </a:lvl4pPr>
            <a:lvl5pPr marL="1828800" indent="0" algn="ctr">
              <a:buNone/>
              <a:defRPr lang="ru-MO" sz="1600"/>
            </a:lvl5pPr>
            <a:lvl6pPr marL="2286000" indent="0" algn="ctr">
              <a:buNone/>
              <a:defRPr lang="ru-MO" sz="1600"/>
            </a:lvl6pPr>
            <a:lvl7pPr marL="2743200" indent="0" algn="ctr">
              <a:buNone/>
              <a:defRPr lang="ru-MO" sz="1600"/>
            </a:lvl7pPr>
            <a:lvl8pPr marL="3200400" indent="0" algn="ctr">
              <a:buNone/>
              <a:defRPr lang="ru-MO" sz="1600"/>
            </a:lvl8pPr>
            <a:lvl9pPr marL="3657600" indent="0" algn="ctr">
              <a:buNone/>
              <a:defRPr lang="ru-MO"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ru-RU" noProof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06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1206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3" name="Рисунок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16936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2916936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4" name="Рисунок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35838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35838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5" name="Рисунок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64438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764438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6" name="Рисунок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0113264" y="2743200"/>
            <a:ext cx="1389888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3264" y="3218688"/>
            <a:ext cx="1801368" cy="1481328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6033655" y="522548"/>
            <a:ext cx="61583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36655" y="5143104"/>
            <a:ext cx="3355345" cy="1252728"/>
          </a:xfrm>
        </p:spPr>
        <p:txBody>
          <a:bodyPr rtlCol="0" anchor="ctr"/>
          <a:lstStyle>
            <a:lvl1pPr marL="0" indent="0">
              <a:buNone/>
              <a:defRPr lang="ru-MO" sz="400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 rtlCol="0"/>
          <a:lstStyle>
            <a:lvl1pPr>
              <a:lnSpc>
                <a:spcPct val="100000"/>
              </a:lnSpc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22" name="Рисунок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FontTx/>
              <a:buNone/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65392" y="740664"/>
            <a:ext cx="5157787" cy="466344"/>
          </a:xfrm>
        </p:spPr>
        <p:txBody>
          <a:bodyPr rtlCol="0" anchor="ctr"/>
          <a:lstStyle>
            <a:lvl1pPr marL="0" indent="0">
              <a:buNone/>
              <a:defRPr lang="ru-MO" sz="2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565392" y="1417320"/>
            <a:ext cx="5157787" cy="2029968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800"/>
              </a:spcBef>
              <a:defRPr lang="ru-MO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lang="ru-MO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lang="ru-MO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lang="ru-MO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ru-MO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392" y="3941064"/>
            <a:ext cx="5183188" cy="466344"/>
          </a:xfrm>
        </p:spPr>
        <p:txBody>
          <a:bodyPr rtlCol="0" anchor="ctr"/>
          <a:lstStyle>
            <a:lvl1pPr marL="0" indent="0">
              <a:buNone/>
              <a:defRPr lang="ru-MO" sz="2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392" y="4485555"/>
            <a:ext cx="5183188" cy="1197864"/>
          </a:xfrm>
        </p:spPr>
        <p:txBody>
          <a:bodyPr rtlCol="0"/>
          <a:lstStyle>
            <a:lvl1pPr>
              <a:lnSpc>
                <a:spcPct val="100000"/>
              </a:lnSpc>
              <a:spcBef>
                <a:spcPts val="1800"/>
              </a:spcBef>
              <a:defRPr lang="ru-MO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lang="ru-MO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lang="ru-MO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lang="ru-MO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lang="ru-MO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67512" y="1673352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1307592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ru-MO" sz="1800"/>
            </a:lvl1pPr>
            <a:lvl2pPr>
              <a:lnSpc>
                <a:spcPct val="100000"/>
              </a:lnSpc>
              <a:spcBef>
                <a:spcPts val="0"/>
              </a:spcBef>
              <a:defRPr lang="ru-MO" sz="1600"/>
            </a:lvl2pPr>
            <a:lvl3pPr>
              <a:lnSpc>
                <a:spcPct val="100000"/>
              </a:lnSpc>
              <a:spcBef>
                <a:spcPts val="0"/>
              </a:spcBef>
              <a:defRPr lang="ru-MO" sz="1400"/>
            </a:lvl3pPr>
            <a:lvl4pPr>
              <a:lnSpc>
                <a:spcPct val="100000"/>
              </a:lnSpc>
              <a:spcBef>
                <a:spcPts val="0"/>
              </a:spcBef>
              <a:defRPr lang="ru-MO" sz="1200"/>
            </a:lvl4pPr>
            <a:lvl5pPr>
              <a:lnSpc>
                <a:spcPct val="100000"/>
              </a:lnSpc>
              <a:spcBef>
                <a:spcPts val="0"/>
              </a:spcBef>
              <a:defRPr lang="ru-MO"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512" y="3452264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123102" y="3086504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ru-MO" sz="1800"/>
            </a:lvl1pPr>
            <a:lvl2pPr>
              <a:lnSpc>
                <a:spcPct val="100000"/>
              </a:lnSpc>
              <a:spcBef>
                <a:spcPts val="0"/>
              </a:spcBef>
              <a:defRPr lang="ru-MO" sz="1600"/>
            </a:lvl2pPr>
            <a:lvl3pPr>
              <a:lnSpc>
                <a:spcPct val="100000"/>
              </a:lnSpc>
              <a:spcBef>
                <a:spcPts val="0"/>
              </a:spcBef>
              <a:defRPr lang="ru-MO" sz="1400"/>
            </a:lvl3pPr>
            <a:lvl4pPr>
              <a:lnSpc>
                <a:spcPct val="100000"/>
              </a:lnSpc>
              <a:spcBef>
                <a:spcPts val="0"/>
              </a:spcBef>
              <a:defRPr lang="ru-MO" sz="1200"/>
            </a:lvl4pPr>
            <a:lvl5pPr>
              <a:lnSpc>
                <a:spcPct val="100000"/>
              </a:lnSpc>
              <a:spcBef>
                <a:spcPts val="0"/>
              </a:spcBef>
              <a:defRPr lang="ru-MO"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7512" y="5288457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114800" y="4922697"/>
            <a:ext cx="7598664" cy="1197864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ru-MO" sz="1800"/>
            </a:lvl1pPr>
            <a:lvl2pPr>
              <a:lnSpc>
                <a:spcPct val="100000"/>
              </a:lnSpc>
              <a:spcBef>
                <a:spcPts val="0"/>
              </a:spcBef>
              <a:defRPr lang="ru-MO" sz="1600"/>
            </a:lvl2pPr>
            <a:lvl3pPr>
              <a:lnSpc>
                <a:spcPct val="100000"/>
              </a:lnSpc>
              <a:spcBef>
                <a:spcPts val="0"/>
              </a:spcBef>
              <a:defRPr lang="ru-MO" sz="1400"/>
            </a:lvl3pPr>
            <a:lvl4pPr>
              <a:lnSpc>
                <a:spcPct val="100000"/>
              </a:lnSpc>
              <a:spcBef>
                <a:spcPts val="0"/>
              </a:spcBef>
              <a:defRPr lang="ru-MO" sz="1200"/>
            </a:lvl4pPr>
            <a:lvl5pPr>
              <a:lnSpc>
                <a:spcPct val="100000"/>
              </a:lnSpc>
              <a:spcBef>
                <a:spcPts val="0"/>
              </a:spcBef>
              <a:defRPr lang="ru-MO"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84D792B7-0397-C047-AE12-1A03F7E3DC8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34" name="Текст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67512" y="2155720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4" name="Объект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1283336"/>
            <a:ext cx="7598664" cy="2211112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ru-MO" sz="1800"/>
            </a:lvl1pPr>
            <a:lvl2pPr>
              <a:lnSpc>
                <a:spcPct val="100000"/>
              </a:lnSpc>
              <a:spcBef>
                <a:spcPts val="0"/>
              </a:spcBef>
              <a:defRPr lang="ru-MO" sz="1600"/>
            </a:lvl2pPr>
            <a:lvl3pPr>
              <a:lnSpc>
                <a:spcPct val="100000"/>
              </a:lnSpc>
              <a:spcBef>
                <a:spcPts val="0"/>
              </a:spcBef>
              <a:defRPr lang="ru-MO" sz="1400"/>
            </a:lvl3pPr>
            <a:lvl4pPr>
              <a:lnSpc>
                <a:spcPct val="100000"/>
              </a:lnSpc>
              <a:spcBef>
                <a:spcPts val="0"/>
              </a:spcBef>
              <a:defRPr lang="ru-MO" sz="1200"/>
            </a:lvl4pPr>
            <a:lvl5pPr>
              <a:lnSpc>
                <a:spcPct val="100000"/>
              </a:lnSpc>
              <a:spcBef>
                <a:spcPts val="0"/>
              </a:spcBef>
              <a:defRPr lang="ru-MO"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7512" y="4856116"/>
            <a:ext cx="2907792" cy="466344"/>
          </a:xfrm>
        </p:spPr>
        <p:txBody>
          <a:bodyPr rtlCol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 b="0"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114800" y="3983732"/>
            <a:ext cx="7598664" cy="2211112"/>
          </a:xfrm>
        </p:spPr>
        <p:txBody>
          <a:bodyPr rtlCol="0" anchor="ctr"/>
          <a:lstStyle>
            <a:lvl1pPr marL="283464">
              <a:lnSpc>
                <a:spcPct val="100000"/>
              </a:lnSpc>
              <a:spcBef>
                <a:spcPts val="0"/>
              </a:spcBef>
              <a:defRPr lang="ru-MO" sz="1800"/>
            </a:lvl1pPr>
            <a:lvl2pPr>
              <a:lnSpc>
                <a:spcPct val="100000"/>
              </a:lnSpc>
              <a:spcBef>
                <a:spcPts val="0"/>
              </a:spcBef>
              <a:defRPr lang="ru-MO" sz="1600"/>
            </a:lvl2pPr>
            <a:lvl3pPr>
              <a:lnSpc>
                <a:spcPct val="100000"/>
              </a:lnSpc>
              <a:spcBef>
                <a:spcPts val="0"/>
              </a:spcBef>
              <a:defRPr lang="ru-MO" sz="1400"/>
            </a:lvl3pPr>
            <a:lvl4pPr>
              <a:lnSpc>
                <a:spcPct val="100000"/>
              </a:lnSpc>
              <a:spcBef>
                <a:spcPts val="0"/>
              </a:spcBef>
              <a:defRPr lang="ru-MO" sz="1200"/>
            </a:lvl4pPr>
            <a:lvl5pPr>
              <a:lnSpc>
                <a:spcPct val="100000"/>
              </a:lnSpc>
              <a:spcBef>
                <a:spcPts val="0"/>
              </a:spcBef>
              <a:defRPr lang="ru-MO" sz="12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84D792B7-0397-C047-AE12-1A03F7E3DC8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6" name="Нижний колонтитул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25" name="Дата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 rtlCol="0"/>
          <a:lstStyle>
            <a:lvl1pPr algn="ctr">
              <a:defRPr lang="ru-MO" sz="72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11680" y="2130552"/>
            <a:ext cx="8165592" cy="17556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ru-MO"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ru-MO"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ru-MO"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ru-MO"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ru-MO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058400" y="5220132"/>
            <a:ext cx="21336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!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 rtlCol="0"/>
          <a:lstStyle>
            <a:lvl1pPr algn="l">
              <a:defRPr lang="ru-MO" sz="7200"/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 dirty="0"/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ru-MO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5545" y="3191256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ru-MO" sz="2400" baseline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3" name="Текст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94782" y="4498848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ru-MO" sz="2400" baseline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4" name="Текст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94782" y="5797296"/>
            <a:ext cx="5953506" cy="73152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ru-MO" sz="2400" baseline="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84D792B7-0397-C047-AE12-1A03F7E3DC8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84D792B7-0397-C047-AE12-1A03F7E3DC83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 rtlCol="0"/>
          <a:lstStyle>
            <a:lvl1pPr algn="l">
              <a:defRPr lang="ru-MO" sz="7200"/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56185" y="2212849"/>
            <a:ext cx="7335814" cy="4645152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1635475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 rtlCol="0"/>
          <a:lstStyle>
            <a:lvl1pPr marL="0" indent="0">
              <a:buNone/>
              <a:defRPr lang="ru-MO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rtlCol="0" anchor="ctr"/>
          <a:lstStyle>
            <a:lvl1pPr>
              <a:defRPr lang="ru-MO" sz="72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65976" y="5102352"/>
            <a:ext cx="2889504" cy="1063124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800">
                <a:solidFill>
                  <a:schemeClr val="accent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394137429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рисунком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 rtlCol="0"/>
          <a:lstStyle>
            <a:lvl1pPr>
              <a:defRPr lang="ru-MO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00800" y="2898648"/>
            <a:ext cx="4370832" cy="202996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ru-MO"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ru-MO"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ru-MO"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ru-MO"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lang="ru-MO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4558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87552" y="1444752"/>
            <a:ext cx="10287000" cy="4562856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84D792B7-0397-C047-AE12-1A03F7E3DC8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9264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0936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84448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83096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9528048" y="1618488"/>
            <a:ext cx="1819656" cy="466344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30936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584448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483096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8048" y="2414016"/>
            <a:ext cx="2167128" cy="310896"/>
          </a:xfrm>
        </p:spPr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33" name="Рисунок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34" name="Рисунок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36" name="Рисунок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5493327" y="929468"/>
            <a:ext cx="669867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93015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 rtlCol="0"/>
          <a:lstStyle>
            <a:lvl1pPr algn="ctr"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2124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1" name="Рисунок 31">
            <a:extLst>
              <a:ext uri="{FF2B5EF4-FFF2-40B4-BE49-F238E27FC236}">
                <a16:creationId xmlns:a16="http://schemas.microsoft.com/office/drawing/2014/main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5" name="Текст 2">
            <a:extLst>
              <a:ext uri="{FF2B5EF4-FFF2-40B4-BE49-F238E27FC236}">
                <a16:creationId xmlns:a16="http://schemas.microsoft.com/office/drawing/2014/main" id="{C3F46F42-C5D7-B0CE-E3C5-46117B70A93B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978408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1" name="Текст 2">
            <a:extLst>
              <a:ext uri="{FF2B5EF4-FFF2-40B4-BE49-F238E27FC236}">
                <a16:creationId xmlns:a16="http://schemas.microsoft.com/office/drawing/2014/main" id="{F01F58CE-C433-DC58-1D16-405DC2D82D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3" name="Рисунок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853036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5" name="Рисунок 31">
            <a:extLst>
              <a:ext uri="{FF2B5EF4-FFF2-40B4-BE49-F238E27FC236}">
                <a16:creationId xmlns:a16="http://schemas.microsoft.com/office/drawing/2014/main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7" name="Текст 2">
            <a:extLst>
              <a:ext uri="{FF2B5EF4-FFF2-40B4-BE49-F238E27FC236}">
                <a16:creationId xmlns:a16="http://schemas.microsoft.com/office/drawing/2014/main" id="{1E0C8150-95EC-3B89-D427-0C4AD56ABB9E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839320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3" name="Текст 2">
            <a:extLst>
              <a:ext uri="{FF2B5EF4-FFF2-40B4-BE49-F238E27FC236}">
                <a16:creationId xmlns:a16="http://schemas.microsoft.com/office/drawing/2014/main" id="{8B6CA730-8E8F-2283-CFDB-358748B1ED30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4" name="Рисунок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32125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8" name="Рисунок 31">
            <a:extLst>
              <a:ext uri="{FF2B5EF4-FFF2-40B4-BE49-F238E27FC236}">
                <a16:creationId xmlns:a16="http://schemas.microsoft.com/office/drawing/2014/main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8" name="Текст 2">
            <a:extLst>
              <a:ext uri="{FF2B5EF4-FFF2-40B4-BE49-F238E27FC236}">
                <a16:creationId xmlns:a16="http://schemas.microsoft.com/office/drawing/2014/main" id="{D1C2E707-78B6-51F1-8B2D-EA2147D58C21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6718409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4" name="Текст 2">
            <a:extLst>
              <a:ext uri="{FF2B5EF4-FFF2-40B4-BE49-F238E27FC236}">
                <a16:creationId xmlns:a16="http://schemas.microsoft.com/office/drawing/2014/main" id="{9E91D85A-CBAB-980E-5BD9-3BCF8CEAC7EA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6" name="Рисунок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9575329" y="2889504"/>
            <a:ext cx="1828800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0" name="Рисунок 31">
            <a:extLst>
              <a:ext uri="{FF2B5EF4-FFF2-40B4-BE49-F238E27FC236}">
                <a16:creationId xmlns:a16="http://schemas.microsoft.com/office/drawing/2014/main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rtlCol="0" anchor="ctr"/>
          <a:lstStyle>
            <a:lvl1pPr marL="0" indent="0" algn="ctr">
              <a:buNone/>
              <a:defRPr lang="ru-MO" sz="12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46" name="Текст 4">
            <a:extLst>
              <a:ext uri="{FF2B5EF4-FFF2-40B4-BE49-F238E27FC236}">
                <a16:creationId xmlns:a16="http://schemas.microsoft.com/office/drawing/2014/main" id="{0E307E95-A0E7-5F5C-DFF3-F33EF29FFC3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61613" y="5477256"/>
            <a:ext cx="1856232" cy="310896"/>
          </a:xfrm>
        </p:spPr>
        <p:txBody>
          <a:bodyPr lIns="0" rIns="0" rtlCol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 b="0">
                <a:solidFill>
                  <a:schemeClr val="accent1"/>
                </a:solidFill>
                <a:latin typeface="Times New Roman" panose="02020603050405020304" pitchFamily="18" charset="0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93D6B271-D0F0-7CDA-BE9D-BD03B6C47B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rtlCol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200" b="0">
                <a:solidFill>
                  <a:schemeClr val="accent1"/>
                </a:solidFill>
                <a:latin typeface="Calibri" panose="020F0502020204030204" pitchFamily="34" charset="0"/>
                <a:cs typeface="+mn-cs"/>
              </a:defRPr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fld id="{84D792B7-0397-C047-AE12-1A03F7E3DC8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MO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2500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rtlCol="0" anchor="b"/>
          <a:lstStyle>
            <a:lvl1pPr>
              <a:lnSpc>
                <a:spcPct val="100000"/>
              </a:lnSpc>
              <a:defRPr lang="ru-MO"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 algn="l">
              <a:buNone/>
              <a:defRPr lang="ru-MO"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lang="ru-MO" sz="2000"/>
            </a:lvl2pPr>
            <a:lvl3pPr marL="914400" indent="0" algn="ctr">
              <a:buNone/>
              <a:defRPr lang="ru-MO" sz="1800"/>
            </a:lvl3pPr>
            <a:lvl4pPr marL="1371600" indent="0" algn="ctr">
              <a:buNone/>
              <a:defRPr lang="ru-MO" sz="1600"/>
            </a:lvl4pPr>
            <a:lvl5pPr marL="1828800" indent="0" algn="ctr">
              <a:buNone/>
              <a:defRPr lang="ru-MO" sz="1600"/>
            </a:lvl5pPr>
            <a:lvl6pPr marL="2286000" indent="0" algn="ctr">
              <a:buNone/>
              <a:defRPr lang="ru-MO" sz="1600"/>
            </a:lvl6pPr>
            <a:lvl7pPr marL="2743200" indent="0" algn="ctr">
              <a:buNone/>
              <a:defRPr lang="ru-MO" sz="1600"/>
            </a:lvl7pPr>
            <a:lvl8pPr marL="3200400" indent="0" algn="ctr">
              <a:buNone/>
              <a:defRPr lang="ru-MO" sz="1600"/>
            </a:lvl8pPr>
            <a:lvl9pPr marL="3657600" indent="0" algn="ctr">
              <a:buNone/>
              <a:defRPr lang="ru-MO"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ru-RU" noProof="0"/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ru-MO" sz="18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tx1"/>
                </a:solidFill>
              </a:defRPr>
            </a:lvl1pPr>
          </a:lstStyle>
          <a:p>
            <a:pPr rtl="0"/>
            <a:fld id="{84D792B7-0397-C047-AE12-1A03F7E3DC8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lvl1pPr>
              <a:defRPr lang="ru-MO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MO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есколько объекто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Рисунок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rtlCol="0" anchor="ctr"/>
          <a:lstStyle>
            <a:lvl1pPr marL="0" indent="0" algn="ctr">
              <a:buNone/>
              <a:defRPr lang="ru-MO" sz="1800"/>
            </a:lvl1pPr>
          </a:lstStyle>
          <a:p>
            <a:pPr rtl="0"/>
            <a:r>
              <a:rPr lang="en-US" noProof="0"/>
              <a:t>Click icon to add picture</a:t>
            </a:r>
            <a:endParaRPr lang="ru-RU" noProof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 rtlCol="0"/>
          <a:lstStyle>
            <a:lvl1pPr algn="ctr">
              <a:defRPr lang="ru-MO"/>
            </a:lvl1pPr>
          </a:lstStyle>
          <a:p>
            <a:pPr rt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023483" y="1802860"/>
            <a:ext cx="2843784" cy="182734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rtlCol="0"/>
          <a:lstStyle>
            <a:defPPr>
              <a:defRPr lang="ru-MO"/>
            </a:defPPr>
          </a:lstStyle>
          <a:p>
            <a:pPr rtl="0"/>
            <a:fld id="{84D792B7-0397-C047-AE12-1A03F7E3DC83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634474" y="1802860"/>
            <a:ext cx="2843784" cy="182734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1" name="Текст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4474" y="1279472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2" name="Текст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23483" y="1278001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023483" y="4599432"/>
            <a:ext cx="2843784" cy="164595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634474" y="4599432"/>
            <a:ext cx="2843784" cy="1645950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34474" y="4078224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36" name="Текст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3483" y="4078224"/>
            <a:ext cx="2843784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1" name="Объект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07008" y="5788152"/>
            <a:ext cx="3858768" cy="532461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2" name="Текст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07008" y="5266944"/>
            <a:ext cx="3858768" cy="46634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24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</p:txBody>
      </p:sp>
      <p:sp>
        <p:nvSpPr>
          <p:cNvPr id="44" name="Текст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ru-MO" sz="16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X</a:t>
            </a:r>
          </a:p>
        </p:txBody>
      </p:sp>
      <p:sp>
        <p:nvSpPr>
          <p:cNvPr id="45" name="Текст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ru-MO" sz="16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X</a:t>
            </a:r>
          </a:p>
        </p:txBody>
      </p:sp>
      <p:sp>
        <p:nvSpPr>
          <p:cNvPr id="46" name="Текст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ru-MO" sz="16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X</a:t>
            </a:r>
          </a:p>
        </p:txBody>
      </p:sp>
      <p:sp>
        <p:nvSpPr>
          <p:cNvPr id="47" name="Текст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ru-MO" sz="16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X</a:t>
            </a:r>
          </a:p>
        </p:txBody>
      </p:sp>
      <p:sp>
        <p:nvSpPr>
          <p:cNvPr id="48" name="Текст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rtlCol="0" anchor="ctr"/>
          <a:lstStyle>
            <a:lvl1pPr marL="0" indent="0" algn="ctr">
              <a:buNone/>
              <a:defRPr lang="ru-MO" sz="1600">
                <a:latin typeface="Times New Roman" panose="02020603050405020304" pitchFamily="18" charset="0"/>
              </a:defRPr>
            </a:lvl1pPr>
          </a:lstStyle>
          <a:p>
            <a:pPr lvl="0" rtl="0"/>
            <a:r>
              <a:rPr lang="ru-RU" noProof="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MO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MO"/>
            </a:def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MO"/>
            </a:def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MO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fld id="{84D792B7-0397-C047-AE12-1A03F7E3DC8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MO"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MO" sz="40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lang="ru-MO"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568800" indent="-284400" eaLnBrk="1" hangingPunct="1">
        <a:spcBef>
          <a:spcPts val="500"/>
        </a:spcBef>
        <a:buFont typeface="Wingdings" panose="05000000000000000000" pitchFamily="2" charset="2"/>
        <a:buChar char="§"/>
        <a:defRPr/>
      </a:lvl2pPr>
      <a:lvl3pPr marL="849600" indent="-284400" eaLnBrk="1" hangingPunct="1">
        <a:spcBef>
          <a:spcPts val="500"/>
        </a:spcBef>
        <a:buFont typeface="Wingdings" panose="05000000000000000000" pitchFamily="2" charset="2"/>
        <a:buChar char="§"/>
        <a:defRPr/>
      </a:lvl3pPr>
      <a:lvl4pPr marL="1134000" indent="-284400" eaLnBrk="1" hangingPunct="1">
        <a:spcBef>
          <a:spcPts val="500"/>
        </a:spcBef>
        <a:buFont typeface="Wingdings" panose="05000000000000000000" pitchFamily="2" charset="2"/>
        <a:buChar char="§"/>
        <a:defRPr/>
      </a:lvl4pPr>
      <a:lvl5pPr marL="1418400" indent="-284400" eaLnBrk="1" hangingPunct="1">
        <a:spcBef>
          <a:spcPts val="500"/>
        </a:spcBef>
        <a:buFont typeface="Wingdings" panose="05000000000000000000" pitchFamily="2" charset="2"/>
        <a:buChar char="§"/>
        <a:defRPr/>
      </a:lvl5pPr>
    </p:bodyStyle>
    <p:otherStyle>
      <a:defPPr>
        <a:defRPr lang="ru-MO"/>
      </a:defPPr>
      <a:lvl1pPr marL="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502" y="3552382"/>
            <a:ext cx="10222992" cy="2386584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Итоги первых мероприятий советской власти. </a:t>
            </a:r>
            <a:br>
              <a:rPr lang="ru-RU" dirty="0"/>
            </a:br>
            <a:r>
              <a:rPr lang="ru-RU" dirty="0"/>
              <a:t>План ГОЭЛРО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Презентация</a:t>
            </a:r>
            <a:r>
              <a:rPr lang="en-GB" dirty="0"/>
              <a:t> </a:t>
            </a:r>
            <a:r>
              <a:rPr lang="ru-RU" dirty="0"/>
              <a:t>Лев Фельдман</a:t>
            </a:r>
          </a:p>
          <a:p>
            <a:pPr rtl="0"/>
            <a:endParaRPr lang="ru-RU" dirty="0"/>
          </a:p>
        </p:txBody>
      </p:sp>
      <p:pic>
        <p:nvPicPr>
          <p:cNvPr id="6" name="Рисунок 5" descr="Статуи вдоль края моста">
            <a:extLst>
              <a:ext uri="{FF2B5EF4-FFF2-40B4-BE49-F238E27FC236}">
                <a16:creationId xmlns:a16="http://schemas.microsoft.com/office/drawing/2014/main" id="{C260DAAE-F925-11DA-1392-452BA0DFE2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552"/>
                    </a14:imgEffect>
                    <a14:imgEffect>
                      <a14:saturation sat="76000"/>
                    </a14:imgEffect>
                    <a14:imgEffect>
                      <a14:brightnessContrast bright="-13000" contrast="21000"/>
                    </a14:imgEffect>
                  </a14:imgLayer>
                </a14:imgProps>
              </a:ext>
            </a:extLst>
          </a:blip>
          <a:srcRect t="6" b="6"/>
          <a:stretch/>
        </p:blipFill>
        <p:spPr/>
      </p:pic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B5F4-F613-0B0F-8BB2-447255791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138179"/>
            <a:ext cx="10607040" cy="996696"/>
          </a:xfrm>
        </p:spPr>
        <p:txBody>
          <a:bodyPr/>
          <a:lstStyle/>
          <a:p>
            <a:r>
              <a:rPr lang="ru-RU" dirty="0"/>
              <a:t>События после Октябрьской революции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893CD-1EFE-3686-82B8-8D155C557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2084832" cy="667512"/>
          </a:xfrm>
        </p:spPr>
        <p:txBody>
          <a:bodyPr/>
          <a:lstStyle/>
          <a:p>
            <a:r>
              <a:rPr lang="ru-RU" i="1" dirty="0"/>
              <a:t>Декрет о Мире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CE88B-50B2-6F59-B154-9DBD051B8D8D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ru-RU" dirty="0"/>
              <a:t>Декрет о земле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20CAE-CC19-DCAA-B70D-564A9A445F1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244602"/>
            <a:ext cx="2029968" cy="821942"/>
          </a:xfrm>
        </p:spPr>
        <p:txBody>
          <a:bodyPr/>
          <a:lstStyle/>
          <a:p>
            <a:r>
              <a:rPr lang="ru-RU" dirty="0"/>
              <a:t>Декрет о Национализация банков дата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6E787C-A22F-E6A3-0CA4-7B357F7EC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667512"/>
          </a:xfrm>
        </p:spPr>
        <p:txBody>
          <a:bodyPr/>
          <a:lstStyle/>
          <a:p>
            <a:r>
              <a:rPr lang="ru-RU" dirty="0"/>
              <a:t>Создание РСФСР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200C8B-E6E1-0658-E295-7D8F6BD7D974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ru-RU" i="1" dirty="0"/>
              <a:t>26 октября 1917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14669B-30A6-8478-D200-CBB96FD46E4E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ru-RU" i="1" dirty="0"/>
              <a:t>26 октября 1917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159CA1-F81D-D126-A58A-64FC2550C2E5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ru-RU" i="1" dirty="0"/>
              <a:t>14 декабря 1917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DB9D1D-B4EE-5B97-8C1E-9C660FF648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i="1" dirty="0"/>
              <a:t>25 октября 1917</a:t>
            </a:r>
            <a:endParaRPr lang="ru-RU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3385EAA-45F4-C990-B614-1FC9AE41C76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l="1350" r="1350"/>
          <a:stretch>
            <a:fillRect/>
          </a:stretch>
        </p:blipFill>
        <p:spPr>
          <a:xfrm>
            <a:off x="512064" y="2852928"/>
            <a:ext cx="2404872" cy="3450469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D58516CE-1821-32A8-04EC-7AFD253D241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 l="1955" r="1955"/>
          <a:stretch>
            <a:fillRect/>
          </a:stretch>
        </p:blipFill>
        <p:spPr>
          <a:xfrm>
            <a:off x="3401568" y="2852927"/>
            <a:ext cx="2404872" cy="3450469"/>
          </a:xfr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A38B1C5B-C6A0-8C87-9FFA-95BDB6AA017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 t="5331" b="5331"/>
          <a:stretch>
            <a:fillRect/>
          </a:stretch>
        </p:blipFill>
        <p:spPr>
          <a:xfrm>
            <a:off x="6473952" y="2852927"/>
            <a:ext cx="2404872" cy="3450469"/>
          </a:xfrm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036EC36A-001F-E60C-023A-723CE1230C71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5"/>
          <a:srcRect l="2308" r="2308"/>
          <a:stretch>
            <a:fillRect/>
          </a:stretch>
        </p:blipFill>
        <p:spPr>
          <a:xfrm>
            <a:off x="9235440" y="2846767"/>
            <a:ext cx="2404872" cy="3450468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17507D6-A9AD-4536-56BF-A6F65967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4D792B7-0397-C047-AE12-1A03F7E3DC83}" type="slidenum">
              <a:rPr lang="ru-RU" noProof="0" smtClean="0"/>
              <a:pPr rtl="0"/>
              <a:t>2</a:t>
            </a:fld>
            <a:endParaRPr lang="ru-RU" noProof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A334E9B-DBFC-C61C-75E0-485530AD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 dirty="0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88A72D76-AAFC-1D2E-35BD-7B1746CE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781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94A22F-D556-3496-3EBC-70F37D97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8E75E-E13F-725D-F482-67495193C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E15A46B-DA58-390D-24CA-86A1C4C844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4" r="17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09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5AFD3-F0EF-D088-D9F6-0111FE57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4000" dirty="0">
                <a:cs typeface="Times New Roman" panose="02020603050405020304" pitchFamily="18" charset="0"/>
              </a:rPr>
              <a:t>Декрет об уничтожении сословий и гражданских чинов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202D71-F202-B767-2704-F4AC06C5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84D792B7-0397-C047-AE12-1A03F7E3DC83}" type="slidenum">
              <a:rPr lang="ru-RU" smtClean="0"/>
              <a:t>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A0704B-DC40-1BB3-5C20-8E865815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6D0F1C-0C5D-BE89-49DE-F1F7DF19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2025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5EA876-6305-CEAE-DF20-B53A122C2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192" y="1170433"/>
            <a:ext cx="11402568" cy="5259382"/>
          </a:xfrm>
        </p:spPr>
      </p:pic>
    </p:spTree>
    <p:extLst>
      <p:ext uri="{BB962C8B-B14F-4D97-AF65-F5344CB8AC3E}">
        <p14:creationId xmlns:p14="http://schemas.microsoft.com/office/powerpoint/2010/main" val="48105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25B87C0-1FA0-EABB-EF67-261E8940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ОСНОВНЫЕ ЦЕЛИ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AF711E-23B5-8216-7359-9690CF61D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рост годового дохода 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6371A21-ED92-D1B5-A557-2DD777A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2700" y="5282777"/>
            <a:ext cx="68963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FEEBC66-8A88-7748-D315-C8A4BDE77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68358" y="5282777"/>
            <a:ext cx="292364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D2CFDC8C-0DB5-0420-7630-89F9AE5CF4D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2474" b="12474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6933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8F3F36-81D0-6B02-A324-315BEB5B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57" y="54864"/>
            <a:ext cx="9277502" cy="969264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3600" dirty="0">
                <a:cs typeface="Times New Roman" panose="02020603050405020304" pitchFamily="18" charset="0"/>
              </a:rPr>
              <a:t>КВАРТАЛЬНАЯ ПРОИЗВОДИТЕЛЬНОСТЬ</a:t>
            </a:r>
            <a:endParaRPr lang="ru-RU" sz="36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81C962-E1A1-9F72-9DC0-11EE1CD2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84D792B7-0397-C047-AE12-1A03F7E3DC83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AB8C7-9C66-B919-A228-78E31C85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37D96E2-CFC2-D9C7-9D93-34CF4E4D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/>
              <a:t>20ГГ</a:t>
            </a:r>
            <a:endParaRPr lang="ru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A18EE-82BD-769A-E0C1-0E9C7D3C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25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9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2D1CED8-4BA6-68DC-CE67-C512FDD0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816" y="0"/>
            <a:ext cx="6946184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2B735D-9CC9-EB89-C148-D9947F686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45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75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3496_TF33492763_Win32" id="{E7535930-AE6F-4FA6-8DEA-BCE2C488C1D7}" vid="{AE454879-4C29-41F4-97EB-BDF24CFE1321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9B373E-6FDE-4773-A0C6-CDA9846E30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bb13cd20-357b-48a5-aff4-3bb4b52aae3e"/>
    <ds:schemaRef ds:uri="4f0d45a2-344c-4fe0-9811-4277bf2c2e17"/>
  </ds:schemaRefs>
</ds:datastoreItem>
</file>

<file path=customXml/itemProps2.xml><?xml version="1.0" encoding="utf-8"?>
<ds:datastoreItem xmlns:ds="http://schemas.openxmlformats.org/officeDocument/2006/customXml" ds:itemID="{CBB8FCA9-2C7D-45A4-87C8-02C272E9F4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AB0488-ACBF-45E0-82FC-6FEAA50031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Город</Template>
  <TotalTime>97</TotalTime>
  <Words>69</Words>
  <Application>Microsoft Office PowerPoint</Application>
  <PresentationFormat>Widescreen</PresentationFormat>
  <Paragraphs>27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Gill Sans Nova Light</vt:lpstr>
      <vt:lpstr>Times New Roman</vt:lpstr>
      <vt:lpstr>Wingdings</vt:lpstr>
      <vt:lpstr>Тема Office</vt:lpstr>
      <vt:lpstr>Итоги первых мероприятий советской власти.  План ГОЭЛРО</vt:lpstr>
      <vt:lpstr>События после Октябрьской революции</vt:lpstr>
      <vt:lpstr>PowerPoint Presentation</vt:lpstr>
      <vt:lpstr>Декрет об уничтожении сословий и гражданских чинов</vt:lpstr>
      <vt:lpstr>ОСНОВНЫЕ ЦЕЛИ</vt:lpstr>
      <vt:lpstr>КВАРТАЛЬНАЯ ПРОИЗВОДИТЕЛЬНОСТЬ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Ripper</dc:creator>
  <cp:lastModifiedBy>Jack Ripper</cp:lastModifiedBy>
  <cp:revision>5</cp:revision>
  <dcterms:created xsi:type="dcterms:W3CDTF">2025-04-14T19:43:59Z</dcterms:created>
  <dcterms:modified xsi:type="dcterms:W3CDTF">2025-04-15T07:07:55Z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</Properties>
</file>