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9AEE-4A7B-4416-AF53-0311A99D34FA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B5BF31-E6BD-4AEC-B299-77FBEFE70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9AEE-4A7B-4416-AF53-0311A99D34FA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BF31-E6BD-4AEC-B299-77FBEFE70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18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9AEE-4A7B-4416-AF53-0311A99D34FA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BF31-E6BD-4AEC-B299-77FBEFE70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84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9AEE-4A7B-4416-AF53-0311A99D34FA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BF31-E6BD-4AEC-B299-77FBEFE70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0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FEC9AEE-4A7B-4416-AF53-0311A99D34FA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B5BF31-E6BD-4AEC-B299-77FBEFE70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9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9AEE-4A7B-4416-AF53-0311A99D34FA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BF31-E6BD-4AEC-B299-77FBEFE70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63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9AEE-4A7B-4416-AF53-0311A99D34FA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BF31-E6BD-4AEC-B299-77FBEFE70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9AEE-4A7B-4416-AF53-0311A99D34FA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BF31-E6BD-4AEC-B299-77FBEFE70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28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9AEE-4A7B-4416-AF53-0311A99D34FA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BF31-E6BD-4AEC-B299-77FBEFE70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59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9AEE-4A7B-4416-AF53-0311A99D34FA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BF31-E6BD-4AEC-B299-77FBEFE70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9AEE-4A7B-4416-AF53-0311A99D34FA}" type="datetimeFigureOut">
              <a:rPr lang="ru-RU" smtClean="0"/>
              <a:t>21.04.2025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BF31-E6BD-4AEC-B299-77FBEFE70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68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FEC9AEE-4A7B-4416-AF53-0311A99D34FA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B5BF31-E6BD-4AEC-B299-77FBEFE70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10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E92A-1AF2-90FA-5D0E-B020AE5E6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Борьба за власть в партии после смерти </a:t>
            </a:r>
            <a:r>
              <a:rPr lang="ru-RU" sz="6000" dirty="0" err="1"/>
              <a:t>В.И.Ленина</a:t>
            </a:r>
            <a:r>
              <a:rPr lang="en-US" sz="6000" dirty="0"/>
              <a:t>(1920-1939)</a:t>
            </a:r>
            <a:endParaRPr lang="ru-RU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67C8E-1B7C-7B90-4FB5-459E32ACE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80" y="6141209"/>
            <a:ext cx="3048020" cy="716791"/>
          </a:xfrm>
        </p:spPr>
        <p:txBody>
          <a:bodyPr/>
          <a:lstStyle/>
          <a:p>
            <a:r>
              <a:rPr lang="ru-RU" dirty="0"/>
              <a:t>Фельдман Лев</a:t>
            </a:r>
            <a:br>
              <a:rPr lang="ru-RU" dirty="0"/>
            </a:br>
            <a:r>
              <a:rPr lang="ru-RU" dirty="0"/>
              <a:t>Артем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36103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E17C-2B34-5012-F1CD-8435ABA1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1. Смерть Ленина и «Письмо к съезду»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62A5C1-5E98-B623-2C47-CFDE40E2C9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93976"/>
            <a:ext cx="4754880" cy="461367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5220094-A196-FF05-8DE7-760BA6EE22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60" y="2093976"/>
            <a:ext cx="3762709" cy="4668902"/>
          </a:xfrm>
        </p:spPr>
      </p:pic>
    </p:spTree>
    <p:extLst>
      <p:ext uri="{BB962C8B-B14F-4D97-AF65-F5344CB8AC3E}">
        <p14:creationId xmlns:p14="http://schemas.microsoft.com/office/powerpoint/2010/main" val="288417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3E3A04-B0F8-B96C-D2E5-DBDE8D05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Коллективное руководство и «тройка» Зиновьев–Каменев–Сталин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18B236-08CF-3EB0-9B69-642CE2FDE9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4" y="2093976"/>
            <a:ext cx="2984480" cy="397827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5422876-9958-69C8-5A46-6856C0D751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09" y="2093976"/>
            <a:ext cx="3238758" cy="397827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DFFAA1-D121-0951-74C0-ECA1055F7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92" y="2095060"/>
            <a:ext cx="3298291" cy="397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62F-9DE9-9EB4-B0C8-382509D1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Первый конфликт: отстранение Троцкого (1924–1925)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0B0EDA-5295-B961-4D72-9D3A2677A3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42" y="2193272"/>
            <a:ext cx="2930425" cy="39782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1605C6-92B8-2D2B-CCCC-9EE209164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97" y="2193907"/>
            <a:ext cx="5798309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7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8960-620A-E82A-B0FE-C0747149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Союз Сталина и Бухарина против «правых»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636F13-5D29-5114-1998-1376CB7308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82" y="2189788"/>
            <a:ext cx="7079845" cy="398241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937BDF-66B3-644C-4144-7B31807C8A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477" y="2189788"/>
            <a:ext cx="2874925" cy="3978275"/>
          </a:xfrm>
        </p:spPr>
      </p:pic>
    </p:spTree>
    <p:extLst>
      <p:ext uri="{BB962C8B-B14F-4D97-AF65-F5344CB8AC3E}">
        <p14:creationId xmlns:p14="http://schemas.microsoft.com/office/powerpoint/2010/main" val="128602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890-39C1-74BD-D335-F62B54BA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Предпосылки и эволюция репрессий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C57CCB-9E29-6D03-0653-B046F239C1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9" y="2193273"/>
            <a:ext cx="5966461" cy="397764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8D7367-7C58-36C9-3622-6106A6E66D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03" y="2193273"/>
            <a:ext cx="5191828" cy="3973337"/>
          </a:xfrm>
        </p:spPr>
      </p:pic>
    </p:spTree>
    <p:extLst>
      <p:ext uri="{BB962C8B-B14F-4D97-AF65-F5344CB8AC3E}">
        <p14:creationId xmlns:p14="http://schemas.microsoft.com/office/powerpoint/2010/main" val="385549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D64D-2EFF-56CC-BCD6-3C00B56F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Механизмы «Большого террора» Приказ НКВД № 00447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8A9119-A6AD-FADC-FF6F-3EEFBA0401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7" y="1921782"/>
            <a:ext cx="3761928" cy="453666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4BE944-D9F2-98CC-EA27-982E36B13A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35" y="1921782"/>
            <a:ext cx="6099714" cy="4536662"/>
          </a:xfrm>
        </p:spPr>
      </p:pic>
    </p:spTree>
    <p:extLst>
      <p:ext uri="{BB962C8B-B14F-4D97-AF65-F5344CB8AC3E}">
        <p14:creationId xmlns:p14="http://schemas.microsoft.com/office/powerpoint/2010/main" val="180562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72CF-4EED-3307-8A87-66EAD454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«Съезд расстрелянных»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4832AB-D970-5267-0200-64E74033C8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7" y="2202007"/>
            <a:ext cx="5449577" cy="396456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D5AF76-BEFD-3208-31FF-FECD05C004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60" y="2202007"/>
            <a:ext cx="6071815" cy="3964566"/>
          </a:xfrm>
        </p:spPr>
      </p:pic>
    </p:spTree>
    <p:extLst>
      <p:ext uri="{BB962C8B-B14F-4D97-AF65-F5344CB8AC3E}">
        <p14:creationId xmlns:p14="http://schemas.microsoft.com/office/powerpoint/2010/main" val="1213629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</TotalTime>
  <Words>74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Cambria</vt:lpstr>
      <vt:lpstr>Rockwell</vt:lpstr>
      <vt:lpstr>Rockwell Condensed</vt:lpstr>
      <vt:lpstr>Wingdings</vt:lpstr>
      <vt:lpstr>Wood Type</vt:lpstr>
      <vt:lpstr>Борьба за власть в партии после смерти В.И.Ленина(1920-1939)</vt:lpstr>
      <vt:lpstr>1. Смерть Ленина и «Письмо к съезду»</vt:lpstr>
      <vt:lpstr>Коллективное руководство и «тройка» Зиновьев–Каменев–Сталин</vt:lpstr>
      <vt:lpstr>Первый конфликт: отстранение Троцкого (1924–1925)</vt:lpstr>
      <vt:lpstr>Союз Сталина и Бухарина против «правых»</vt:lpstr>
      <vt:lpstr>Предпосылки и эволюция репрессий</vt:lpstr>
      <vt:lpstr>Механизмы «Большого террора» Приказ НКВД № 00447</vt:lpstr>
      <vt:lpstr>«Съезд расстрелянных»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Ripper</dc:creator>
  <cp:lastModifiedBy>Jack Ripper</cp:lastModifiedBy>
  <cp:revision>12</cp:revision>
  <dcterms:created xsi:type="dcterms:W3CDTF">2025-04-21T16:24:45Z</dcterms:created>
  <dcterms:modified xsi:type="dcterms:W3CDTF">2025-04-21T17:06:58Z</dcterms:modified>
</cp:coreProperties>
</file>