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CE8C-F400-5B00-4DA1-3D361A43A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8B53C-320B-8E36-58AE-E28DD05DF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7CC4-DD31-826E-7671-21BFBB33D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B0F3-5BC0-227B-D4F3-136A717D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2F0A-EF67-709D-3848-1F456F21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077F-8734-99E1-4ABB-21855E694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36233-E2E9-8407-93D1-41283D711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C5F3-ABF1-7016-E851-5A97C495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256C7-68CD-04FD-298A-CA05F217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E023-602F-2E8B-8554-17293D75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07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6579B-B59A-D960-8D76-43E5FB308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B04BF-EA27-D11A-5E2E-3D76DD9B75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43C8-44F1-DF54-C44F-3A12B9A3E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B0F8-0D2C-91E7-1247-3280E17A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35286-874C-22DE-C3E2-175B8A09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1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B038-B062-2C58-E217-94B8FF5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8A66-AFF6-191D-6414-8AF514AD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64F9B-10C3-E6A4-25B3-BB7AC9038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4E0A9-1D00-C965-7910-1762D7D3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EEF16-B297-6FCC-E9CD-EB2E26B4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96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0A343-4700-B816-34AA-0205352E7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D305F-F56A-5CF4-A6CE-74757BB96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F52C-0600-F932-6C2C-233E036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4E91B-10A1-A0AF-8E7C-8A32F5B3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EFE05-65BA-F651-E225-FAE292A0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0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233F-4C15-503D-977D-E616C0DE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3F6D-7ED5-ACBD-239D-8B586F08A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185C3-187A-C52B-245D-C999D84E8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BC351-D231-6A8B-0E64-DEA1756D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513F6-57FA-317A-D7C3-609099E2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42666-93E2-2609-6CDF-432204F9F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57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80B0-3866-AC34-70CB-78455D0F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11CA6-D303-095E-20A5-FE3EA31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A3930-1532-001E-4D41-89E20DFBD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A8658-EF34-0189-B735-FAE4276F0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DB6C9-86EC-4414-F283-FB0A23C22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FA11C-8513-2AF0-BFEC-A34A42808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64DD0-CD6A-604B-CAD6-73B75EB1F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2BAB7D-51BD-C9EA-CC17-C75C8B61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81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CCFF-9675-CF2D-4A40-413225A3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D98ED-04B1-B81B-3BCE-98CE33BF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CF484-574A-B1A1-1C9A-8D55C9CF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5685A-1708-BCDE-E5C9-8937FE9C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83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6A5445-A5B7-FD34-2C37-1BDC9F73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5AF02-87DE-ED21-BD99-5D53A753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12A18-2E34-FC4A-1242-BF69FC90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51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AB89-080B-C86B-6AB2-9521BF497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B799-AFF8-66D4-D336-7C05F6509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AD92C-79E2-1101-8937-396C7C2D8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74782-541D-68D9-FAFB-9DB42067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7538-CCE8-2846-79BD-5B4C8C6C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638E-6F03-5720-828D-9740E55B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32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B44-1C95-C04A-0C61-CF170685F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BBB8-AC26-0C8F-5A81-95B092838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37EE9-C82A-4C97-5B48-99D5E35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6DE21-3916-9EE5-CFC3-6EEDE99C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38DC6-8EEE-E122-516E-CF85373C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1E2D-8D90-5CC0-FAF8-6A644CDA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1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B481B-F378-82D0-83A8-02743C5D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0FE25-443F-122C-7F94-FD2BA1F8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E7ABC-577D-D7DA-D56A-0B6020530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AA1FB-3503-4B97-AD08-11D116B740C7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A695-42F9-1878-5D20-A593B8016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4AF9-859D-F71E-DD73-41CC2B2D8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33D3-BCC9-401D-8B65-BA6263A14C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16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1CD6-C95C-79FE-0836-060AD167A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B-52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41B65-25DF-975E-9DEF-65D27C5D9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97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B-52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Ripper</dc:creator>
  <cp:lastModifiedBy>Jack Ripper</cp:lastModifiedBy>
  <cp:revision>1</cp:revision>
  <dcterms:created xsi:type="dcterms:W3CDTF">2024-10-30T09:13:38Z</dcterms:created>
  <dcterms:modified xsi:type="dcterms:W3CDTF">2024-10-30T09:13:38Z</dcterms:modified>
</cp:coreProperties>
</file>