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52932-DA4E-4FCB-9531-58EB3B4F6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2BD47-E09C-F167-9F87-6ABD2C285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05680-13AC-0C18-239D-E8078818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45376-907C-453B-962D-04817B2868D4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B37A9-3C4B-2983-F247-BD254161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94D0A-4EB3-B8ED-6BD5-28C60AAB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6B4F-81D7-47D6-BE51-B41F1C749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3488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05C7-3D4D-B0FA-A3CC-B1067BF6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A02C9-9CFF-C65B-B0B1-BEBB36F0F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65A18-7F33-9DC4-6B81-3027EC3C6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45376-907C-453B-962D-04817B2868D4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76B8E-EA5E-F8B5-0B3C-3C4676C7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F9BC0-8CD4-D44A-B199-6624B091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6B4F-81D7-47D6-BE51-B41F1C749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78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07893D-39AE-3662-51DA-C930223A4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B17BC-FBE7-0E3B-A4C5-DC37ED4EF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230F9-1DE6-A39B-2F3C-0B3F5C545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45376-907C-453B-962D-04817B2868D4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C4198-4EA2-7AD3-8EEF-57D2ECD6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4BD9B-61E4-2D16-AAEA-B0ADFAC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6B4F-81D7-47D6-BE51-B41F1C749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00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C62E-32F5-EBD4-155F-07D176FC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A17CD-4028-A68D-E07B-106FAA6A8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93E00-5DF0-BD32-35D1-ABAE1B8F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45376-907C-453B-962D-04817B2868D4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2CC6A-8A23-345B-116C-B1A9FEC4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AA8E7-E5D6-12D0-3D28-1481C5E9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6B4F-81D7-47D6-BE51-B41F1C749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77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2169-5A21-1FFA-671B-CE6C89D3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1EAC3-0BA5-5C7C-6301-39BABF574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9363A-162D-638D-76D5-39A11E65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45376-907C-453B-962D-04817B2868D4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768A2-6804-C990-3291-AB63C49D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05E92-7246-A7D1-828F-20D602FC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6B4F-81D7-47D6-BE51-B41F1C749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15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89A0-6F89-44ED-5016-6920E835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AD094-B400-49FE-932C-2011C3795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844E2-CB9C-4484-134A-B08574494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6A241-AF77-3310-0FB4-B623CD510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45376-907C-453B-962D-04817B2868D4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0533B-170D-E1C6-64BD-97A06FDF5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C0B0A-9833-F91C-24CE-D7D1D06A4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6B4F-81D7-47D6-BE51-B41F1C749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1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FFFF-B63A-DDB5-9358-B4C37D966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D1ED6-4DB7-306D-41DC-F227DBC44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9B533-20C1-51B5-745A-AD08D5B9C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FCEBA-84AF-659A-1F04-1A986A5D8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DDA6B3-7280-2AC1-61FA-E56AC7247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2E538-70E9-23D7-5AC1-A1E6A703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45376-907C-453B-962D-04817B2868D4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21A3D5-8F0A-B1E0-16EF-83019A9E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A1B9A-F980-A6D0-F76C-C4924F91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6B4F-81D7-47D6-BE51-B41F1C749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06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1D53-ECE2-FD26-0A74-C193605B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146936-A488-3906-F929-E45D46216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45376-907C-453B-962D-04817B2868D4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7E4B7A-29E8-A399-DD99-95F04A18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F10929-08E0-6F6A-43E1-D823D3CC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6B4F-81D7-47D6-BE51-B41F1C749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52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2B8234-A9D7-1221-C698-1E5CF8C7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45376-907C-453B-962D-04817B2868D4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8849C-1A2F-C564-1E32-A78450F0E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87C72-255C-607E-D9AC-92F5751F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6B4F-81D7-47D6-BE51-B41F1C749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071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D90F-F4BE-A4C1-6594-4CF12AA33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D90D9-BC62-610C-9ED8-3980C42F7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89B5A-5795-E401-503F-A717CE046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E0EDF-AB80-0B68-101A-B8ACBD18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45376-907C-453B-962D-04817B2868D4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BFFB-397C-03E0-6049-FCF875D6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B5B1A-4AB6-66CD-06B4-70153200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6B4F-81D7-47D6-BE51-B41F1C749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85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D589-D22C-9FDE-C8F0-AFF41D19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ACBF59-0939-C4AE-F28C-C18227EDE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1CE32-5496-792F-079D-79A4A2E24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AC0F0-B840-EB89-E355-BA6934F0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45376-907C-453B-962D-04817B2868D4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62D5C-16AD-FF2D-C6D4-AAF9D708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561F6-2D68-7263-FEFB-DD352B38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6B4F-81D7-47D6-BE51-B41F1C749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31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85B13-91A6-6F4A-2AF4-69C65DAFB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56BCA-3B29-EB42-A945-2ED10A337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6C056-D612-3A34-F283-C1739E2AE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45376-907C-453B-962D-04817B2868D4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B483A-FDC0-0729-BE83-010EA3D34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86C94-1030-C3A2-4F9C-896DEB5D5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76B4F-81D7-47D6-BE51-B41F1C7496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550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3FEA-F415-4503-9DDB-4D6FA073A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AIRBUS A300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316BF-849C-7F7C-0CE8-E5FF841DB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52560" y="6070918"/>
            <a:ext cx="3139440" cy="787082"/>
          </a:xfrm>
        </p:spPr>
        <p:txBody>
          <a:bodyPr/>
          <a:lstStyle/>
          <a:p>
            <a:r>
              <a:rPr lang="en-GB" dirty="0"/>
              <a:t>Feldman Lev</a:t>
            </a:r>
            <a:br>
              <a:rPr lang="en-GB" dirty="0"/>
            </a:br>
            <a:r>
              <a:rPr lang="en-GB" dirty="0"/>
              <a:t>M70-114</a:t>
            </a:r>
            <a:r>
              <a:rPr lang="ru-RU" dirty="0"/>
              <a:t>БВ-24</a:t>
            </a:r>
          </a:p>
        </p:txBody>
      </p:sp>
    </p:spTree>
    <p:extLst>
      <p:ext uri="{BB962C8B-B14F-4D97-AF65-F5344CB8AC3E}">
        <p14:creationId xmlns:p14="http://schemas.microsoft.com/office/powerpoint/2010/main" val="873213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AIRBUS A300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 Ripper</dc:creator>
  <cp:lastModifiedBy>Jack Ripper</cp:lastModifiedBy>
  <cp:revision>1</cp:revision>
  <dcterms:created xsi:type="dcterms:W3CDTF">2024-10-23T10:05:31Z</dcterms:created>
  <dcterms:modified xsi:type="dcterms:W3CDTF">2024-10-23T10:05:46Z</dcterms:modified>
</cp:coreProperties>
</file>