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0" r:id="rId12"/>
    <p:sldId id="267" r:id="rId13"/>
    <p:sldId id="265" r:id="rId14"/>
    <p:sldId id="266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57D61-FAB7-2880-B61E-1A7FDD898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7000" dirty="0"/>
              <a:t>России в Первой мировой войне. Причины и итоги неудач.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27745-35B6-4088-F06A-673AF90B0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9681" y="5761356"/>
            <a:ext cx="3191256" cy="895476"/>
          </a:xfrm>
        </p:spPr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5254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E38773-70D8-83DC-72B2-0478002C0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51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B1FAB-9DEB-D159-3F93-39D429E6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16" y="279524"/>
            <a:ext cx="10772775" cy="1658198"/>
          </a:xfrm>
        </p:spPr>
        <p:txBody>
          <a:bodyPr>
            <a:normAutofit/>
          </a:bodyPr>
          <a:lstStyle/>
          <a:p>
            <a:r>
              <a:rPr lang="ru-RU" sz="4000" dirty="0"/>
              <a:t>Вступление в войну  Османской Империи</a:t>
            </a:r>
            <a:r>
              <a:rPr lang="en-GB" sz="4000" dirty="0"/>
              <a:t> </a:t>
            </a:r>
            <a:r>
              <a:rPr lang="ru-RU" sz="4000" i="1" dirty="0"/>
              <a:t>30 октября 1914</a:t>
            </a:r>
            <a:endParaRPr lang="ru-RU" sz="4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87116F-FE1E-B048-D619-1C1BA4A382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723" y="1747617"/>
            <a:ext cx="6026277" cy="4830859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765F6DC-1AE5-A5BA-7A5A-F4826735C7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31756" y="1747617"/>
            <a:ext cx="5346128" cy="4830859"/>
          </a:xfrm>
        </p:spPr>
      </p:pic>
    </p:spTree>
    <p:extLst>
      <p:ext uri="{BB962C8B-B14F-4D97-AF65-F5344CB8AC3E}">
        <p14:creationId xmlns:p14="http://schemas.microsoft.com/office/powerpoint/2010/main" val="1142269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5500674-6CEB-7764-0146-133D4DAE6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50976"/>
            <a:ext cx="12192000" cy="799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38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78AA9B-11D0-F6AD-E255-A59D475B9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55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4F7AA8C-8CF0-87FA-49AB-DF784C891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86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8C9F9-78BB-3A15-3346-0ACB3710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Брестский Мир(3 Марта 1918)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9E77B4-41D2-F9BE-AD6E-1C79E7B203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871" y="1998134"/>
            <a:ext cx="6187219" cy="376732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F2F66AD-0E76-0CE7-8924-E1894FA645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23934" y="1797495"/>
            <a:ext cx="4810842" cy="4742058"/>
          </a:xfrm>
        </p:spPr>
      </p:pic>
    </p:spTree>
    <p:extLst>
      <p:ext uri="{BB962C8B-B14F-4D97-AF65-F5344CB8AC3E}">
        <p14:creationId xmlns:p14="http://schemas.microsoft.com/office/powerpoint/2010/main" val="2563174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16E762-4ABF-DF19-B84B-9635B9DDD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6"/>
            <a:ext cx="12192000" cy="685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6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65C775-033B-6BCA-EDB5-13E4ADD3A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1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6D3DA-DE81-FDF1-B693-240B8CA1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Франко-русский союз (1893г)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E93A52-0981-149E-A2CF-C24DBE9F17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7224" y="1998134"/>
            <a:ext cx="5648325" cy="378590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D681E86-6AF5-5394-D192-7B8F8D3FA6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24511" y="1922596"/>
            <a:ext cx="5125529" cy="3861441"/>
          </a:xfrm>
        </p:spPr>
      </p:pic>
    </p:spTree>
    <p:extLst>
      <p:ext uri="{BB962C8B-B14F-4D97-AF65-F5344CB8AC3E}">
        <p14:creationId xmlns:p14="http://schemas.microsoft.com/office/powerpoint/2010/main" val="225293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12FB-7968-BB7D-3870-10060BAE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Сердечное согласие (1904г)</a:t>
            </a:r>
            <a:endParaRPr lang="ru-R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112962-7E55-B0BE-9F95-2EF893275A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8725" y="1828801"/>
            <a:ext cx="5409984" cy="360923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E0A9B57-DD43-9D52-978A-0C4011050D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02135" y="1828801"/>
            <a:ext cx="6152100" cy="3609231"/>
          </a:xfrm>
        </p:spPr>
      </p:pic>
    </p:spTree>
    <p:extLst>
      <p:ext uri="{BB962C8B-B14F-4D97-AF65-F5344CB8AC3E}">
        <p14:creationId xmlns:p14="http://schemas.microsoft.com/office/powerpoint/2010/main" val="3043166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2F53-0078-A70E-759D-B2BAC691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Англо-русское соглашение (1907)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F0B06DC-B173-FB04-F330-5125F967E9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9342" y="1998663"/>
            <a:ext cx="5409498" cy="4388456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3AD4EED-7BD5-265A-EAE1-02B2639839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59538" y="1998663"/>
            <a:ext cx="4385246" cy="4385246"/>
          </a:xfrm>
        </p:spPr>
      </p:pic>
    </p:spTree>
    <p:extLst>
      <p:ext uri="{BB962C8B-B14F-4D97-AF65-F5344CB8AC3E}">
        <p14:creationId xmlns:p14="http://schemas.microsoft.com/office/powerpoint/2010/main" val="323552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24A81-7608-1D91-2370-42812AC9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Союз Германии и Австро-Венгрии (1879) — Двойственный союз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A7D65A-731B-1818-8868-528FFB1D54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66810" y="1998663"/>
            <a:ext cx="6172581" cy="447512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C35B0E-6D75-6A7D-BF5F-5D21356F76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33166" y="1938839"/>
            <a:ext cx="3403058" cy="4534945"/>
          </a:xfrm>
        </p:spPr>
      </p:pic>
    </p:spTree>
    <p:extLst>
      <p:ext uri="{BB962C8B-B14F-4D97-AF65-F5344CB8AC3E}">
        <p14:creationId xmlns:p14="http://schemas.microsoft.com/office/powerpoint/2010/main" val="143346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11462-424D-33BA-7A30-370E77425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Повод Войны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9F592D-BA29-B58C-72B0-A9CF7ED992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8795" y="1998134"/>
            <a:ext cx="5857690" cy="376732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529A28-4AC7-DDD3-3FBF-80B48AFCCF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57106" y="1157634"/>
            <a:ext cx="5857690" cy="4647101"/>
          </a:xfrm>
        </p:spPr>
      </p:pic>
    </p:spTree>
    <p:extLst>
      <p:ext uri="{BB962C8B-B14F-4D97-AF65-F5344CB8AC3E}">
        <p14:creationId xmlns:p14="http://schemas.microsoft.com/office/powerpoint/2010/main" val="568785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D374114-BC8A-18DF-5716-FF01F2E36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43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E0A6C-CBF2-FC38-D1FD-38EB1A798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Мобилизации стран участников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989CC-946E-96B2-C284-C808EBB99C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25 июля</a:t>
            </a:r>
            <a:r>
              <a:rPr lang="ru-RU" dirty="0"/>
              <a:t> – Сербия объявляет </a:t>
            </a:r>
            <a:r>
              <a:rPr lang="ru-RU" b="1" dirty="0"/>
              <a:t>частичную мобилизацию</a:t>
            </a:r>
            <a:r>
              <a:rPr lang="ru-RU" dirty="0"/>
              <a:t> в ответ на ультиматум Австро-Венгрии.</a:t>
            </a:r>
          </a:p>
          <a:p>
            <a:r>
              <a:rPr lang="ru-RU" b="1" dirty="0"/>
              <a:t>30 июля</a:t>
            </a:r>
            <a:r>
              <a:rPr lang="ru-RU" dirty="0"/>
              <a:t> – Россия объявляет </a:t>
            </a:r>
            <a:r>
              <a:rPr lang="ru-RU" b="1" dirty="0"/>
              <a:t>всеобщую мобилизацию</a:t>
            </a:r>
            <a:r>
              <a:rPr lang="ru-RU" dirty="0"/>
              <a:t>.</a:t>
            </a:r>
          </a:p>
          <a:p>
            <a:r>
              <a:rPr lang="ru-RU" b="1" dirty="0"/>
              <a:t>1 августа</a:t>
            </a:r>
            <a:r>
              <a:rPr lang="ru-RU" dirty="0"/>
              <a:t> – Германия объявляет </a:t>
            </a:r>
            <a:r>
              <a:rPr lang="ru-RU" b="1" dirty="0"/>
              <a:t>всеобщую мобилизацию</a:t>
            </a:r>
            <a:r>
              <a:rPr lang="ru-RU" dirty="0"/>
              <a:t>.</a:t>
            </a:r>
          </a:p>
          <a:p>
            <a:r>
              <a:rPr lang="ru-RU" b="1" dirty="0"/>
              <a:t>2 августа</a:t>
            </a:r>
            <a:r>
              <a:rPr lang="ru-RU" dirty="0"/>
              <a:t> – Франция объявляет </a:t>
            </a:r>
            <a:r>
              <a:rPr lang="ru-RU" b="1" dirty="0"/>
              <a:t>всеобщую мобилизацию</a:t>
            </a:r>
            <a:r>
              <a:rPr lang="ru-RU" dirty="0"/>
              <a:t>.</a:t>
            </a:r>
          </a:p>
          <a:p>
            <a:r>
              <a:rPr lang="ru-RU" b="1" dirty="0"/>
              <a:t>6 августа</a:t>
            </a:r>
            <a:r>
              <a:rPr lang="ru-RU" dirty="0"/>
              <a:t> – Австро-Венгрия объявляет </a:t>
            </a:r>
            <a:r>
              <a:rPr lang="ru-RU" b="1" dirty="0"/>
              <a:t>всеобщую мобилизацию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AA70E-23DE-D0A3-52C1-92325B52E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1330" y="2016422"/>
            <a:ext cx="4663440" cy="3767328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28 июля</a:t>
            </a:r>
            <a:r>
              <a:rPr lang="ru-RU" dirty="0"/>
              <a:t> – Австро-Венгрия объявляет войну Сербии после убийства эрцгерцога Франца Фердинанда</a:t>
            </a:r>
            <a:br>
              <a:rPr lang="ru-RU" dirty="0"/>
            </a:br>
            <a:r>
              <a:rPr lang="ru-RU" b="1" dirty="0"/>
              <a:t>1</a:t>
            </a:r>
            <a:r>
              <a:rPr lang="ru-RU" dirty="0"/>
              <a:t> </a:t>
            </a:r>
            <a:r>
              <a:rPr lang="ru-RU" b="1" dirty="0"/>
              <a:t>августа</a:t>
            </a:r>
            <a:r>
              <a:rPr lang="ru-RU" dirty="0"/>
              <a:t> – Германия объявляет войну России.</a:t>
            </a:r>
            <a:br>
              <a:rPr lang="ru-RU" dirty="0"/>
            </a:br>
            <a:r>
              <a:rPr lang="ru-RU" b="1" dirty="0"/>
              <a:t>3 августа</a:t>
            </a:r>
            <a:r>
              <a:rPr lang="ru-RU" dirty="0"/>
              <a:t> – Германия объявляет войну Франции.</a:t>
            </a:r>
            <a:br>
              <a:rPr lang="ru-RU" dirty="0"/>
            </a:br>
            <a:r>
              <a:rPr lang="ru-RU" b="1" dirty="0"/>
              <a:t>5 августа</a:t>
            </a:r>
            <a:r>
              <a:rPr lang="ru-RU" dirty="0"/>
              <a:t> – Австро-Венгрия объявляет войну России.</a:t>
            </a:r>
            <a:br>
              <a:rPr lang="ru-RU" dirty="0"/>
            </a:br>
            <a:r>
              <a:rPr lang="ru-RU" b="1" dirty="0"/>
              <a:t>11 августа</a:t>
            </a:r>
            <a:r>
              <a:rPr lang="ru-RU" dirty="0"/>
              <a:t> – Франция объявляет войну Австро-Венгрии.</a:t>
            </a:r>
            <a:br>
              <a:rPr lang="ru-RU" dirty="0"/>
            </a:br>
            <a:r>
              <a:rPr lang="ru-RU" b="1" dirty="0"/>
              <a:t>12 августа</a:t>
            </a:r>
            <a:r>
              <a:rPr lang="ru-RU" dirty="0"/>
              <a:t> – Великобритания объявляет войну Австро-Венгрии.</a:t>
            </a:r>
          </a:p>
        </p:txBody>
      </p:sp>
    </p:spTree>
    <p:extLst>
      <p:ext uri="{BB962C8B-B14F-4D97-AF65-F5344CB8AC3E}">
        <p14:creationId xmlns:p14="http://schemas.microsoft.com/office/powerpoint/2010/main" val="139986141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1496</TotalTime>
  <Words>158</Words>
  <Application>Microsoft Office PowerPoint</Application>
  <PresentationFormat>Widescreen</PresentationFormat>
  <Paragraphs>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 Light</vt:lpstr>
      <vt:lpstr>Metropolitan</vt:lpstr>
      <vt:lpstr>России в Первой мировой войне. Причины и итоги неудач. </vt:lpstr>
      <vt:lpstr>PowerPoint Presentation</vt:lpstr>
      <vt:lpstr>Франко-русский союз (1893г)</vt:lpstr>
      <vt:lpstr>Сердечное согласие (1904г)</vt:lpstr>
      <vt:lpstr>Англо-русское соглашение (1907)</vt:lpstr>
      <vt:lpstr>Союз Германии и Австро-Венгрии (1879) — Двойственный союз</vt:lpstr>
      <vt:lpstr>Повод Войны </vt:lpstr>
      <vt:lpstr>PowerPoint Presentation</vt:lpstr>
      <vt:lpstr>Мобилизации стран участников</vt:lpstr>
      <vt:lpstr>PowerPoint Presentation</vt:lpstr>
      <vt:lpstr>Вступление в войну  Османской Империи 30 октября 1914</vt:lpstr>
      <vt:lpstr>PowerPoint Presentation</vt:lpstr>
      <vt:lpstr>PowerPoint Presentation</vt:lpstr>
      <vt:lpstr>PowerPoint Presentation</vt:lpstr>
      <vt:lpstr>Брестский Мир(3 Марта 1918)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 Ripper</dc:creator>
  <cp:lastModifiedBy>Jack Ripper</cp:lastModifiedBy>
  <cp:revision>12</cp:revision>
  <dcterms:created xsi:type="dcterms:W3CDTF">2025-03-25T13:37:46Z</dcterms:created>
  <dcterms:modified xsi:type="dcterms:W3CDTF">2025-04-01T06:11:50Z</dcterms:modified>
</cp:coreProperties>
</file>