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4086-174B-E232-D11B-F737BF6F6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управления БАС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AB7E4-9B20-2A78-2B73-C68209295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F961-8629-D853-C853-9FE36027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982D-BABC-D4F3-45D1-DCDC2F0D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245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Приложение для управления БАС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Ripper</dc:creator>
  <cp:lastModifiedBy>Jack Ripper</cp:lastModifiedBy>
  <cp:revision>1</cp:revision>
  <dcterms:created xsi:type="dcterms:W3CDTF">2025-08-05T16:19:32Z</dcterms:created>
  <dcterms:modified xsi:type="dcterms:W3CDTF">2025-08-05T16:21:01Z</dcterms:modified>
</cp:coreProperties>
</file>