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7" r:id="rId7"/>
    <p:sldId id="269" r:id="rId8"/>
    <p:sldId id="270" r:id="rId9"/>
    <p:sldId id="265" r:id="rId10"/>
    <p:sldId id="27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74"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ru-RU"/>
              <a:t>Образец заголовка</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ru-RU"/>
              <a:t>Образец подзаголовка</a:t>
            </a:r>
            <a:endParaRPr/>
          </a:p>
        </p:txBody>
      </p:sp>
      <p:sp>
        <p:nvSpPr>
          <p:cNvPr id="22" name="Date Placeholder 21"/>
          <p:cNvSpPr>
            <a:spLocks noGrp="1"/>
          </p:cNvSpPr>
          <p:nvPr>
            <p:ph type="dt" sz="half" idx="10"/>
          </p:nvPr>
        </p:nvSpPr>
        <p:spPr/>
        <p:txBody>
          <a:bodyPr/>
          <a:lstStyle/>
          <a:p>
            <a:fld id="{F0DFD029-FB74-4578-B929-F66AA97659CA}" type="datetimeFigureOut">
              <a:rPr lang="en-US"/>
              <a:t>4/22/2023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4" name="Date Placeholder 3"/>
          <p:cNvSpPr>
            <a:spLocks noGrp="1"/>
          </p:cNvSpPr>
          <p:nvPr>
            <p:ph type="dt" sz="half" idx="10"/>
          </p:nvPr>
        </p:nvSpPr>
        <p:spPr/>
        <p:txBody>
          <a:bodyPr/>
          <a:lstStyle/>
          <a:p>
            <a:fld id="{F0DFD029-FB74-4578-B929-F66AA97659CA}" type="datetimeFigureOut">
              <a:rPr lang="en-US"/>
              <a:t>4/22/2023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ru-RU"/>
              <a:t>Образец заголовка</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4" name="Date Placeholder 3"/>
          <p:cNvSpPr>
            <a:spLocks noGrp="1"/>
          </p:cNvSpPr>
          <p:nvPr>
            <p:ph type="dt" sz="half" idx="10"/>
          </p:nvPr>
        </p:nvSpPr>
        <p:spPr/>
        <p:txBody>
          <a:bodyPr/>
          <a:lstStyle/>
          <a:p>
            <a:fld id="{F0DFD029-FB74-4578-B929-F66AA97659CA}" type="datetimeFigureOut">
              <a:rPr lang="en-US"/>
              <a:t>4/22/2023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4" name="Date Placeholder 3"/>
          <p:cNvSpPr>
            <a:spLocks noGrp="1"/>
          </p:cNvSpPr>
          <p:nvPr>
            <p:ph type="dt" sz="half" idx="10"/>
          </p:nvPr>
        </p:nvSpPr>
        <p:spPr/>
        <p:txBody>
          <a:bodyPr/>
          <a:lstStyle/>
          <a:p>
            <a:fld id="{F0DFD029-FB74-4578-B929-F66AA97659CA}" type="datetimeFigureOut">
              <a:rPr lang="en-US"/>
              <a:t>4/22/2023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ru-RU"/>
              <a:t>Образец заголовка</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0DFD029-FB74-4578-B929-F66AA97659CA}" type="datetimeFigureOut">
              <a:rPr lang="en-US"/>
              <a:t>4/22/2023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5" name="Date Placeholder 4"/>
          <p:cNvSpPr>
            <a:spLocks noGrp="1"/>
          </p:cNvSpPr>
          <p:nvPr>
            <p:ph type="dt" sz="half" idx="10"/>
          </p:nvPr>
        </p:nvSpPr>
        <p:spPr/>
        <p:txBody>
          <a:bodyPr/>
          <a:lstStyle/>
          <a:p>
            <a:fld id="{F0DFD029-FB74-4578-B929-F66AA97659CA}" type="datetimeFigureOut">
              <a:rPr lang="en-US"/>
              <a:t>4/22/2023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a:t>Образец текста</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a:t>Образец текста</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7" name="Date Placeholder 6"/>
          <p:cNvSpPr>
            <a:spLocks noGrp="1"/>
          </p:cNvSpPr>
          <p:nvPr>
            <p:ph type="dt" sz="half" idx="10"/>
          </p:nvPr>
        </p:nvSpPr>
        <p:spPr/>
        <p:txBody>
          <a:bodyPr/>
          <a:lstStyle/>
          <a:p>
            <a:fld id="{F0DFD029-FB74-4578-B929-F66AA97659CA}" type="datetimeFigureOut">
              <a:rPr lang="en-US"/>
              <a:t>4/22/2023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a:p>
        </p:txBody>
      </p:sp>
      <p:sp>
        <p:nvSpPr>
          <p:cNvPr id="3" name="Date Placeholder 2"/>
          <p:cNvSpPr>
            <a:spLocks noGrp="1"/>
          </p:cNvSpPr>
          <p:nvPr>
            <p:ph type="dt" sz="half" idx="10"/>
          </p:nvPr>
        </p:nvSpPr>
        <p:spPr/>
        <p:txBody>
          <a:bodyPr/>
          <a:lstStyle/>
          <a:p>
            <a:fld id="{F0DFD029-FB74-4578-B929-F66AA97659CA}" type="datetimeFigureOut">
              <a:rPr lang="en-US"/>
              <a:t>4/22/2023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a:t>Образец заголовка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a:t>Образец текста</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5" name="Date Placeholder 4"/>
          <p:cNvSpPr>
            <a:spLocks noGrp="1"/>
          </p:cNvSpPr>
          <p:nvPr>
            <p:ph type="dt" sz="half" idx="10"/>
          </p:nvPr>
        </p:nvSpPr>
        <p:spPr/>
        <p:txBody>
          <a:bodyPr/>
          <a:lstStyle/>
          <a:p>
            <a:fld id="{F0DFD029-FB74-4578-B929-F66AA97659CA}" type="datetimeFigureOut">
              <a:rPr lang="en-US"/>
              <a:t>4/22/2023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a:t>Образец заголовка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a:t>Образец текста</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ru-RU"/>
              <a:t>Вставка рисунка</a:t>
            </a:r>
            <a:endParaRPr/>
          </a:p>
        </p:txBody>
      </p:sp>
      <p:sp>
        <p:nvSpPr>
          <p:cNvPr id="5" name="Date Placeholder 4"/>
          <p:cNvSpPr>
            <a:spLocks noGrp="1"/>
          </p:cNvSpPr>
          <p:nvPr>
            <p:ph type="dt" sz="half" idx="10"/>
          </p:nvPr>
        </p:nvSpPr>
        <p:spPr/>
        <p:txBody>
          <a:bodyPr/>
          <a:lstStyle/>
          <a:p>
            <a:fld id="{F0DFD029-FB74-4578-B929-F66AA97659CA}" type="datetimeFigureOut">
              <a:rPr lang="en-US"/>
              <a:t>4/22/2023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ru-RU"/>
              <a:t>Образец заголовка</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4/22/2023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Телеграм бот </a:t>
            </a:r>
            <a:r>
              <a:rPr lang="en-US" dirty="0"/>
              <a:t>“</a:t>
            </a:r>
            <a:r>
              <a:rPr lang="ru-RU" dirty="0"/>
              <a:t>Модератор</a:t>
            </a:r>
            <a:r>
              <a:rPr lang="en-US" dirty="0"/>
              <a:t>”</a:t>
            </a:r>
          </a:p>
        </p:txBody>
      </p:sp>
      <p:sp>
        <p:nvSpPr>
          <p:cNvPr id="5" name="Subtitle 4"/>
          <p:cNvSpPr>
            <a:spLocks noGrp="1"/>
          </p:cNvSpPr>
          <p:nvPr>
            <p:ph type="subTitle" idx="1"/>
          </p:nvPr>
        </p:nvSpPr>
        <p:spPr/>
        <p:txBody>
          <a:bodyPr/>
          <a:lstStyle/>
          <a:p>
            <a:r>
              <a:rPr lang="ru-RU" dirty="0"/>
              <a:t>Фельдман ЛЕВ</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Situation</a:t>
            </a:r>
          </a:p>
        </p:txBody>
      </p:sp>
      <p:sp>
        <p:nvSpPr>
          <p:cNvPr id="14" name="Content Placeholder 13"/>
          <p:cNvSpPr>
            <a:spLocks noGrp="1"/>
          </p:cNvSpPr>
          <p:nvPr>
            <p:ph idx="1"/>
          </p:nvPr>
        </p:nvSpPr>
        <p:spPr/>
        <p:txBody>
          <a:bodyPr/>
          <a:lstStyle/>
          <a:p>
            <a:r>
              <a:rPr lang="en-US" dirty="0"/>
              <a:t>Before creating your slides, you should have a clear understanding of what you want to accomplish with your presentation. Are you trying to persuade the committee members to approve your technical assignment? Are you trying to provide an overview of your project? Or are you trying to explain technical details to a non-technical audience? Knowing your purpose will help you determine the tone and structure of your presentation.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Proposed solution:</a:t>
            </a:r>
          </a:p>
        </p:txBody>
      </p:sp>
      <p:sp>
        <p:nvSpPr>
          <p:cNvPr id="3" name="Объект 2">
            <a:extLst>
              <a:ext uri="{FF2B5EF4-FFF2-40B4-BE49-F238E27FC236}">
                <a16:creationId xmlns:a16="http://schemas.microsoft.com/office/drawing/2014/main" id="{D3F7988D-0FB0-1AB6-C668-AAA101113A4C}"/>
              </a:ext>
            </a:extLst>
          </p:cNvPr>
          <p:cNvSpPr>
            <a:spLocks noGrp="1"/>
          </p:cNvSpPr>
          <p:nvPr>
            <p:ph idx="1"/>
          </p:nvPr>
        </p:nvSpPr>
        <p:spPr/>
        <p:txBody>
          <a:bodyPr>
            <a:normAutofit fontScale="92500" lnSpcReduction="20000"/>
          </a:bodyPr>
          <a:lstStyle/>
          <a:p>
            <a:r>
              <a:rPr lang="en-US" dirty="0"/>
              <a:t>To achieve this, we will develop a Telegram bot using the </a:t>
            </a:r>
            <a:r>
              <a:rPr lang="en-US" dirty="0" err="1"/>
              <a:t>aiogram</a:t>
            </a:r>
            <a:r>
              <a:rPr lang="en-US" dirty="0"/>
              <a:t> framework that can perform the following actions:</a:t>
            </a:r>
          </a:p>
          <a:p>
            <a:pPr>
              <a:buFont typeface="+mj-lt"/>
              <a:buAutoNum type="arabicPeriod"/>
            </a:pPr>
            <a:r>
              <a:rPr lang="en-US" dirty="0"/>
              <a:t>Ban users: The bot will have the ability to ban users for a specified period or permanently. This will be done by using the Telegram API to send the ban command to the channel.</a:t>
            </a:r>
          </a:p>
          <a:p>
            <a:pPr>
              <a:buFont typeface="+mj-lt"/>
              <a:buAutoNum type="arabicPeriod"/>
            </a:pPr>
            <a:r>
              <a:rPr lang="en-US" dirty="0"/>
              <a:t>Delete messages: The bot will also have the ability to delete messages with obscene language or inappropriate content. This will be done by using the Telegram API to send the delete command to the channel.</a:t>
            </a:r>
          </a:p>
          <a:p>
            <a:pPr>
              <a:buFont typeface="+mj-lt"/>
              <a:buAutoNum type="arabicPeriod"/>
            </a:pPr>
            <a:r>
              <a:rPr lang="en-US" dirty="0"/>
              <a:t>Moderation commands: The bot will be equipped with moderation commands that allow moderators to manage the channel effectively. These commands may include view user information, remove a user from the ban list, and view deleted messages.</a:t>
            </a:r>
          </a:p>
          <a:p>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Details</a:t>
            </a:r>
          </a:p>
        </p:txBody>
      </p:sp>
      <p:sp>
        <p:nvSpPr>
          <p:cNvPr id="3" name="Content Placeholder 2"/>
          <p:cNvSpPr>
            <a:spLocks noGrp="1"/>
          </p:cNvSpPr>
          <p:nvPr>
            <p:ph sz="half" idx="1"/>
          </p:nvPr>
        </p:nvSpPr>
        <p:spPr>
          <a:xfrm>
            <a:off x="1218883" y="1706880"/>
            <a:ext cx="10285729" cy="4465320"/>
          </a:xfrm>
        </p:spPr>
        <p:txBody>
          <a:bodyPr/>
          <a:lstStyle/>
          <a:p>
            <a:pPr marL="0" marR="0"/>
            <a:r>
              <a:rPr lang="en-US" sz="1800" dirty="0">
                <a:effectLst/>
                <a:latin typeface="Times New Roman" panose="02020603050405020304" pitchFamily="18" charset="0"/>
                <a:ea typeface="Times New Roman" panose="02020603050405020304" pitchFamily="18" charset="0"/>
              </a:rPr>
              <a:t>To develop the bot, we will use the following resources:</a:t>
            </a:r>
          </a:p>
          <a:p>
            <a:pPr marL="342900" marR="0" lvl="0" indent="-342900">
              <a:tabLst>
                <a:tab pos="457200" algn="l"/>
              </a:tabLst>
            </a:pPr>
            <a:r>
              <a:rPr lang="en-US" sz="1800" dirty="0" err="1">
                <a:effectLst/>
                <a:latin typeface="Times New Roman" panose="02020603050405020304" pitchFamily="18" charset="0"/>
                <a:ea typeface="Times New Roman" panose="02020603050405020304" pitchFamily="18" charset="0"/>
              </a:rPr>
              <a:t>aiogram</a:t>
            </a:r>
            <a:r>
              <a:rPr lang="en-US" sz="1800" dirty="0">
                <a:effectLst/>
                <a:latin typeface="Times New Roman" panose="02020603050405020304" pitchFamily="18" charset="0"/>
                <a:ea typeface="Times New Roman" panose="02020603050405020304" pitchFamily="18" charset="0"/>
              </a:rPr>
              <a:t> framework: This is a powerful Python framework that provides tools for developing Telegram bots.</a:t>
            </a:r>
          </a:p>
          <a:p>
            <a:pPr marL="342900" marR="0" lvl="0" indent="-342900">
              <a:tabLst>
                <a:tab pos="457200" algn="l"/>
              </a:tabLst>
            </a:pPr>
            <a:r>
              <a:rPr lang="en-US" sz="1800" dirty="0">
                <a:effectLst/>
                <a:latin typeface="Times New Roman" panose="02020603050405020304" pitchFamily="18" charset="0"/>
                <a:ea typeface="Times New Roman" panose="02020603050405020304" pitchFamily="18" charset="0"/>
              </a:rPr>
              <a:t>Telegram API: This is a set of interfaces that allow developers to interact with Telegram services.</a:t>
            </a:r>
          </a:p>
          <a:p>
            <a:pPr marL="342900" marR="0" lvl="0" indent="-342900">
              <a:tabLst>
                <a:tab pos="457200" algn="l"/>
              </a:tabLst>
            </a:pPr>
            <a:r>
              <a:rPr lang="en-US" sz="1800" dirty="0">
                <a:effectLst/>
                <a:latin typeface="Times New Roman" panose="02020603050405020304" pitchFamily="18" charset="0"/>
                <a:ea typeface="Times New Roman" panose="02020603050405020304" pitchFamily="18" charset="0"/>
              </a:rPr>
              <a:t>Hosting service: We will need a hosting service to deploy the bot. This could be a cloud hosting service like AWS, Google Cloud, or Digital Ocean.</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and Risks</a:t>
            </a:r>
          </a:p>
        </p:txBody>
      </p:sp>
      <p:sp>
        <p:nvSpPr>
          <p:cNvPr id="3" name="Content Placeholder 2"/>
          <p:cNvSpPr>
            <a:spLocks noGrp="1"/>
          </p:cNvSpPr>
          <p:nvPr>
            <p:ph sz="half" idx="1"/>
          </p:nvPr>
        </p:nvSpPr>
        <p:spPr>
          <a:xfrm>
            <a:off x="1218883" y="1706880"/>
            <a:ext cx="10360501" cy="4465320"/>
          </a:xfrm>
        </p:spPr>
        <p:txBody>
          <a:bodyPr>
            <a:normAutofit/>
          </a:bodyPr>
          <a:lstStyle/>
          <a:p>
            <a:pPr>
              <a:buFont typeface="+mj-lt"/>
              <a:buAutoNum type="arabicPeriod"/>
            </a:pPr>
            <a:r>
              <a:rPr lang="en-US" sz="1800" dirty="0"/>
              <a:t>Security risks: The bot may be vulnerable to attacks such as hacking, phishing, or malware. To mitigate this risk, we will ensure that the bot is developed with strong security measures in place.</a:t>
            </a:r>
          </a:p>
          <a:p>
            <a:pPr>
              <a:buFont typeface="+mj-lt"/>
              <a:buAutoNum type="arabicPeriod"/>
            </a:pPr>
            <a:r>
              <a:rPr lang="en-US" sz="1800" dirty="0"/>
              <a:t>Privacy risks: The bot may collect sensitive user data, such as personal information or chat history. To mitigate this risk, we will ensure that the bot adheres to Telegram's privacy policy and only collects the necessary data.</a:t>
            </a:r>
          </a:p>
          <a:p>
            <a:pPr>
              <a:buFont typeface="+mj-lt"/>
              <a:buAutoNum type="arabicPeriod"/>
            </a:pPr>
            <a:r>
              <a:rPr lang="en-US" sz="1800" dirty="0"/>
              <a:t>Technical risks: There may be technical issues that arise during the development process, such as compatibility issues or bugs. To mitigate this risk, we will conduct thorough testing and debugging before deploying the bot.</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Показ на практике</a:t>
            </a:r>
            <a:endParaRPr lang="en-US" dirty="0"/>
          </a:p>
        </p:txBody>
      </p:sp>
      <p:sp>
        <p:nvSpPr>
          <p:cNvPr id="5" name="Text Placeholder 4"/>
          <p:cNvSpPr>
            <a:spLocks noGrp="1"/>
          </p:cNvSpPr>
          <p:nvPr>
            <p:ph type="body" sz="half" idx="2"/>
          </p:nvPr>
        </p:nvSpPr>
        <p:spPr/>
        <p:txBody>
          <a:bodyPr/>
          <a:lstStyle/>
          <a:p>
            <a:r>
              <a:rPr lang="en-US" dirty="0"/>
              <a:t>@makeworkbot</a:t>
            </a:r>
          </a:p>
        </p:txBody>
      </p:sp>
      <p:pic>
        <p:nvPicPr>
          <p:cNvPr id="8" name="Рисунок 7">
            <a:extLst>
              <a:ext uri="{FF2B5EF4-FFF2-40B4-BE49-F238E27FC236}">
                <a16:creationId xmlns:a16="http://schemas.microsoft.com/office/drawing/2014/main" id="{6E196CB6-D035-8355-C040-72D6979C3637}"/>
              </a:ext>
            </a:extLst>
          </p:cNvPr>
          <p:cNvPicPr>
            <a:picLocks noGrp="1" noChangeAspect="1"/>
          </p:cNvPicPr>
          <p:nvPr>
            <p:ph type="pic" idx="1"/>
          </p:nvPr>
        </p:nvPicPr>
        <p:blipFill rotWithShape="1">
          <a:blip r:embed="rId2"/>
          <a:srcRect t="3162" b="3162"/>
          <a:stretch/>
        </p:blipFill>
        <p:spPr>
          <a:xfrm>
            <a:off x="5484813" y="619125"/>
            <a:ext cx="6094412" cy="5588000"/>
          </a:xfr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3BBB7AF-E364-E43C-B9BE-8F382EFDAED4}"/>
              </a:ext>
            </a:extLst>
          </p:cNvPr>
          <p:cNvSpPr>
            <a:spLocks noGrp="1"/>
          </p:cNvSpPr>
          <p:nvPr>
            <p:ph type="title"/>
          </p:nvPr>
        </p:nvSpPr>
        <p:spPr>
          <a:xfrm>
            <a:off x="914161" y="2817018"/>
            <a:ext cx="10360501" cy="1223963"/>
          </a:xfrm>
        </p:spPr>
        <p:txBody>
          <a:bodyPr>
            <a:normAutofit/>
          </a:bodyPr>
          <a:lstStyle/>
          <a:p>
            <a:pPr algn="ctr"/>
            <a:r>
              <a:rPr lang="ru-RU" sz="6000" dirty="0">
                <a:solidFill>
                  <a:schemeClr val="accent1"/>
                </a:solidFill>
              </a:rPr>
              <a:t>Спасибо за внимание</a:t>
            </a:r>
            <a:endParaRPr lang="en-US" sz="6000" dirty="0">
              <a:solidFill>
                <a:schemeClr val="accent1"/>
              </a:solidFill>
            </a:endParaRPr>
          </a:p>
        </p:txBody>
      </p:sp>
    </p:spTree>
    <p:extLst>
      <p:ext uri="{BB962C8B-B14F-4D97-AF65-F5344CB8AC3E}">
        <p14:creationId xmlns:p14="http://schemas.microsoft.com/office/powerpoint/2010/main" val="416338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18</TotalTime>
  <Words>435</Words>
  <Application>Microsoft Office PowerPoint</Application>
  <PresentationFormat>Произвольный</PresentationFormat>
  <Paragraphs>22</Paragraphs>
  <Slides>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Times New Roman</vt:lpstr>
      <vt:lpstr>Tech 16x9</vt:lpstr>
      <vt:lpstr>Телеграм бот “Модератор”</vt:lpstr>
      <vt:lpstr>Problem Situation</vt:lpstr>
      <vt:lpstr>Proposed solution:</vt:lpstr>
      <vt:lpstr>Technical Details</vt:lpstr>
      <vt:lpstr>Resources and Risks</vt:lpstr>
      <vt:lpstr>Показ на практике</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Телеграм бот “Модератор”</dc:title>
  <dc:creator>Leo Feldman</dc:creator>
  <cp:lastModifiedBy>Leo Feldman</cp:lastModifiedBy>
  <cp:revision>1</cp:revision>
  <dcterms:created xsi:type="dcterms:W3CDTF">2023-04-22T13:30:15Z</dcterms:created>
  <dcterms:modified xsi:type="dcterms:W3CDTF">2023-04-22T13:52:11Z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