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9" r:id="rId2"/>
    <p:sldId id="261" r:id="rId3"/>
    <p:sldId id="262" r:id="rId4"/>
    <p:sldId id="263" r:id="rId5"/>
    <p:sldId id="272" r:id="rId6"/>
    <p:sldId id="275" r:id="rId7"/>
    <p:sldId id="273" r:id="rId8"/>
    <p:sldId id="274" r:id="rId9"/>
    <p:sldId id="266" r:id="rId10"/>
    <p:sldId id="264" r:id="rId11"/>
    <p:sldId id="271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  <p14:sldId id="263"/>
            <p14:sldId id="272"/>
            <p14:sldId id="275"/>
            <p14:sldId id="273"/>
            <p14:sldId id="274"/>
          </p14:sldIdLst>
        </p14:section>
        <p14:section name="Timeline" id="{CF24EBA6-C924-424D-AC31-A4B9992A87E0}">
          <p14:sldIdLst>
            <p14:sldId id="266"/>
            <p14:sldId id="264"/>
            <p14:sldId id="271"/>
          </p14:sldIdLst>
        </p14:section>
        <p14:section name="Next Steps and Action Items" id="{C24C98EC-938D-4034-8DB8-5E8DBF16E3CB}">
          <p14:sldIdLst>
            <p14:sldId id="267"/>
            <p14:sldId id="268"/>
          </p14:sldIdLst>
        </p14:section>
        <p14:section name="Appendix" id="{E35CCD6A-2288-476E-BC93-C75323AE1F32}">
          <p14:sldIdLst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0" autoAdjust="0"/>
    <p:restoredTop sz="95183" autoAdjust="0"/>
  </p:normalViewPr>
  <p:slideViewPr>
    <p:cSldViewPr>
      <p:cViewPr varScale="1">
        <p:scale>
          <a:sx n="87" d="100"/>
          <a:sy n="87" d="100"/>
        </p:scale>
        <p:origin x="-1528" y="-9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D982B-F274-4BA3-8F19-028AA15117A4}" type="doc">
      <dgm:prSet loTypeId="urn:microsoft.com/office/officeart/2005/8/layout/chevron1" loCatId="process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F07599-40A3-43F8-B74C-B9C9D197B9C8}">
      <dgm:prSet phldrT="[Text]" custT="1"/>
      <dgm:spPr/>
      <dgm:t>
        <a:bodyPr/>
        <a:lstStyle/>
        <a:p>
          <a:pPr>
            <a:lnSpc>
              <a:spcPct val="110000"/>
            </a:lnSpc>
          </a:pPr>
          <a:r>
            <a:rPr lang="ko-KR" alt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상품기획 </a:t>
          </a:r>
          <a:r>
            <a:rPr lang="ko-KR" alt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협의</a:t>
          </a:r>
          <a:r>
            <a:rPr lang="ko-KR" alt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준비사항 확인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5A33227-C3A2-40A7-900E-1D070E545DAC}" type="parTrans" cxnId="{B0DAC2FD-EDA1-441B-A845-0C1964D6B924}">
      <dgm:prSet/>
      <dgm:spPr/>
      <dgm:t>
        <a:bodyPr/>
        <a:lstStyle/>
        <a:p>
          <a:endParaRPr lang="en-US" sz="2800"/>
        </a:p>
      </dgm:t>
    </dgm:pt>
    <dgm:pt modelId="{347A4B58-92E3-49B2-BBF5-15BF5A0F478B}" type="sibTrans" cxnId="{B0DAC2FD-EDA1-441B-A845-0C1964D6B924}">
      <dgm:prSet/>
      <dgm:spPr/>
      <dgm:t>
        <a:bodyPr/>
        <a:lstStyle/>
        <a:p>
          <a:endParaRPr lang="en-US" sz="2800"/>
        </a:p>
      </dgm:t>
    </dgm:pt>
    <dgm:pt modelId="{964A18CD-1B5D-4A7E-B182-2927E17348E0}">
      <dgm:prSet phldrT="[Text]" custT="1"/>
      <dgm:spPr/>
      <dgm:t>
        <a:bodyPr/>
        <a:lstStyle/>
        <a:p>
          <a:r>
            <a:rPr lang="ko-KR" altLang="en-US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rPr>
            <a:t>판매</a:t>
          </a:r>
          <a:r>
            <a: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rPr>
            <a:t>,</a:t>
          </a:r>
          <a:r>
            <a:rPr lang="ko-KR" altLang="en-US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rPr>
            <a:t> 고객 응대</a:t>
          </a:r>
          <a:endParaRPr lang="en-US" sz="1800" dirty="0">
            <a:solidFill>
              <a:srgbClr val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0C13AAE-4246-46D9-9B6E-D27D7FCA92D1}" type="parTrans" cxnId="{57D1E1FE-AB13-4507-B39B-15BDE576AB21}">
      <dgm:prSet/>
      <dgm:spPr/>
      <dgm:t>
        <a:bodyPr/>
        <a:lstStyle/>
        <a:p>
          <a:endParaRPr lang="en-US" sz="2800"/>
        </a:p>
      </dgm:t>
    </dgm:pt>
    <dgm:pt modelId="{63F601AF-EA35-4E0A-A9D9-C60ACFB6BC55}" type="sibTrans" cxnId="{57D1E1FE-AB13-4507-B39B-15BDE576AB21}">
      <dgm:prSet/>
      <dgm:spPr/>
      <dgm:t>
        <a:bodyPr/>
        <a:lstStyle/>
        <a:p>
          <a:endParaRPr lang="en-US" sz="2800"/>
        </a:p>
      </dgm:t>
    </dgm:pt>
    <dgm:pt modelId="{25761703-EE26-4CA8-B049-3F157889CE06}">
      <dgm:prSet phldrT="[Text]" custT="1"/>
      <dgm:spPr/>
      <dgm:t>
        <a:bodyPr/>
        <a:lstStyle/>
        <a:p>
          <a:endParaRPr lang="en-US" sz="1800" dirty="0">
            <a:solidFill>
              <a:srgbClr val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EE1D751-E7E3-4E30-AC49-4C8227478F52}" type="parTrans" cxnId="{B4023F34-1758-4145-893F-044E6D16D52E}">
      <dgm:prSet/>
      <dgm:spPr/>
      <dgm:t>
        <a:bodyPr/>
        <a:lstStyle/>
        <a:p>
          <a:endParaRPr lang="en-US" sz="2800"/>
        </a:p>
      </dgm:t>
    </dgm:pt>
    <dgm:pt modelId="{B74F6A51-714F-4AA7-B42B-E7F20847B954}" type="sibTrans" cxnId="{B4023F34-1758-4145-893F-044E6D16D52E}">
      <dgm:prSet/>
      <dgm:spPr/>
      <dgm:t>
        <a:bodyPr/>
        <a:lstStyle/>
        <a:p>
          <a:endParaRPr lang="en-US" sz="2800"/>
        </a:p>
      </dgm:t>
    </dgm:pt>
    <dgm:pt modelId="{83BF0D0E-CEE2-4D71-A59A-24428141268C}" type="pres">
      <dgm:prSet presAssocID="{8BBD982B-F274-4BA3-8F19-028AA15117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2AB35D-7F85-4F08-9397-AA61FB00442A}" type="pres">
      <dgm:prSet presAssocID="{7BF07599-40A3-43F8-B74C-B9C9D197B9C8}" presName="parTxOnly" presStyleLbl="node1" presStyleIdx="0" presStyleCnt="3" custLinFactY="-49756" custLinFactNeighborX="-171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77585-BE73-4FF0-B2F3-AF881F23F55D}" type="pres">
      <dgm:prSet presAssocID="{347A4B58-92E3-49B2-BBF5-15BF5A0F478B}" presName="parTxOnlySpace" presStyleCnt="0"/>
      <dgm:spPr/>
      <dgm:t>
        <a:bodyPr/>
        <a:lstStyle/>
        <a:p>
          <a:endParaRPr lang="en-US"/>
        </a:p>
      </dgm:t>
    </dgm:pt>
    <dgm:pt modelId="{43FF70E3-3B35-4DF9-A907-606680DFC178}" type="pres">
      <dgm:prSet presAssocID="{964A18CD-1B5D-4A7E-B182-2927E17348E0}" presName="parTxOnly" presStyleLbl="node1" presStyleIdx="1" presStyleCnt="3" custLinFactY="-49756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0ACDF-AC15-4B39-99F9-7A6A02E1B5CD}" type="pres">
      <dgm:prSet presAssocID="{63F601AF-EA35-4E0A-A9D9-C60ACFB6BC55}" presName="parTxOnlySpace" presStyleCnt="0"/>
      <dgm:spPr/>
      <dgm:t>
        <a:bodyPr/>
        <a:lstStyle/>
        <a:p>
          <a:endParaRPr lang="en-US"/>
        </a:p>
      </dgm:t>
    </dgm:pt>
    <dgm:pt modelId="{40E75915-E9B1-4ABD-839B-3CFD5E25D23D}" type="pres">
      <dgm:prSet presAssocID="{25761703-EE26-4CA8-B049-3F157889CE06}" presName="parTxOnly" presStyleLbl="node1" presStyleIdx="2" presStyleCnt="3" custLinFactY="-49756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14256C-D0C1-4AE8-86E1-FCDD98CAED57}" type="presOf" srcId="{7BF07599-40A3-43F8-B74C-B9C9D197B9C8}" destId="{372AB35D-7F85-4F08-9397-AA61FB00442A}" srcOrd="0" destOrd="0" presId="urn:microsoft.com/office/officeart/2005/8/layout/chevron1"/>
    <dgm:cxn modelId="{57D1E1FE-AB13-4507-B39B-15BDE576AB21}" srcId="{8BBD982B-F274-4BA3-8F19-028AA15117A4}" destId="{964A18CD-1B5D-4A7E-B182-2927E17348E0}" srcOrd="1" destOrd="0" parTransId="{90C13AAE-4246-46D9-9B6E-D27D7FCA92D1}" sibTransId="{63F601AF-EA35-4E0A-A9D9-C60ACFB6BC55}"/>
    <dgm:cxn modelId="{61E93191-42D8-4310-AABD-F14895C93665}" type="presOf" srcId="{25761703-EE26-4CA8-B049-3F157889CE06}" destId="{40E75915-E9B1-4ABD-839B-3CFD5E25D23D}" srcOrd="0" destOrd="0" presId="urn:microsoft.com/office/officeart/2005/8/layout/chevron1"/>
    <dgm:cxn modelId="{B0DAC2FD-EDA1-441B-A845-0C1964D6B924}" srcId="{8BBD982B-F274-4BA3-8F19-028AA15117A4}" destId="{7BF07599-40A3-43F8-B74C-B9C9D197B9C8}" srcOrd="0" destOrd="0" parTransId="{05A33227-C3A2-40A7-900E-1D070E545DAC}" sibTransId="{347A4B58-92E3-49B2-BBF5-15BF5A0F478B}"/>
    <dgm:cxn modelId="{5BD3BC0C-F340-45F1-84AE-4BCFD4CE153D}" type="presOf" srcId="{964A18CD-1B5D-4A7E-B182-2927E17348E0}" destId="{43FF70E3-3B35-4DF9-A907-606680DFC178}" srcOrd="0" destOrd="0" presId="urn:microsoft.com/office/officeart/2005/8/layout/chevron1"/>
    <dgm:cxn modelId="{682E7548-4AF8-4921-B629-7B3FC43AEF53}" type="presOf" srcId="{8BBD982B-F274-4BA3-8F19-028AA15117A4}" destId="{83BF0D0E-CEE2-4D71-A59A-24428141268C}" srcOrd="0" destOrd="0" presId="urn:microsoft.com/office/officeart/2005/8/layout/chevron1"/>
    <dgm:cxn modelId="{B4023F34-1758-4145-893F-044E6D16D52E}" srcId="{8BBD982B-F274-4BA3-8F19-028AA15117A4}" destId="{25761703-EE26-4CA8-B049-3F157889CE06}" srcOrd="2" destOrd="0" parTransId="{5EE1D751-E7E3-4E30-AC49-4C8227478F52}" sibTransId="{B74F6A51-714F-4AA7-B42B-E7F20847B954}"/>
    <dgm:cxn modelId="{280D22C6-B6D2-4FD3-9121-2EFE14CE7E5B}" type="presParOf" srcId="{83BF0D0E-CEE2-4D71-A59A-24428141268C}" destId="{372AB35D-7F85-4F08-9397-AA61FB00442A}" srcOrd="0" destOrd="0" presId="urn:microsoft.com/office/officeart/2005/8/layout/chevron1"/>
    <dgm:cxn modelId="{83DC8695-2CAB-4356-AF12-3890FCC37D91}" type="presParOf" srcId="{83BF0D0E-CEE2-4D71-A59A-24428141268C}" destId="{1F777585-BE73-4FF0-B2F3-AF881F23F55D}" srcOrd="1" destOrd="0" presId="urn:microsoft.com/office/officeart/2005/8/layout/chevron1"/>
    <dgm:cxn modelId="{E1FB86A3-FC17-4D1C-A8E8-927A844C29BA}" type="presParOf" srcId="{83BF0D0E-CEE2-4D71-A59A-24428141268C}" destId="{43FF70E3-3B35-4DF9-A907-606680DFC178}" srcOrd="2" destOrd="0" presId="urn:microsoft.com/office/officeart/2005/8/layout/chevron1"/>
    <dgm:cxn modelId="{F99CD650-CFFC-4CDB-996A-F855E8179997}" type="presParOf" srcId="{83BF0D0E-CEE2-4D71-A59A-24428141268C}" destId="{9A80ACDF-AC15-4B39-99F9-7A6A02E1B5CD}" srcOrd="3" destOrd="0" presId="urn:microsoft.com/office/officeart/2005/8/layout/chevron1"/>
    <dgm:cxn modelId="{C6FA9EBA-14A9-48E5-B9BB-DA02EF6648A3}" type="presParOf" srcId="{83BF0D0E-CEE2-4D71-A59A-24428141268C}" destId="{40E75915-E9B1-4ABD-839B-3CFD5E25D23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ko-KR" altLang="en-US" sz="2000" dirty="0" smtClean="0"/>
            <a:t>진행단계 </a:t>
          </a:r>
          <a:r>
            <a:rPr lang="en-US" altLang="ko-KR" sz="2000" dirty="0" smtClean="0"/>
            <a:t>1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ko-KR" altLang="en-US" sz="2000" dirty="0" smtClean="0"/>
            <a:t>진행단계</a:t>
          </a:r>
          <a:r>
            <a:rPr lang="en-US" sz="2000" dirty="0" smtClean="0"/>
            <a:t> 2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ko-KR" altLang="en-US" sz="2000" dirty="0" smtClean="0"/>
            <a:t>진행단계</a:t>
          </a:r>
          <a:r>
            <a:rPr lang="en-US" sz="2000" dirty="0" smtClean="0"/>
            <a:t> 3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n-US" sz="2000" dirty="0" smtClean="0"/>
            <a:t>Date 1</a:t>
          </a:r>
          <a:endParaRPr lang="en-US" sz="2000" dirty="0"/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n-U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n-US" sz="2400"/>
        </a:p>
      </dgm:t>
    </dgm:pt>
    <dgm:pt modelId="{5175B6B0-3CA6-4535-A09B-108E0999A356}">
      <dgm:prSet phldrT="[Text]" custT="1"/>
      <dgm:spPr/>
      <dgm:t>
        <a:bodyPr/>
        <a:lstStyle/>
        <a:p>
          <a:r>
            <a:rPr lang="en-US" sz="2000" dirty="0" smtClean="0"/>
            <a:t>Date 2</a:t>
          </a:r>
          <a:endParaRPr lang="en-US" sz="2000" dirty="0"/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n-U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ko-KR" altLang="en-US" sz="2000" dirty="0" smtClean="0"/>
            <a:t>진행단계</a:t>
          </a:r>
          <a:r>
            <a:rPr lang="en-US" sz="2000" dirty="0" smtClean="0"/>
            <a:t> 4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BAD6DE81-DE4F-40EF-8526-A8F127A4BE33}">
      <dgm:prSet phldrT="[Text]" custT="1"/>
      <dgm:spPr/>
      <dgm:t>
        <a:bodyPr/>
        <a:lstStyle/>
        <a:p>
          <a:r>
            <a:rPr lang="en-US" sz="2000" dirty="0" smtClean="0"/>
            <a:t>Date 4</a:t>
          </a:r>
          <a:endParaRPr lang="en-US" sz="2000" dirty="0"/>
        </a:p>
      </dgm:t>
    </dgm:pt>
    <dgm:pt modelId="{3224C504-155F-4C9F-93C7-83D8D4CEC1B4}" type="parTrans" cxnId="{293E3154-15DE-4C13-93DE-664CEAB9F0AF}">
      <dgm:prSet/>
      <dgm:spPr/>
      <dgm:t>
        <a:bodyPr/>
        <a:lstStyle/>
        <a:p>
          <a:endParaRPr lang="en-US"/>
        </a:p>
      </dgm:t>
    </dgm:pt>
    <dgm:pt modelId="{6252B9CC-7427-40BA-B706-E629F53D4B22}" type="sibTrans" cxnId="{293E3154-15DE-4C13-93DE-664CEAB9F0AF}">
      <dgm:prSet/>
      <dgm:spPr/>
      <dgm:t>
        <a:bodyPr/>
        <a:lstStyle/>
        <a:p>
          <a:endParaRPr lang="en-US"/>
        </a:p>
      </dgm:t>
    </dgm:pt>
    <dgm:pt modelId="{9898FE38-DE6C-46BA-8D32-D767674AD978}">
      <dgm:prSet phldrT="[Text]" custT="1"/>
      <dgm:spPr/>
      <dgm:t>
        <a:bodyPr/>
        <a:lstStyle/>
        <a:p>
          <a:r>
            <a:rPr lang="en-US" sz="2000" dirty="0" smtClean="0"/>
            <a:t>Date 3</a:t>
          </a:r>
          <a:endParaRPr lang="en-US" sz="2000" dirty="0"/>
        </a:p>
      </dgm:t>
    </dgm:pt>
    <dgm:pt modelId="{6500A968-9A0E-4ACA-91E4-A3C5FA03BCC8}" type="parTrans" cxnId="{277398F3-A9DD-4822-A4A0-9408AA94EB41}">
      <dgm:prSet/>
      <dgm:spPr/>
      <dgm:t>
        <a:bodyPr/>
        <a:lstStyle/>
        <a:p>
          <a:endParaRPr lang="en-US"/>
        </a:p>
      </dgm:t>
    </dgm:pt>
    <dgm:pt modelId="{15E99FBC-5B51-4114-8E0B-C26E50C78603}" type="sibTrans" cxnId="{277398F3-A9DD-4822-A4A0-9408AA94EB41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398F3-A9DD-4822-A4A0-9408AA94EB41}" srcId="{A75DE5EA-0E88-4A1C-B1EA-B4EE477D7AA1}" destId="{9898FE38-DE6C-46BA-8D32-D767674AD978}" srcOrd="0" destOrd="0" parTransId="{6500A968-9A0E-4ACA-91E4-A3C5FA03BCC8}" sibTransId="{15E99FBC-5B51-4114-8E0B-C26E50C78603}"/>
    <dgm:cxn modelId="{2583541F-F162-483D-B9B2-385C14B7D6E2}" type="presOf" srcId="{9898FE38-DE6C-46BA-8D32-D767674AD978}" destId="{5E71A06C-9747-4CAE-BA21-E9C2A4D6678D}" srcOrd="0" destOrd="1" presId="urn:microsoft.com/office/officeart/2005/8/layout/arrow2"/>
    <dgm:cxn modelId="{39ECB7E7-30E3-4A3C-AAF0-553A3160CF23}" type="presOf" srcId="{455C831A-CCF5-4391-A2BE-9DF065D37587}" destId="{E220828C-C958-4FCF-B52F-02D7F5D17607}" srcOrd="0" destOrd="0" presId="urn:microsoft.com/office/officeart/2005/8/layout/arrow2"/>
    <dgm:cxn modelId="{345AD6EC-90F1-4BA3-A053-C21366541189}" srcId="{C7CCB8C4-BA8F-435B-96D2-651E5BBEE204}" destId="{5175B6B0-3CA6-4535-A09B-108E0999A356}" srcOrd="0" destOrd="0" parTransId="{ECD96492-1092-4631-A208-D9A5DA08372E}" sibTransId="{F900535F-E882-46D4-B632-4B8ACBE851E4}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FC06516A-52A5-4D36-B302-CBA7ED53FA18}" type="presOf" srcId="{C7CCB8C4-BA8F-435B-96D2-651E5BBEE204}" destId="{389CF004-91C6-4868-93F7-537D5C97980B}" srcOrd="0" destOrd="0" presId="urn:microsoft.com/office/officeart/2005/8/layout/arrow2"/>
    <dgm:cxn modelId="{6686FD9E-DB1E-41A9-BB5F-188F3F8748F3}" type="presOf" srcId="{A39C9339-F7BC-4A9F-AF8A-3B9741B27413}" destId="{48F9B62B-8095-40B1-882D-7B164B0C8B69}" srcOrd="0" destOrd="1" presId="urn:microsoft.com/office/officeart/2005/8/layout/arrow2"/>
    <dgm:cxn modelId="{FF43409D-6490-4DAC-9843-57BD11235D92}" type="presOf" srcId="{1E3A074B-8EC3-4AC7-ADB8-C53A583CA2D1}" destId="{48F9B62B-8095-40B1-882D-7B164B0C8B69}" srcOrd="0" destOrd="0" presId="urn:microsoft.com/office/officeart/2005/8/layout/arrow2"/>
    <dgm:cxn modelId="{3C905DEF-E67D-4C40-B05D-4060669E3B98}" type="presOf" srcId="{A75DE5EA-0E88-4A1C-B1EA-B4EE477D7AA1}" destId="{5E71A06C-9747-4CAE-BA21-E9C2A4D6678D}" srcOrd="0" destOrd="0" presId="urn:microsoft.com/office/officeart/2005/8/layout/arrow2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FE1744AC-C004-4578-94B6-93CA8D33C9E8}" type="presOf" srcId="{1982B446-3706-4711-A6F1-3DC4DFE59A3A}" destId="{DB2CD8C7-A5B3-49A1-81CC-0EEDDDF3DB4E}" srcOrd="0" destOrd="0" presId="urn:microsoft.com/office/officeart/2005/8/layout/arrow2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FDF899A6-3BC3-4400-9E4F-5AFB1A844A3B}" type="presOf" srcId="{BAD6DE81-DE4F-40EF-8526-A8F127A4BE33}" destId="{DB2CD8C7-A5B3-49A1-81CC-0EEDDDF3DB4E}" srcOrd="0" destOrd="1" presId="urn:microsoft.com/office/officeart/2005/8/layout/arrow2"/>
    <dgm:cxn modelId="{293E3154-15DE-4C13-93DE-664CEAB9F0AF}" srcId="{1982B446-3706-4711-A6F1-3DC4DFE59A3A}" destId="{BAD6DE81-DE4F-40EF-8526-A8F127A4BE33}" srcOrd="0" destOrd="0" parTransId="{3224C504-155F-4C9F-93C7-83D8D4CEC1B4}" sibTransId="{6252B9CC-7427-40BA-B706-E629F53D4B22}"/>
    <dgm:cxn modelId="{F0DD8F9B-E674-4A01-8891-20D1632F36B0}" type="presOf" srcId="{5175B6B0-3CA6-4535-A09B-108E0999A356}" destId="{389CF004-91C6-4868-93F7-537D5C97980B}" srcOrd="0" destOrd="1" presId="urn:microsoft.com/office/officeart/2005/8/layout/arrow2"/>
    <dgm:cxn modelId="{CDB3CFA4-6064-4BD5-9F4C-2C85AFCC5E37}" type="presParOf" srcId="{E220828C-C958-4FCF-B52F-02D7F5D17607}" destId="{82ED47FD-CD8E-4EC8-A7E3-BF3AC4BC5C1A}" srcOrd="0" destOrd="0" presId="urn:microsoft.com/office/officeart/2005/8/layout/arrow2"/>
    <dgm:cxn modelId="{019C372E-51B0-4A64-8D12-B92827204091}" type="presParOf" srcId="{E220828C-C958-4FCF-B52F-02D7F5D17607}" destId="{4566E19C-2577-409E-A34A-BB8B091D39D1}" srcOrd="1" destOrd="0" presId="urn:microsoft.com/office/officeart/2005/8/layout/arrow2"/>
    <dgm:cxn modelId="{F63AFE94-9D44-4F29-B597-D95FB9299962}" type="presParOf" srcId="{4566E19C-2577-409E-A34A-BB8B091D39D1}" destId="{A94E7C76-C16F-47F1-B4F1-C2CF2270A7E9}" srcOrd="0" destOrd="0" presId="urn:microsoft.com/office/officeart/2005/8/layout/arrow2"/>
    <dgm:cxn modelId="{BA13245D-CFE8-45D3-9491-2DAB17EF0D6E}" type="presParOf" srcId="{4566E19C-2577-409E-A34A-BB8B091D39D1}" destId="{48F9B62B-8095-40B1-882D-7B164B0C8B69}" srcOrd="1" destOrd="0" presId="urn:microsoft.com/office/officeart/2005/8/layout/arrow2"/>
    <dgm:cxn modelId="{DB1146F8-D39D-414A-9CF9-6A190489E3D5}" type="presParOf" srcId="{4566E19C-2577-409E-A34A-BB8B091D39D1}" destId="{0CFC4447-43F4-414D-A014-8F5BDE3BC5FF}" srcOrd="2" destOrd="0" presId="urn:microsoft.com/office/officeart/2005/8/layout/arrow2"/>
    <dgm:cxn modelId="{4EAE93DF-D1D8-439F-A7A4-04F4ADC77F35}" type="presParOf" srcId="{4566E19C-2577-409E-A34A-BB8B091D39D1}" destId="{389CF004-91C6-4868-93F7-537D5C97980B}" srcOrd="3" destOrd="0" presId="urn:microsoft.com/office/officeart/2005/8/layout/arrow2"/>
    <dgm:cxn modelId="{DF36619F-1E30-48CA-99BE-7AE13179E737}" type="presParOf" srcId="{4566E19C-2577-409E-A34A-BB8B091D39D1}" destId="{8D49C94D-D2A4-4464-8383-D3C12F8B2538}" srcOrd="4" destOrd="0" presId="urn:microsoft.com/office/officeart/2005/8/layout/arrow2"/>
    <dgm:cxn modelId="{2273E46E-B1C6-4185-AEA7-543C97CE2939}" type="presParOf" srcId="{4566E19C-2577-409E-A34A-BB8B091D39D1}" destId="{5E71A06C-9747-4CAE-BA21-E9C2A4D6678D}" srcOrd="5" destOrd="0" presId="urn:microsoft.com/office/officeart/2005/8/layout/arrow2"/>
    <dgm:cxn modelId="{D524FB1C-816C-4B96-A0A1-480BF199AA9B}" type="presParOf" srcId="{4566E19C-2577-409E-A34A-BB8B091D39D1}" destId="{A9227355-A6E4-4C01-AB6A-08B68C0ABB91}" srcOrd="6" destOrd="0" presId="urn:microsoft.com/office/officeart/2005/8/layout/arrow2"/>
    <dgm:cxn modelId="{FD2DA74F-B5FE-44FB-8CF1-2D7D93C839E9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BD982B-F274-4BA3-8F19-028AA15117A4}" type="doc">
      <dgm:prSet loTypeId="urn:microsoft.com/office/officeart/2005/8/layout/hProcess11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F07599-40A3-43F8-B74C-B9C9D197B9C8}">
      <dgm:prSet phldrT="[Text]" custT="1"/>
      <dgm:spPr/>
      <dgm:t>
        <a:bodyPr/>
        <a:lstStyle/>
        <a:p>
          <a:r>
            <a:rPr lang="en-US" sz="2800" dirty="0" smtClean="0"/>
            <a:t>Date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1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05A33227-C3A2-40A7-900E-1D070E545DAC}" type="parTrans" cxnId="{B0DAC2FD-EDA1-441B-A845-0C1964D6B924}">
      <dgm:prSet/>
      <dgm:spPr/>
      <dgm:t>
        <a:bodyPr/>
        <a:lstStyle/>
        <a:p>
          <a:endParaRPr lang="en-US" sz="2800"/>
        </a:p>
      </dgm:t>
    </dgm:pt>
    <dgm:pt modelId="{347A4B58-92E3-49B2-BBF5-15BF5A0F478B}" type="sibTrans" cxnId="{B0DAC2FD-EDA1-441B-A845-0C1964D6B924}">
      <dgm:prSet/>
      <dgm:spPr/>
      <dgm:t>
        <a:bodyPr/>
        <a:lstStyle/>
        <a:p>
          <a:endParaRPr lang="en-US" sz="2800"/>
        </a:p>
      </dgm:t>
    </dgm:pt>
    <dgm:pt modelId="{964A18CD-1B5D-4A7E-B182-2927E17348E0}">
      <dgm:prSet phldrT="[Text]" custT="1"/>
      <dgm:spPr/>
      <dgm:t>
        <a:bodyPr/>
        <a:lstStyle/>
        <a:p>
          <a:r>
            <a:rPr lang="en-US" sz="2800" dirty="0" smtClean="0"/>
            <a:t>Date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2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90C13AAE-4246-46D9-9B6E-D27D7FCA92D1}" type="parTrans" cxnId="{57D1E1FE-AB13-4507-B39B-15BDE576AB21}">
      <dgm:prSet/>
      <dgm:spPr/>
      <dgm:t>
        <a:bodyPr/>
        <a:lstStyle/>
        <a:p>
          <a:endParaRPr lang="en-US" sz="2800"/>
        </a:p>
      </dgm:t>
    </dgm:pt>
    <dgm:pt modelId="{63F601AF-EA35-4E0A-A9D9-C60ACFB6BC55}" type="sibTrans" cxnId="{57D1E1FE-AB13-4507-B39B-15BDE576AB21}">
      <dgm:prSet/>
      <dgm:spPr/>
      <dgm:t>
        <a:bodyPr/>
        <a:lstStyle/>
        <a:p>
          <a:endParaRPr lang="en-US" sz="2800"/>
        </a:p>
      </dgm:t>
    </dgm:pt>
    <dgm:pt modelId="{25761703-EE26-4CA8-B049-3F157889CE06}">
      <dgm:prSet phldrT="[Text]" custT="1"/>
      <dgm:spPr/>
      <dgm:t>
        <a:bodyPr/>
        <a:lstStyle/>
        <a:p>
          <a:r>
            <a:rPr lang="en-US" sz="2800" dirty="0" smtClean="0"/>
            <a:t>Date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3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5EE1D751-E7E3-4E30-AC49-4C8227478F52}" type="parTrans" cxnId="{B4023F34-1758-4145-893F-044E6D16D52E}">
      <dgm:prSet/>
      <dgm:spPr/>
      <dgm:t>
        <a:bodyPr/>
        <a:lstStyle/>
        <a:p>
          <a:endParaRPr lang="en-US" sz="2800"/>
        </a:p>
      </dgm:t>
    </dgm:pt>
    <dgm:pt modelId="{B74F6A51-714F-4AA7-B42B-E7F20847B954}" type="sibTrans" cxnId="{B4023F34-1758-4145-893F-044E6D16D52E}">
      <dgm:prSet/>
      <dgm:spPr/>
      <dgm:t>
        <a:bodyPr/>
        <a:lstStyle/>
        <a:p>
          <a:endParaRPr lang="en-US" sz="2800"/>
        </a:p>
      </dgm:t>
    </dgm:pt>
    <dgm:pt modelId="{E731978B-F94B-47D7-AFDE-5668EE8523C9}">
      <dgm:prSet custT="1"/>
      <dgm:spPr/>
      <dgm:t>
        <a:bodyPr/>
        <a:lstStyle/>
        <a:p>
          <a:r>
            <a:rPr lang="en-US" sz="2800" dirty="0" smtClean="0"/>
            <a:t>Date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4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347D0D83-196D-4ACE-95D8-CD164212347B}" type="parTrans" cxnId="{4F7CA4AE-94FE-4378-A583-281ED01F3A26}">
      <dgm:prSet/>
      <dgm:spPr/>
      <dgm:t>
        <a:bodyPr/>
        <a:lstStyle/>
        <a:p>
          <a:endParaRPr lang="en-US" sz="2800"/>
        </a:p>
      </dgm:t>
    </dgm:pt>
    <dgm:pt modelId="{EE1B103E-6B40-4F05-8FE6-0D6F6D6931A3}" type="sibTrans" cxnId="{4F7CA4AE-94FE-4378-A583-281ED01F3A26}">
      <dgm:prSet/>
      <dgm:spPr/>
      <dgm:t>
        <a:bodyPr/>
        <a:lstStyle/>
        <a:p>
          <a:endParaRPr lang="en-US" sz="2800"/>
        </a:p>
      </dgm:t>
    </dgm:pt>
    <dgm:pt modelId="{EEF78DF5-8555-476E-9DA5-D85EF5BED6E8}" type="pres">
      <dgm:prSet presAssocID="{8BBD982B-F274-4BA3-8F19-028AA15117A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FE858-264F-439B-A7F3-F2D942865AB2}" type="pres">
      <dgm:prSet presAssocID="{8BBD982B-F274-4BA3-8F19-028AA15117A4}" presName="arrow" presStyleLbl="bgShp" presStyleIdx="0" presStyleCnt="1"/>
      <dgm:spPr/>
      <dgm:t>
        <a:bodyPr/>
        <a:lstStyle/>
        <a:p>
          <a:endParaRPr lang="en-US"/>
        </a:p>
      </dgm:t>
    </dgm:pt>
    <dgm:pt modelId="{87E660A6-41AE-47B5-B5DB-2BCA0E69D34C}" type="pres">
      <dgm:prSet presAssocID="{8BBD982B-F274-4BA3-8F19-028AA15117A4}" presName="points" presStyleCnt="0"/>
      <dgm:spPr/>
      <dgm:t>
        <a:bodyPr/>
        <a:lstStyle/>
        <a:p>
          <a:endParaRPr lang="en-US"/>
        </a:p>
      </dgm:t>
    </dgm:pt>
    <dgm:pt modelId="{37CB465F-30A1-4518-9EE2-375040D01803}" type="pres">
      <dgm:prSet presAssocID="{7BF07599-40A3-43F8-B74C-B9C9D197B9C8}" presName="compositeA" presStyleCnt="0"/>
      <dgm:spPr/>
      <dgm:t>
        <a:bodyPr/>
        <a:lstStyle/>
        <a:p>
          <a:endParaRPr lang="en-US"/>
        </a:p>
      </dgm:t>
    </dgm:pt>
    <dgm:pt modelId="{AA799FD6-0207-48F1-ADAD-3355FC46945A}" type="pres">
      <dgm:prSet presAssocID="{7BF07599-40A3-43F8-B74C-B9C9D197B9C8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36B13-5617-411F-BE63-A67F88290066}" type="pres">
      <dgm:prSet presAssocID="{7BF07599-40A3-43F8-B74C-B9C9D197B9C8}" presName="circleA" presStyleLbl="node1" presStyleIdx="0" presStyleCnt="4"/>
      <dgm:spPr/>
      <dgm:t>
        <a:bodyPr/>
        <a:lstStyle/>
        <a:p>
          <a:endParaRPr lang="en-US"/>
        </a:p>
      </dgm:t>
    </dgm:pt>
    <dgm:pt modelId="{0CC89B04-9CEF-4869-B0CA-58C2AD8B8485}" type="pres">
      <dgm:prSet presAssocID="{7BF07599-40A3-43F8-B74C-B9C9D197B9C8}" presName="spaceA" presStyleCnt="0"/>
      <dgm:spPr/>
      <dgm:t>
        <a:bodyPr/>
        <a:lstStyle/>
        <a:p>
          <a:endParaRPr lang="en-US"/>
        </a:p>
      </dgm:t>
    </dgm:pt>
    <dgm:pt modelId="{D085B67C-45D3-460A-9664-56A29A600847}" type="pres">
      <dgm:prSet presAssocID="{347A4B58-92E3-49B2-BBF5-15BF5A0F478B}" presName="space" presStyleCnt="0"/>
      <dgm:spPr/>
      <dgm:t>
        <a:bodyPr/>
        <a:lstStyle/>
        <a:p>
          <a:endParaRPr lang="en-US"/>
        </a:p>
      </dgm:t>
    </dgm:pt>
    <dgm:pt modelId="{09DFFEDB-7062-4AE6-A12C-C10D24F8F5AA}" type="pres">
      <dgm:prSet presAssocID="{964A18CD-1B5D-4A7E-B182-2927E17348E0}" presName="compositeB" presStyleCnt="0"/>
      <dgm:spPr/>
      <dgm:t>
        <a:bodyPr/>
        <a:lstStyle/>
        <a:p>
          <a:endParaRPr lang="en-US"/>
        </a:p>
      </dgm:t>
    </dgm:pt>
    <dgm:pt modelId="{6C4584D8-4BEC-45D8-BF53-95F5FB761D06}" type="pres">
      <dgm:prSet presAssocID="{964A18CD-1B5D-4A7E-B182-2927E17348E0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2D6EF-B61D-42B7-AE89-70B64669FED2}" type="pres">
      <dgm:prSet presAssocID="{964A18CD-1B5D-4A7E-B182-2927E17348E0}" presName="circleB" presStyleLbl="node1" presStyleIdx="1" presStyleCnt="4"/>
      <dgm:spPr/>
      <dgm:t>
        <a:bodyPr/>
        <a:lstStyle/>
        <a:p>
          <a:endParaRPr lang="en-US"/>
        </a:p>
      </dgm:t>
    </dgm:pt>
    <dgm:pt modelId="{B28D9186-FA55-40ED-80AF-72E3004B87AE}" type="pres">
      <dgm:prSet presAssocID="{964A18CD-1B5D-4A7E-B182-2927E17348E0}" presName="spaceB" presStyleCnt="0"/>
      <dgm:spPr/>
      <dgm:t>
        <a:bodyPr/>
        <a:lstStyle/>
        <a:p>
          <a:endParaRPr lang="en-US"/>
        </a:p>
      </dgm:t>
    </dgm:pt>
    <dgm:pt modelId="{50243AC6-D906-4840-AD97-5C1D75B769B9}" type="pres">
      <dgm:prSet presAssocID="{63F601AF-EA35-4E0A-A9D9-C60ACFB6BC55}" presName="space" presStyleCnt="0"/>
      <dgm:spPr/>
      <dgm:t>
        <a:bodyPr/>
        <a:lstStyle/>
        <a:p>
          <a:endParaRPr lang="en-US"/>
        </a:p>
      </dgm:t>
    </dgm:pt>
    <dgm:pt modelId="{35371866-428A-4E11-B6FC-0182E3D73103}" type="pres">
      <dgm:prSet presAssocID="{25761703-EE26-4CA8-B049-3F157889CE06}" presName="compositeA" presStyleCnt="0"/>
      <dgm:spPr/>
      <dgm:t>
        <a:bodyPr/>
        <a:lstStyle/>
        <a:p>
          <a:endParaRPr lang="en-US"/>
        </a:p>
      </dgm:t>
    </dgm:pt>
    <dgm:pt modelId="{5E3B8E9D-BC81-4E4F-9ACC-A20F37470DE3}" type="pres">
      <dgm:prSet presAssocID="{25761703-EE26-4CA8-B049-3F157889CE06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4D718-41DE-4EC6-89B3-1BC0F2118D8D}" type="pres">
      <dgm:prSet presAssocID="{25761703-EE26-4CA8-B049-3F157889CE06}" presName="circleA" presStyleLbl="node1" presStyleIdx="2" presStyleCnt="4"/>
      <dgm:spPr/>
      <dgm:t>
        <a:bodyPr/>
        <a:lstStyle/>
        <a:p>
          <a:endParaRPr lang="en-US"/>
        </a:p>
      </dgm:t>
    </dgm:pt>
    <dgm:pt modelId="{C092028C-1B4F-45E2-AB17-28912BEB14C5}" type="pres">
      <dgm:prSet presAssocID="{25761703-EE26-4CA8-B049-3F157889CE06}" presName="spaceA" presStyleCnt="0"/>
      <dgm:spPr/>
      <dgm:t>
        <a:bodyPr/>
        <a:lstStyle/>
        <a:p>
          <a:endParaRPr lang="en-US"/>
        </a:p>
      </dgm:t>
    </dgm:pt>
    <dgm:pt modelId="{1E2E6F51-926B-4F03-9367-6D351E425C88}" type="pres">
      <dgm:prSet presAssocID="{B74F6A51-714F-4AA7-B42B-E7F20847B954}" presName="space" presStyleCnt="0"/>
      <dgm:spPr/>
      <dgm:t>
        <a:bodyPr/>
        <a:lstStyle/>
        <a:p>
          <a:endParaRPr lang="en-US"/>
        </a:p>
      </dgm:t>
    </dgm:pt>
    <dgm:pt modelId="{CD509ED5-03A1-4B9C-B534-6F814AA44F4D}" type="pres">
      <dgm:prSet presAssocID="{E731978B-F94B-47D7-AFDE-5668EE8523C9}" presName="compositeB" presStyleCnt="0"/>
      <dgm:spPr/>
      <dgm:t>
        <a:bodyPr/>
        <a:lstStyle/>
        <a:p>
          <a:endParaRPr lang="en-US"/>
        </a:p>
      </dgm:t>
    </dgm:pt>
    <dgm:pt modelId="{CC9E38FE-BB68-46C2-BB82-E10F260603D4}" type="pres">
      <dgm:prSet presAssocID="{E731978B-F94B-47D7-AFDE-5668EE8523C9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EB6B7-19A7-4A3E-B4B9-2E001F38EFC6}" type="pres">
      <dgm:prSet presAssocID="{E731978B-F94B-47D7-AFDE-5668EE8523C9}" presName="circleB" presStyleLbl="node1" presStyleIdx="3" presStyleCnt="4"/>
      <dgm:spPr/>
      <dgm:t>
        <a:bodyPr/>
        <a:lstStyle/>
        <a:p>
          <a:endParaRPr lang="en-US"/>
        </a:p>
      </dgm:t>
    </dgm:pt>
    <dgm:pt modelId="{75FA7B76-ECBC-491B-BF17-1B5DC3384E4E}" type="pres">
      <dgm:prSet presAssocID="{E731978B-F94B-47D7-AFDE-5668EE8523C9}" presName="spaceB" presStyleCnt="0"/>
      <dgm:spPr/>
      <dgm:t>
        <a:bodyPr/>
        <a:lstStyle/>
        <a:p>
          <a:endParaRPr lang="en-US"/>
        </a:p>
      </dgm:t>
    </dgm:pt>
  </dgm:ptLst>
  <dgm:cxnLst>
    <dgm:cxn modelId="{C3671019-4C51-478E-97FD-AA82732B6E21}" type="presOf" srcId="{8BBD982B-F274-4BA3-8F19-028AA15117A4}" destId="{EEF78DF5-8555-476E-9DA5-D85EF5BED6E8}" srcOrd="0" destOrd="0" presId="urn:microsoft.com/office/officeart/2005/8/layout/hProcess11"/>
    <dgm:cxn modelId="{4F7CA4AE-94FE-4378-A583-281ED01F3A26}" srcId="{8BBD982B-F274-4BA3-8F19-028AA15117A4}" destId="{E731978B-F94B-47D7-AFDE-5668EE8523C9}" srcOrd="3" destOrd="0" parTransId="{347D0D83-196D-4ACE-95D8-CD164212347B}" sibTransId="{EE1B103E-6B40-4F05-8FE6-0D6F6D6931A3}"/>
    <dgm:cxn modelId="{B0DAC2FD-EDA1-441B-A845-0C1964D6B924}" srcId="{8BBD982B-F274-4BA3-8F19-028AA15117A4}" destId="{7BF07599-40A3-43F8-B74C-B9C9D197B9C8}" srcOrd="0" destOrd="0" parTransId="{05A33227-C3A2-40A7-900E-1D070E545DAC}" sibTransId="{347A4B58-92E3-49B2-BBF5-15BF5A0F478B}"/>
    <dgm:cxn modelId="{30F2B205-4630-411F-AED5-DA0A0AAA52C0}" type="presOf" srcId="{7BF07599-40A3-43F8-B74C-B9C9D197B9C8}" destId="{AA799FD6-0207-48F1-ADAD-3355FC46945A}" srcOrd="0" destOrd="0" presId="urn:microsoft.com/office/officeart/2005/8/layout/hProcess11"/>
    <dgm:cxn modelId="{93769B07-ABFE-4B45-833E-5B1A02189767}" type="presOf" srcId="{964A18CD-1B5D-4A7E-B182-2927E17348E0}" destId="{6C4584D8-4BEC-45D8-BF53-95F5FB761D06}" srcOrd="0" destOrd="0" presId="urn:microsoft.com/office/officeart/2005/8/layout/hProcess11"/>
    <dgm:cxn modelId="{57D1E1FE-AB13-4507-B39B-15BDE576AB21}" srcId="{8BBD982B-F274-4BA3-8F19-028AA15117A4}" destId="{964A18CD-1B5D-4A7E-B182-2927E17348E0}" srcOrd="1" destOrd="0" parTransId="{90C13AAE-4246-46D9-9B6E-D27D7FCA92D1}" sibTransId="{63F601AF-EA35-4E0A-A9D9-C60ACFB6BC55}"/>
    <dgm:cxn modelId="{05A762CA-2338-49E7-9143-C61E7B8538EC}" type="presOf" srcId="{25761703-EE26-4CA8-B049-3F157889CE06}" destId="{5E3B8E9D-BC81-4E4F-9ACC-A20F37470DE3}" srcOrd="0" destOrd="0" presId="urn:microsoft.com/office/officeart/2005/8/layout/hProcess11"/>
    <dgm:cxn modelId="{8836F067-7F89-4643-B69E-B88FECB7DB20}" type="presOf" srcId="{E731978B-F94B-47D7-AFDE-5668EE8523C9}" destId="{CC9E38FE-BB68-46C2-BB82-E10F260603D4}" srcOrd="0" destOrd="0" presId="urn:microsoft.com/office/officeart/2005/8/layout/hProcess11"/>
    <dgm:cxn modelId="{B4023F34-1758-4145-893F-044E6D16D52E}" srcId="{8BBD982B-F274-4BA3-8F19-028AA15117A4}" destId="{25761703-EE26-4CA8-B049-3F157889CE06}" srcOrd="2" destOrd="0" parTransId="{5EE1D751-E7E3-4E30-AC49-4C8227478F52}" sibTransId="{B74F6A51-714F-4AA7-B42B-E7F20847B954}"/>
    <dgm:cxn modelId="{25119A4D-832A-44E0-8F7F-63F8A237346C}" type="presParOf" srcId="{EEF78DF5-8555-476E-9DA5-D85EF5BED6E8}" destId="{026FE858-264F-439B-A7F3-F2D942865AB2}" srcOrd="0" destOrd="0" presId="urn:microsoft.com/office/officeart/2005/8/layout/hProcess11"/>
    <dgm:cxn modelId="{C592AFA0-ACF9-4382-92B7-04D89830BAB0}" type="presParOf" srcId="{EEF78DF5-8555-476E-9DA5-D85EF5BED6E8}" destId="{87E660A6-41AE-47B5-B5DB-2BCA0E69D34C}" srcOrd="1" destOrd="0" presId="urn:microsoft.com/office/officeart/2005/8/layout/hProcess11"/>
    <dgm:cxn modelId="{804E761A-27A1-4A4D-B9E0-F94C6DA5CB2F}" type="presParOf" srcId="{87E660A6-41AE-47B5-B5DB-2BCA0E69D34C}" destId="{37CB465F-30A1-4518-9EE2-375040D01803}" srcOrd="0" destOrd="0" presId="urn:microsoft.com/office/officeart/2005/8/layout/hProcess11"/>
    <dgm:cxn modelId="{585B43CD-A0FE-485F-9B0B-3112F334F9B0}" type="presParOf" srcId="{37CB465F-30A1-4518-9EE2-375040D01803}" destId="{AA799FD6-0207-48F1-ADAD-3355FC46945A}" srcOrd="0" destOrd="0" presId="urn:microsoft.com/office/officeart/2005/8/layout/hProcess11"/>
    <dgm:cxn modelId="{FEADDDA5-62D2-4FD0-B7E7-C11EEADFC767}" type="presParOf" srcId="{37CB465F-30A1-4518-9EE2-375040D01803}" destId="{40536B13-5617-411F-BE63-A67F88290066}" srcOrd="1" destOrd="0" presId="urn:microsoft.com/office/officeart/2005/8/layout/hProcess11"/>
    <dgm:cxn modelId="{CE37593A-E6DE-4796-BA43-97FA9E8F2490}" type="presParOf" srcId="{37CB465F-30A1-4518-9EE2-375040D01803}" destId="{0CC89B04-9CEF-4869-B0CA-58C2AD8B8485}" srcOrd="2" destOrd="0" presId="urn:microsoft.com/office/officeart/2005/8/layout/hProcess11"/>
    <dgm:cxn modelId="{FF311577-A7C5-4444-AE0F-48FC5283D372}" type="presParOf" srcId="{87E660A6-41AE-47B5-B5DB-2BCA0E69D34C}" destId="{D085B67C-45D3-460A-9664-56A29A600847}" srcOrd="1" destOrd="0" presId="urn:microsoft.com/office/officeart/2005/8/layout/hProcess11"/>
    <dgm:cxn modelId="{6333B0E4-D904-4F38-A5D5-EB844285436D}" type="presParOf" srcId="{87E660A6-41AE-47B5-B5DB-2BCA0E69D34C}" destId="{09DFFEDB-7062-4AE6-A12C-C10D24F8F5AA}" srcOrd="2" destOrd="0" presId="urn:microsoft.com/office/officeart/2005/8/layout/hProcess11"/>
    <dgm:cxn modelId="{DE8BE047-E6D2-4D38-8C33-A2631C3F4087}" type="presParOf" srcId="{09DFFEDB-7062-4AE6-A12C-C10D24F8F5AA}" destId="{6C4584D8-4BEC-45D8-BF53-95F5FB761D06}" srcOrd="0" destOrd="0" presId="urn:microsoft.com/office/officeart/2005/8/layout/hProcess11"/>
    <dgm:cxn modelId="{72F7FA7B-45DB-4F34-9E61-1E0106CA60EC}" type="presParOf" srcId="{09DFFEDB-7062-4AE6-A12C-C10D24F8F5AA}" destId="{C572D6EF-B61D-42B7-AE89-70B64669FED2}" srcOrd="1" destOrd="0" presId="urn:microsoft.com/office/officeart/2005/8/layout/hProcess11"/>
    <dgm:cxn modelId="{279358C8-8951-49A5-9888-2ABDA5A40DB3}" type="presParOf" srcId="{09DFFEDB-7062-4AE6-A12C-C10D24F8F5AA}" destId="{B28D9186-FA55-40ED-80AF-72E3004B87AE}" srcOrd="2" destOrd="0" presId="urn:microsoft.com/office/officeart/2005/8/layout/hProcess11"/>
    <dgm:cxn modelId="{3A80A7FA-C3A3-4FC7-97E6-CB78CB6C1FF2}" type="presParOf" srcId="{87E660A6-41AE-47B5-B5DB-2BCA0E69D34C}" destId="{50243AC6-D906-4840-AD97-5C1D75B769B9}" srcOrd="3" destOrd="0" presId="urn:microsoft.com/office/officeart/2005/8/layout/hProcess11"/>
    <dgm:cxn modelId="{9F96AE71-6BFD-49DC-A18D-6A10151D3E37}" type="presParOf" srcId="{87E660A6-41AE-47B5-B5DB-2BCA0E69D34C}" destId="{35371866-428A-4E11-B6FC-0182E3D73103}" srcOrd="4" destOrd="0" presId="urn:microsoft.com/office/officeart/2005/8/layout/hProcess11"/>
    <dgm:cxn modelId="{7FA4BDD9-4448-4BBC-91E7-09C8293F840C}" type="presParOf" srcId="{35371866-428A-4E11-B6FC-0182E3D73103}" destId="{5E3B8E9D-BC81-4E4F-9ACC-A20F37470DE3}" srcOrd="0" destOrd="0" presId="urn:microsoft.com/office/officeart/2005/8/layout/hProcess11"/>
    <dgm:cxn modelId="{C67350BB-976E-430B-B875-7A3EF61317F2}" type="presParOf" srcId="{35371866-428A-4E11-B6FC-0182E3D73103}" destId="{F134D718-41DE-4EC6-89B3-1BC0F2118D8D}" srcOrd="1" destOrd="0" presId="urn:microsoft.com/office/officeart/2005/8/layout/hProcess11"/>
    <dgm:cxn modelId="{FD9DE702-1D52-4A5C-89C3-4EE988E0EC3C}" type="presParOf" srcId="{35371866-428A-4E11-B6FC-0182E3D73103}" destId="{C092028C-1B4F-45E2-AB17-28912BEB14C5}" srcOrd="2" destOrd="0" presId="urn:microsoft.com/office/officeart/2005/8/layout/hProcess11"/>
    <dgm:cxn modelId="{820FE157-2C7F-42B5-89ED-69AF90021AB0}" type="presParOf" srcId="{87E660A6-41AE-47B5-B5DB-2BCA0E69D34C}" destId="{1E2E6F51-926B-4F03-9367-6D351E425C88}" srcOrd="5" destOrd="0" presId="urn:microsoft.com/office/officeart/2005/8/layout/hProcess11"/>
    <dgm:cxn modelId="{3F6F1EFD-2B3D-4D7B-84F9-F29DDE84D33A}" type="presParOf" srcId="{87E660A6-41AE-47B5-B5DB-2BCA0E69D34C}" destId="{CD509ED5-03A1-4B9C-B534-6F814AA44F4D}" srcOrd="6" destOrd="0" presId="urn:microsoft.com/office/officeart/2005/8/layout/hProcess11"/>
    <dgm:cxn modelId="{8B6DCE31-0A98-4657-A2D8-89485859B36C}" type="presParOf" srcId="{CD509ED5-03A1-4B9C-B534-6F814AA44F4D}" destId="{CC9E38FE-BB68-46C2-BB82-E10F260603D4}" srcOrd="0" destOrd="0" presId="urn:microsoft.com/office/officeart/2005/8/layout/hProcess11"/>
    <dgm:cxn modelId="{D2F72C4A-9983-41B7-9DBC-BB3A890BCC50}" type="presParOf" srcId="{CD509ED5-03A1-4B9C-B534-6F814AA44F4D}" destId="{0E7EB6B7-19A7-4A3E-B4B9-2E001F38EFC6}" srcOrd="1" destOrd="0" presId="urn:microsoft.com/office/officeart/2005/8/layout/hProcess11"/>
    <dgm:cxn modelId="{8A476076-4D73-4457-BBD8-601726E147DF}" type="presParOf" srcId="{CD509ED5-03A1-4B9C-B534-6F814AA44F4D}" destId="{75FA7B76-ECBC-491B-BF17-1B5DC3384E4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2400" dirty="0" smtClean="0"/>
            <a:t>Project</a:t>
          </a:r>
          <a:endParaRPr lang="en-US" sz="2000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dirty="0" smtClean="0"/>
            <a:t>Vendors </a:t>
          </a:r>
          <a:endParaRPr lang="en-US" sz="1100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spc="-10" baseline="0" dirty="0" smtClean="0"/>
            <a:t>Manufacturing </a:t>
          </a:r>
          <a:endParaRPr lang="en-US" sz="1300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600" dirty="0" smtClean="0"/>
            <a:t>Sales</a:t>
          </a:r>
          <a:endParaRPr lang="en-US" sz="1100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dirty="0" smtClean="0"/>
            <a:t>Engineering</a:t>
          </a:r>
          <a:endParaRPr lang="en-US" sz="1400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dirty="0" smtClean="0"/>
            <a:t>Remote Teams</a:t>
          </a:r>
          <a:endParaRPr lang="en-US" sz="1200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AB35D-7F85-4F08-9397-AA61FB00442A}">
      <dsp:nvSpPr>
        <dsp:cNvPr id="0" name=""/>
        <dsp:cNvSpPr/>
      </dsp:nvSpPr>
      <dsp:spPr>
        <a:xfrm>
          <a:off x="0" y="0"/>
          <a:ext cx="3029215" cy="121168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상품기획 </a:t>
          </a:r>
          <a:r>
            <a:rPr lang="ko-KR" alt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협의</a:t>
          </a:r>
          <a:r>
            <a:rPr lang="ko-KR" alt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준비사항 확인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5843" y="0"/>
        <a:ext cx="1817529" cy="1211686"/>
      </dsp:txXfrm>
    </dsp:sp>
    <dsp:sp modelId="{43FF70E3-3B35-4DF9-A907-606680DFC178}">
      <dsp:nvSpPr>
        <dsp:cNvPr id="0" name=""/>
        <dsp:cNvSpPr/>
      </dsp:nvSpPr>
      <dsp:spPr>
        <a:xfrm>
          <a:off x="2728780" y="0"/>
          <a:ext cx="3029215" cy="1211686"/>
        </a:xfrm>
        <a:prstGeom prst="chevron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rPr>
            <a:t>판매</a:t>
          </a:r>
          <a:r>
            <a:rPr lang="en-US" altLang="ko-KR" sz="1800" kern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rPr>
            <a:t>,</a:t>
          </a:r>
          <a:r>
            <a:rPr lang="ko-KR" altLang="en-US" sz="1800" kern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rPr>
            <a:t> 고객 응대</a:t>
          </a:r>
          <a:endParaRPr lang="en-US" sz="1800" kern="1200" dirty="0">
            <a:solidFill>
              <a:srgbClr val="00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334623" y="0"/>
        <a:ext cx="1817529" cy="1211686"/>
      </dsp:txXfrm>
    </dsp:sp>
    <dsp:sp modelId="{40E75915-E9B1-4ABD-839B-3CFD5E25D23D}">
      <dsp:nvSpPr>
        <dsp:cNvPr id="0" name=""/>
        <dsp:cNvSpPr/>
      </dsp:nvSpPr>
      <dsp:spPr>
        <a:xfrm>
          <a:off x="5455074" y="0"/>
          <a:ext cx="3029215" cy="1211686"/>
        </a:xfrm>
        <a:prstGeom prst="chevron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rgbClr val="00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60917" y="0"/>
        <a:ext cx="1817529" cy="1211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진행단계 </a:t>
          </a:r>
          <a:r>
            <a:rPr lang="en-US" altLang="ko-KR" sz="2000" kern="1200" dirty="0" smtClean="0"/>
            <a:t>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Date 1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3750089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진행단계</a:t>
          </a:r>
          <a:r>
            <a:rPr lang="en-US" sz="2000" kern="1200" dirty="0" smtClean="0"/>
            <a:t> 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Date 2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7500177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진행단계</a:t>
          </a:r>
          <a:r>
            <a:rPr lang="en-US" sz="2000" kern="1200" dirty="0" smtClean="0"/>
            <a:t> 3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Date 3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진행단계</a:t>
          </a:r>
          <a:r>
            <a:rPr lang="en-US" sz="2000" kern="1200" dirty="0" smtClean="0"/>
            <a:t> 4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Date 4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FE858-264F-439B-A7F3-F2D942865AB2}">
      <dsp:nvSpPr>
        <dsp:cNvPr id="0" name=""/>
        <dsp:cNvSpPr/>
      </dsp:nvSpPr>
      <dsp:spPr>
        <a:xfrm>
          <a:off x="0" y="1394460"/>
          <a:ext cx="8628222" cy="1859280"/>
        </a:xfrm>
        <a:prstGeom prst="notchedRight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tint val="4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A799FD6-0207-48F1-ADAD-3355FC46945A}">
      <dsp:nvSpPr>
        <dsp:cNvPr id="0" name=""/>
        <dsp:cNvSpPr/>
      </dsp:nvSpPr>
      <dsp:spPr>
        <a:xfrm>
          <a:off x="3886" y="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1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886" y="0"/>
        <a:ext cx="1869307" cy="1859280"/>
      </dsp:txXfrm>
    </dsp:sp>
    <dsp:sp modelId="{40536B13-5617-411F-BE63-A67F88290066}">
      <dsp:nvSpPr>
        <dsp:cNvPr id="0" name=""/>
        <dsp:cNvSpPr/>
      </dsp:nvSpPr>
      <dsp:spPr>
        <a:xfrm>
          <a:off x="706130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4584D8-4BEC-45D8-BF53-95F5FB761D06}">
      <dsp:nvSpPr>
        <dsp:cNvPr id="0" name=""/>
        <dsp:cNvSpPr/>
      </dsp:nvSpPr>
      <dsp:spPr>
        <a:xfrm>
          <a:off x="1966659" y="278892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2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66659" y="2788920"/>
        <a:ext cx="1869307" cy="1859280"/>
      </dsp:txXfrm>
    </dsp:sp>
    <dsp:sp modelId="{C572D6EF-B61D-42B7-AE89-70B64669FED2}">
      <dsp:nvSpPr>
        <dsp:cNvPr id="0" name=""/>
        <dsp:cNvSpPr/>
      </dsp:nvSpPr>
      <dsp:spPr>
        <a:xfrm>
          <a:off x="2668903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tint val="43000"/>
                <a:satMod val="165000"/>
              </a:schemeClr>
            </a:gs>
            <a:gs pos="55000">
              <a:schemeClr val="accent3">
                <a:hueOff val="3750089"/>
                <a:satOff val="-5627"/>
                <a:lumOff val="-915"/>
                <a:alphaOff val="0"/>
                <a:tint val="83000"/>
                <a:satMod val="155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3B8E9D-BC81-4E4F-9ACC-A20F37470DE3}">
      <dsp:nvSpPr>
        <dsp:cNvPr id="0" name=""/>
        <dsp:cNvSpPr/>
      </dsp:nvSpPr>
      <dsp:spPr>
        <a:xfrm>
          <a:off x="3929432" y="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3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29432" y="0"/>
        <a:ext cx="1869307" cy="1859280"/>
      </dsp:txXfrm>
    </dsp:sp>
    <dsp:sp modelId="{F134D718-41DE-4EC6-89B3-1BC0F2118D8D}">
      <dsp:nvSpPr>
        <dsp:cNvPr id="0" name=""/>
        <dsp:cNvSpPr/>
      </dsp:nvSpPr>
      <dsp:spPr>
        <a:xfrm>
          <a:off x="4631676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tint val="43000"/>
                <a:satMod val="165000"/>
              </a:schemeClr>
            </a:gs>
            <a:gs pos="55000">
              <a:schemeClr val="accent3">
                <a:hueOff val="7500177"/>
                <a:satOff val="-11253"/>
                <a:lumOff val="-1830"/>
                <a:alphaOff val="0"/>
                <a:tint val="83000"/>
                <a:satMod val="155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E38FE-BB68-46C2-BB82-E10F260603D4}">
      <dsp:nvSpPr>
        <dsp:cNvPr id="0" name=""/>
        <dsp:cNvSpPr/>
      </dsp:nvSpPr>
      <dsp:spPr>
        <a:xfrm>
          <a:off x="5892205" y="278892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4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892205" y="2788920"/>
        <a:ext cx="1869307" cy="1859280"/>
      </dsp:txXfrm>
    </dsp:sp>
    <dsp:sp modelId="{0E7EB6B7-19A7-4A3E-B4B9-2E001F38EFC6}">
      <dsp:nvSpPr>
        <dsp:cNvPr id="0" name=""/>
        <dsp:cNvSpPr/>
      </dsp:nvSpPr>
      <dsp:spPr>
        <a:xfrm>
          <a:off x="6594449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43000"/>
                <a:satMod val="165000"/>
              </a:schemeClr>
            </a:gs>
            <a:gs pos="55000">
              <a:schemeClr val="accent3">
                <a:hueOff val="11250266"/>
                <a:satOff val="-16880"/>
                <a:lumOff val="-2745"/>
                <a:alphaOff val="0"/>
                <a:tint val="83000"/>
                <a:satMod val="155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456813" y="1777782"/>
          <a:ext cx="1430272" cy="143027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</a:t>
          </a:r>
          <a:endParaRPr lang="en-US" sz="2000" kern="1200" dirty="0"/>
        </a:p>
      </dsp:txBody>
      <dsp:txXfrm>
        <a:off x="3666271" y="1987240"/>
        <a:ext cx="1011356" cy="1011356"/>
      </dsp:txXfrm>
    </dsp:sp>
    <dsp:sp modelId="{E09D1B4B-09AE-4B1F-A409-CE344F8F9185}">
      <dsp:nvSpPr>
        <dsp:cNvPr id="0" name=""/>
        <dsp:cNvSpPr/>
      </dsp:nvSpPr>
      <dsp:spPr>
        <a:xfrm rot="16200000">
          <a:off x="4079452" y="1385821"/>
          <a:ext cx="184994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107201" y="1502639"/>
        <a:ext cx="129496" cy="267209"/>
      </dsp:txXfrm>
    </dsp:sp>
    <dsp:sp modelId="{60779230-642B-46DB-B5CA-FC2220C38859}">
      <dsp:nvSpPr>
        <dsp:cNvPr id="0" name=""/>
        <dsp:cNvSpPr/>
      </dsp:nvSpPr>
      <dsp:spPr>
        <a:xfrm>
          <a:off x="3401741" y="-111682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Vendors </a:t>
          </a:r>
          <a:endParaRPr lang="en-US" sz="1100" kern="1200" dirty="0"/>
        </a:p>
      </dsp:txBody>
      <dsp:txXfrm>
        <a:off x="3627330" y="113907"/>
        <a:ext cx="1089239" cy="1089239"/>
      </dsp:txXfrm>
    </dsp:sp>
    <dsp:sp modelId="{4873F644-A37B-4263-BDD3-7D4AECF93436}">
      <dsp:nvSpPr>
        <dsp:cNvPr id="0" name=""/>
        <dsp:cNvSpPr/>
      </dsp:nvSpPr>
      <dsp:spPr>
        <a:xfrm rot="20520000">
          <a:off x="4920589" y="1996943"/>
          <a:ext cx="184994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921947" y="2094587"/>
        <a:ext cx="129496" cy="267209"/>
      </dsp:txXfrm>
    </dsp:sp>
    <dsp:sp modelId="{8FE55D76-69B8-469D-BE4A-A0F9F69D5110}">
      <dsp:nvSpPr>
        <dsp:cNvPr id="0" name=""/>
        <dsp:cNvSpPr/>
      </dsp:nvSpPr>
      <dsp:spPr>
        <a:xfrm>
          <a:off x="5146351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pc="-10" baseline="0" dirty="0" smtClean="0"/>
            <a:t>Manufacturing </a:t>
          </a:r>
          <a:endParaRPr lang="en-US" sz="1300" kern="1200" spc="-10" baseline="0" dirty="0"/>
        </a:p>
      </dsp:txBody>
      <dsp:txXfrm>
        <a:off x="5371940" y="1381440"/>
        <a:ext cx="1089239" cy="1089239"/>
      </dsp:txXfrm>
    </dsp:sp>
    <dsp:sp modelId="{8999D690-D432-4F1A-B2AE-D98A61E6F24A}">
      <dsp:nvSpPr>
        <dsp:cNvPr id="0" name=""/>
        <dsp:cNvSpPr/>
      </dsp:nvSpPr>
      <dsp:spPr>
        <a:xfrm rot="3240000">
          <a:off x="4599303" y="2985759"/>
          <a:ext cx="184994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10742" y="3052379"/>
        <a:ext cx="129496" cy="267209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Sales</a:t>
          </a:r>
          <a:endParaRPr lang="en-US" sz="1100" kern="1200" dirty="0"/>
        </a:p>
      </dsp:txBody>
      <dsp:txXfrm>
        <a:off x="4705558" y="3432353"/>
        <a:ext cx="1089239" cy="1089239"/>
      </dsp:txXfrm>
    </dsp:sp>
    <dsp:sp modelId="{FB0FDE60-5A66-47CD-855C-10B0ABFAFF6D}">
      <dsp:nvSpPr>
        <dsp:cNvPr id="0" name=""/>
        <dsp:cNvSpPr/>
      </dsp:nvSpPr>
      <dsp:spPr>
        <a:xfrm rot="7560000">
          <a:off x="3559601" y="2985759"/>
          <a:ext cx="184994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603660" y="3052379"/>
        <a:ext cx="129496" cy="267209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Engineering</a:t>
          </a:r>
          <a:endParaRPr lang="en-US" sz="1400" kern="1200" dirty="0"/>
        </a:p>
      </dsp:txBody>
      <dsp:txXfrm>
        <a:off x="2549101" y="3432353"/>
        <a:ext cx="1089239" cy="1089239"/>
      </dsp:txXfrm>
    </dsp:sp>
    <dsp:sp modelId="{470BEB95-5498-4076-A7AD-52EA2D6058A0}">
      <dsp:nvSpPr>
        <dsp:cNvPr id="0" name=""/>
        <dsp:cNvSpPr/>
      </dsp:nvSpPr>
      <dsp:spPr>
        <a:xfrm rot="11880000">
          <a:off x="3238315" y="1996943"/>
          <a:ext cx="184994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292455" y="2094587"/>
        <a:ext cx="129496" cy="267209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Remote Teams</a:t>
          </a:r>
          <a:endParaRPr lang="en-US" sz="1200" kern="1200" dirty="0"/>
        </a:p>
      </dsp:txBody>
      <dsp:txXfrm>
        <a:off x="1882719" y="1381440"/>
        <a:ext cx="1089239" cy="1089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13. 4. 13.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Sections can help to organize your slides or facilitate collaboration between multiple authors. On the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Home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 tab, under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Slides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, click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Section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, and then click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Add Section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.</a:t>
            </a:r>
          </a:p>
          <a:p>
            <a:pPr lvl="0"/>
            <a:endParaRPr lang="en-US" sz="1000" b="1" u="none" dirty="0" smtClean="0"/>
          </a:p>
          <a:p>
            <a:pPr lvl="0"/>
            <a:r>
              <a:rPr lang="en-US" sz="1000" b="1" u="none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000" u="none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slides</a:t>
            </a:r>
            <a:r>
              <a:rPr lang="en-US" baseline="0" dirty="0" smtClean="0"/>
              <a:t> show several examples of timelines using SmartArt graphics.</a:t>
            </a:r>
            <a:endParaRPr lang="en-US" dirty="0" smtClean="0"/>
          </a:p>
          <a:p>
            <a:r>
              <a:rPr lang="en-US" dirty="0" smtClean="0"/>
              <a:t>Include a timeline for the project, clearly marking milestones,</a:t>
            </a:r>
            <a:r>
              <a:rPr lang="en-US" baseline="0" dirty="0" smtClean="0"/>
              <a:t> important dates, </a:t>
            </a:r>
            <a:r>
              <a:rPr lang="en-US" dirty="0" smtClean="0"/>
              <a:t>and highlight where the project is now.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 slides for the appendix in</a:t>
            </a:r>
            <a:r>
              <a:rPr lang="en-US" baseline="0" dirty="0" smtClean="0"/>
              <a:t> the event that more details or supplemental slides are needed. The appendix is also useful if the presentation is distributed later.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13. 4. 13.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13. 4. 13.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13. 4. 13.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13. 4. 13.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13. 4. 13.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13. 4. 13.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13. 4. 13.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13. 4. 13.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13. 4. 13.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13. 4. 13.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13. 4. 13.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13. 4. 13.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Relationship Id="rId6" Type="http://schemas.openxmlformats.org/officeDocument/2006/relationships/diagramData" Target="../diagrams/data4.xml"/><Relationship Id="rId7" Type="http://schemas.openxmlformats.org/officeDocument/2006/relationships/diagramLayout" Target="../diagrams/layout4.xml"/><Relationship Id="rId8" Type="http://schemas.openxmlformats.org/officeDocument/2006/relationships/diagramQuickStyle" Target="../diagrams/quickStyle4.xml"/><Relationship Id="rId9" Type="http://schemas.openxmlformats.org/officeDocument/2006/relationships/diagramColors" Target="../diagrams/colors4.xml"/><Relationship Id="rId10" Type="http://schemas.microsoft.com/office/2007/relationships/diagramDrawing" Target="../diagrams/drawing4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서울타일도배건축기능학원 매출증가를 위한 소셜커머스 활용 첫번째 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Kim Hyo Sang</a:t>
            </a:r>
          </a:p>
          <a:p>
            <a:r>
              <a:rPr lang="en-US" dirty="0" smtClean="0"/>
              <a:t>April 12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89218209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 smtClean="0"/>
              <a:t>Timeline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87166" y="1143000"/>
          <a:ext cx="8628222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5520" y="0"/>
            <a:ext cx="30784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When is the next milestone?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the expected deliverables?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Known risks and issues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is the investigation timeline for these issues?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the immediate next steps?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Dependencies and 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Budget</a:t>
            </a:r>
          </a:p>
          <a:p>
            <a:pPr>
              <a:lnSpc>
                <a:spcPct val="150000"/>
              </a:lnSpc>
            </a:pPr>
            <a:r>
              <a:rPr lang="en-US" baseline="0" dirty="0" smtClean="0"/>
              <a:t>Design documents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Marketing plan</a:t>
            </a:r>
            <a:endParaRPr lang="en-US" baseline="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Supplemental documents</a:t>
            </a:r>
            <a:endParaRPr lang="en-US" baseline="0" dirty="0" smtClean="0"/>
          </a:p>
          <a:p>
            <a:pPr>
              <a:lnSpc>
                <a:spcPct val="150000"/>
              </a:lnSpc>
            </a:pPr>
            <a:r>
              <a:rPr lang="en-US" baseline="0" dirty="0" smtClean="0"/>
              <a:t>Contact information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38400"/>
            <a:ext cx="3364673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변화하는 시장상황에서 판매구조 다각화를 통한 매출증대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젊은 층이 많이 이용하는 소셜커머스에 학원의 커리큘럼을 올림으로서 건축기능학원이 지닌 </a:t>
            </a:r>
            <a:r>
              <a:rPr lang="en-US" altLang="ko-KR" dirty="0" smtClean="0"/>
              <a:t>old</a:t>
            </a:r>
            <a:r>
              <a:rPr lang="ko-KR" altLang="en-US" dirty="0" smtClean="0"/>
              <a:t>한 이미지 쇄신 및 홍보 효과기대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향후 진행될 여타 다른 소셜활용에</a:t>
            </a:r>
            <a:r>
              <a:rPr lang="ko-KR" altLang="ko-KR" dirty="0"/>
              <a:t> </a:t>
            </a:r>
            <a:r>
              <a:rPr lang="ko-KR" altLang="en-US" dirty="0" smtClean="0"/>
              <a:t>대한 첫 걸음으로서의 학원의 교두보 마련 및 자체 역량 강화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진행 상태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신문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잡지등 정보 수집을 통한 소셜에 올릴 상품에 대한 고객니즈 파악 완료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소셜에 전체적인 진행정보와 준비사항에 대해 문의하였음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상품기획 및 일정등 계획수립중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계획의 근거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고객 니즈 및 최신 트렌드</a:t>
            </a:r>
            <a:endParaRPr lang="en-US" altLang="ko-KR" b="1" dirty="0" smtClean="0"/>
          </a:p>
          <a:p>
            <a:pPr lvl="1">
              <a:buFont typeface="Courier New"/>
              <a:buChar char="o"/>
            </a:pPr>
            <a:r>
              <a:rPr lang="ko-KR" altLang="en-US" sz="1900" dirty="0" smtClean="0"/>
              <a:t>전반적인 경기 불황의 영향으로 실내 인테리어 비용에 대해 고소득층을 제외하고는 지출을 줄이려는 경향이 있음</a:t>
            </a:r>
            <a:endParaRPr lang="en-US" altLang="ko-KR" sz="1900" dirty="0" smtClean="0"/>
          </a:p>
          <a:p>
            <a:pPr lvl="1">
              <a:buFont typeface="Courier New"/>
              <a:buChar char="o"/>
            </a:pPr>
            <a:r>
              <a:rPr lang="en-US" altLang="ko-KR" sz="1900" dirty="0" smtClean="0"/>
              <a:t>“</a:t>
            </a:r>
            <a:r>
              <a:rPr lang="ko-KR" altLang="en-US" sz="1900" dirty="0" smtClean="0"/>
              <a:t>불황의 시대엔 위로가 필요하다</a:t>
            </a:r>
            <a:r>
              <a:rPr lang="en-US" altLang="ko-KR" sz="1900" dirty="0" smtClean="0"/>
              <a:t>.”</a:t>
            </a:r>
          </a:p>
          <a:p>
            <a:pPr lvl="2">
              <a:buFont typeface="Wingdings" charset="2"/>
              <a:buChar char="ü"/>
            </a:pPr>
            <a:r>
              <a:rPr lang="ko-KR" altLang="en-US" sz="1900" dirty="0" smtClean="0"/>
              <a:t>이태리식 모던한 느낌의 인테리어 보다는 포근하고 안락한 느낌을 주는 북유럽식 인테리어가 새로운 트렌드로 부상함</a:t>
            </a:r>
            <a:r>
              <a:rPr lang="en-US" altLang="ko-KR" sz="1900" dirty="0" smtClean="0"/>
              <a:t>.</a:t>
            </a:r>
          </a:p>
          <a:p>
            <a:pPr lvl="1">
              <a:buFont typeface="Courier New"/>
              <a:buChar char="o"/>
            </a:pPr>
            <a:r>
              <a:rPr lang="en-US" altLang="ko-KR" sz="1900" dirty="0" smtClean="0"/>
              <a:t>“</a:t>
            </a:r>
            <a:r>
              <a:rPr lang="ko-KR" altLang="en-US" sz="1900" dirty="0" smtClean="0"/>
              <a:t>스마트시대</a:t>
            </a:r>
            <a:r>
              <a:rPr lang="en-US" altLang="ko-KR" sz="1900" dirty="0" smtClean="0"/>
              <a:t>”</a:t>
            </a:r>
            <a:r>
              <a:rPr lang="ko-KR" altLang="en-US" sz="1900" dirty="0" smtClean="0"/>
              <a:t> 인테리어에서도 다기능 상품등 유행</a:t>
            </a:r>
            <a:endParaRPr lang="en-US" altLang="ko-KR" sz="1900" dirty="0" smtClean="0"/>
          </a:p>
          <a:p>
            <a:pPr lvl="1">
              <a:buFont typeface="Courier New"/>
              <a:buChar char="o"/>
            </a:pPr>
            <a:r>
              <a:rPr lang="ko-KR" altLang="en-US" sz="1900" dirty="0" smtClean="0"/>
              <a:t>설문조사 결과 올봄 인테리어는 </a:t>
            </a:r>
            <a:r>
              <a:rPr lang="en-US" altLang="ko-KR" sz="1900" dirty="0" smtClean="0"/>
              <a:t>“</a:t>
            </a:r>
            <a:r>
              <a:rPr lang="ko-KR" altLang="en-US" sz="1900" dirty="0" smtClean="0"/>
              <a:t>셀프</a:t>
            </a:r>
            <a:r>
              <a:rPr lang="en-US" altLang="ko-KR" sz="1900" dirty="0" smtClean="0"/>
              <a:t>”</a:t>
            </a:r>
            <a:r>
              <a:rPr lang="ko-KR" altLang="en-US" sz="1900" dirty="0" smtClean="0"/>
              <a:t> 로 바꾸겠다는 결과가 응답자의</a:t>
            </a:r>
            <a:r>
              <a:rPr lang="ko-KR" altLang="ko-KR" sz="1900" dirty="0"/>
              <a:t> </a:t>
            </a:r>
            <a:r>
              <a:rPr lang="en-US" altLang="ko-KR" sz="1900" dirty="0" smtClean="0"/>
              <a:t>40%</a:t>
            </a:r>
            <a:r>
              <a:rPr lang="ko-KR" altLang="en-US" sz="1900" dirty="0" smtClean="0"/>
              <a:t>이상</a:t>
            </a:r>
            <a:r>
              <a:rPr lang="en-US" altLang="ko-KR" sz="1900" dirty="0" smtClean="0"/>
              <a:t>.</a:t>
            </a:r>
          </a:p>
          <a:p>
            <a:pPr lvl="1">
              <a:buFont typeface="Courier New"/>
              <a:buChar char="o"/>
            </a:pPr>
            <a:r>
              <a:rPr lang="ko-KR" altLang="en-US" sz="1900" dirty="0" smtClean="0"/>
              <a:t>대기업들도 봄맞이 세일을 진행중</a:t>
            </a:r>
            <a:endParaRPr lang="en-US" altLang="ko-KR" sz="1900" dirty="0" smtClean="0"/>
          </a:p>
          <a:p>
            <a:pPr lvl="2">
              <a:buFont typeface="Wingdings" charset="2"/>
              <a:buChar char="ü"/>
            </a:pPr>
            <a:r>
              <a:rPr lang="ko-KR" altLang="en-US" sz="1900" dirty="0" smtClean="0"/>
              <a:t>결혼 및 이사의 시즌이 다가왔음</a:t>
            </a:r>
            <a:endParaRPr lang="en-US" altLang="ko-KR" sz="1900" dirty="0" smtClean="0"/>
          </a:p>
          <a:p>
            <a:pPr lvl="1">
              <a:buFont typeface="Courier New"/>
              <a:buChar char="o"/>
            </a:pPr>
            <a:endParaRPr lang="en-US" altLang="ko-KR" sz="1400" dirty="0" smtClean="0"/>
          </a:p>
          <a:p>
            <a:pPr>
              <a:buFont typeface="Arial"/>
              <a:buChar char="•"/>
            </a:pPr>
            <a:r>
              <a:rPr lang="ko-KR" altLang="en-US" b="1" dirty="0" smtClean="0"/>
              <a:t>소결</a:t>
            </a:r>
            <a:endParaRPr lang="en-US" altLang="ko-KR" b="1" dirty="0" smtClean="0"/>
          </a:p>
          <a:p>
            <a:pPr lvl="1">
              <a:buFont typeface="Courier New"/>
              <a:buChar char="o"/>
            </a:pPr>
            <a:r>
              <a:rPr lang="ko-KR" altLang="en-US" sz="1900" dirty="0" smtClean="0"/>
              <a:t>개성을 추구하는 특성에 맞는 상품 기획의 필요성 有</a:t>
            </a:r>
            <a:endParaRPr lang="en-US" altLang="ko-KR" sz="1900" dirty="0" smtClean="0"/>
          </a:p>
          <a:p>
            <a:pPr lvl="1">
              <a:buFont typeface="Courier New"/>
              <a:buChar char="o"/>
            </a:pPr>
            <a:r>
              <a:rPr lang="ko-KR" altLang="en-US" sz="1900" dirty="0" smtClean="0"/>
              <a:t>가능한 비용을 줄이는 구조로 고객에게 보여야 함</a:t>
            </a:r>
            <a:endParaRPr lang="en-US" altLang="ko-KR" sz="1900" dirty="0" smtClean="0"/>
          </a:p>
          <a:p>
            <a:pPr lvl="1">
              <a:buFont typeface="Courier New"/>
              <a:buChar char="o"/>
            </a:pPr>
            <a:r>
              <a:rPr lang="en-US" altLang="ko-KR" sz="1900" dirty="0"/>
              <a:t>DIY</a:t>
            </a:r>
            <a:r>
              <a:rPr lang="ko-KR" altLang="en-US" sz="1900" dirty="0"/>
              <a:t>가 다양한 인터넷 매체를 통해 소개는 되고 있으나 실제 개인이 혼자 따라하기에는 무리가 </a:t>
            </a:r>
            <a:r>
              <a:rPr lang="ko-KR" altLang="en-US" sz="1900" dirty="0" smtClean="0"/>
              <a:t>있음</a:t>
            </a:r>
            <a:r>
              <a:rPr lang="en-US" altLang="ko-KR" sz="1900" dirty="0" smtClean="0"/>
              <a:t>.</a:t>
            </a:r>
            <a:r>
              <a:rPr lang="ko-KR" altLang="ko-KR" sz="1900" dirty="0"/>
              <a:t> </a:t>
            </a:r>
            <a:r>
              <a:rPr lang="ko-KR" altLang="en-US" sz="1900" dirty="0" smtClean="0"/>
              <a:t>따라서 </a:t>
            </a:r>
            <a:r>
              <a:rPr lang="ko-KR" altLang="en-US" sz="1900" dirty="0"/>
              <a:t>전문교육기관으로서의 강점을 살려 혼자하기 쉽다고 생각하지만 실상 어려운 </a:t>
            </a:r>
            <a:r>
              <a:rPr lang="en-US" altLang="ko-KR" sz="1900" dirty="0"/>
              <a:t>DIY</a:t>
            </a:r>
            <a:r>
              <a:rPr lang="ko-KR" altLang="en-US" sz="1900" dirty="0"/>
              <a:t>에 대한 기초교육을 해줌으로써 고객니즈를 만족시키고 이를 통해 매출 </a:t>
            </a:r>
            <a:r>
              <a:rPr lang="ko-KR" altLang="en-US" sz="1900" dirty="0" smtClean="0"/>
              <a:t>발생</a:t>
            </a:r>
            <a:endParaRPr lang="en-US" altLang="ko-KR" sz="1900" dirty="0" smtClean="0"/>
          </a:p>
          <a:p>
            <a:pPr lvl="1">
              <a:buFont typeface="Courier New"/>
              <a:buChar char="o"/>
            </a:pPr>
            <a:r>
              <a:rPr lang="ko-KR" altLang="en-US" sz="1900" dirty="0" smtClean="0"/>
              <a:t>기존의 학원 교육이 갖는 장시간 투입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 비용등의 문제를 경량화된 교육을 통해 가볍게 접근할 수 있도록 유도</a:t>
            </a:r>
            <a:endParaRPr lang="en-US" altLang="ko-KR" sz="19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기획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 smtClean="0"/>
              <a:t>Title</a:t>
            </a:r>
            <a:r>
              <a:rPr lang="ko-KR" altLang="ko-KR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봄 맞이 집안 분위기를 바꿔보자 </a:t>
            </a:r>
            <a:r>
              <a:rPr lang="ko-KR" altLang="ko-KR" dirty="0"/>
              <a:t>-</a:t>
            </a:r>
            <a:r>
              <a:rPr lang="ko-KR" altLang="en-US" dirty="0" smtClean="0"/>
              <a:t> 한번 배워두면 두고두고 써먹는 포인트 벽지 도배</a:t>
            </a:r>
            <a:r>
              <a:rPr lang="en-US" altLang="ko-KR" dirty="0" smtClean="0"/>
              <a:t>!</a:t>
            </a:r>
            <a:r>
              <a:rPr lang="ko-KR" altLang="en-US" dirty="0" smtClean="0"/>
              <a:t> 나도 할 수 있다</a:t>
            </a:r>
            <a:r>
              <a:rPr lang="en-US" altLang="ko-KR" dirty="0" smtClean="0"/>
              <a:t>”,</a:t>
            </a:r>
            <a:r>
              <a:rPr lang="ko-KR" altLang="en-US" dirty="0" smtClean="0"/>
              <a:t> 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우리 아이는 피카소</a:t>
            </a:r>
            <a:r>
              <a:rPr lang="en-US" altLang="ko-KR" dirty="0" smtClean="0"/>
              <a:t>?</a:t>
            </a:r>
            <a:r>
              <a:rPr lang="ko-KR" altLang="en-US" dirty="0" smtClean="0"/>
              <a:t> ㅜㅜ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지저분해진 아이방 벽면 꾸미기</a:t>
            </a:r>
            <a:r>
              <a:rPr lang="en-US" altLang="ko-KR" dirty="0" smtClean="0"/>
              <a:t>”,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신혼부부를 위한 함께하는 포인트 벽지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매출 창출 방법</a:t>
            </a:r>
            <a:endParaRPr lang="en-US" altLang="ko-KR" dirty="0" smtClean="0"/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600" dirty="0" smtClean="0"/>
              <a:t>포인트 벽지 및 부자재 판매에서 마진을 남기는 경우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600" dirty="0" smtClean="0"/>
              <a:t>벽지판매등은 도매가로 노마진 진행하고 교육비용에서 마진을 남기는 경우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600" dirty="0" smtClean="0"/>
              <a:t>혼합하는 경우</a:t>
            </a:r>
            <a:endParaRPr lang="en-US" altLang="ko-KR" sz="1600" dirty="0" smtClean="0"/>
          </a:p>
          <a:p>
            <a:pPr lvl="1">
              <a:buFont typeface="Courier New"/>
              <a:buChar char="o"/>
            </a:pPr>
            <a:r>
              <a:rPr lang="ko-KR" altLang="en-US" dirty="0" smtClean="0"/>
              <a:t>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교육</a:t>
            </a:r>
            <a:r>
              <a:rPr lang="en-US" altLang="ko-KR" dirty="0" smtClean="0"/>
              <a:t>)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600" dirty="0" smtClean="0">
                <a:solidFill>
                  <a:prstClr val="black"/>
                </a:solidFill>
              </a:rPr>
              <a:t>교육 </a:t>
            </a:r>
            <a:r>
              <a:rPr lang="en-US" altLang="ko-KR" sz="1600" dirty="0" smtClean="0">
                <a:solidFill>
                  <a:prstClr val="black"/>
                </a:solidFill>
              </a:rPr>
              <a:t>:</a:t>
            </a:r>
            <a:r>
              <a:rPr lang="ko-KR" altLang="en-US" sz="1600" dirty="0" smtClean="0">
                <a:solidFill>
                  <a:prstClr val="black"/>
                </a:solidFill>
              </a:rPr>
              <a:t> 포인트 벽지 시공 </a:t>
            </a:r>
            <a:r>
              <a:rPr lang="en-US" altLang="ko-KR" sz="1600" dirty="0" smtClean="0">
                <a:solidFill>
                  <a:prstClr val="black"/>
                </a:solidFill>
              </a:rPr>
              <a:t>a to z.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벽면 한면 도배에 집중된 경량화된 교육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600" dirty="0" smtClean="0">
                <a:solidFill>
                  <a:prstClr val="black"/>
                </a:solidFill>
              </a:rPr>
              <a:t>교육의 목표 </a:t>
            </a:r>
            <a:r>
              <a:rPr lang="en-US" altLang="ko-KR" sz="1600" dirty="0" smtClean="0">
                <a:solidFill>
                  <a:prstClr val="black"/>
                </a:solidFill>
              </a:rPr>
              <a:t>:</a:t>
            </a:r>
            <a:r>
              <a:rPr lang="ko-KR" altLang="en-US" sz="1600" dirty="0" smtClean="0">
                <a:solidFill>
                  <a:prstClr val="black"/>
                </a:solidFill>
              </a:rPr>
              <a:t> 포인트 벽지시공에 한정된 도배교육 반복실습을 통해 </a:t>
            </a:r>
            <a:r>
              <a:rPr lang="en-US" altLang="ko-KR" sz="1600" dirty="0" smtClean="0">
                <a:solidFill>
                  <a:prstClr val="black"/>
                </a:solidFill>
              </a:rPr>
              <a:t>DIY</a:t>
            </a:r>
            <a:r>
              <a:rPr lang="ko-KR" altLang="en-US" sz="1600" dirty="0" smtClean="0">
                <a:solidFill>
                  <a:prstClr val="black"/>
                </a:solidFill>
              </a:rPr>
              <a:t>자신감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600" dirty="0" smtClean="0">
                <a:solidFill>
                  <a:prstClr val="black"/>
                </a:solidFill>
              </a:rPr>
              <a:t>판매내용 </a:t>
            </a:r>
            <a:r>
              <a:rPr lang="en-US" altLang="ko-KR" sz="1600" dirty="0" smtClean="0">
                <a:solidFill>
                  <a:prstClr val="black"/>
                </a:solidFill>
              </a:rPr>
              <a:t>:</a:t>
            </a:r>
            <a:r>
              <a:rPr lang="ko-KR" altLang="en-US" sz="1600" dirty="0" smtClean="0">
                <a:solidFill>
                  <a:prstClr val="black"/>
                </a:solidFill>
              </a:rPr>
              <a:t> 도배시공에 필요한 최소한의 공구</a:t>
            </a:r>
            <a:r>
              <a:rPr lang="en-US" altLang="ko-KR" sz="1600" dirty="0" smtClean="0">
                <a:solidFill>
                  <a:prstClr val="black"/>
                </a:solidFill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</a:rPr>
              <a:t> 실제 집에 가져가서 시공할 포인트 벽지 </a:t>
            </a:r>
            <a:r>
              <a:rPr lang="en-US" altLang="ko-KR" sz="1600" dirty="0" smtClean="0">
                <a:solidFill>
                  <a:prstClr val="black"/>
                </a:solidFill>
              </a:rPr>
              <a:t>&amp;</a:t>
            </a:r>
            <a:r>
              <a:rPr lang="ko-KR" altLang="en-US" sz="1600" dirty="0" smtClean="0">
                <a:solidFill>
                  <a:prstClr val="black"/>
                </a:solidFill>
              </a:rPr>
              <a:t> 부자재등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600" dirty="0" smtClean="0">
                <a:solidFill>
                  <a:prstClr val="black"/>
                </a:solidFill>
              </a:rPr>
              <a:t>일정 </a:t>
            </a:r>
            <a:r>
              <a:rPr lang="en-US" altLang="ko-KR" sz="1600" dirty="0" smtClean="0">
                <a:solidFill>
                  <a:prstClr val="black"/>
                </a:solidFill>
              </a:rPr>
              <a:t>:</a:t>
            </a:r>
            <a:r>
              <a:rPr lang="ko-KR" altLang="en-US" sz="1600" dirty="0" smtClean="0">
                <a:solidFill>
                  <a:prstClr val="black"/>
                </a:solidFill>
              </a:rPr>
              <a:t> 토 </a:t>
            </a:r>
            <a:r>
              <a:rPr lang="en-US" altLang="ko-KR" sz="1600" dirty="0" smtClean="0">
                <a:solidFill>
                  <a:prstClr val="black"/>
                </a:solidFill>
              </a:rPr>
              <a:t>or </a:t>
            </a:r>
            <a:r>
              <a:rPr lang="ko-KR" altLang="en-US" sz="1600" dirty="0" smtClean="0">
                <a:solidFill>
                  <a:prstClr val="black"/>
                </a:solidFill>
              </a:rPr>
              <a:t>일</a:t>
            </a:r>
            <a:r>
              <a:rPr lang="en-US" altLang="ko-KR" sz="1600" dirty="0" smtClean="0">
                <a:solidFill>
                  <a:prstClr val="black"/>
                </a:solidFill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</a:rPr>
              <a:t> 토일 양일 간 실시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빠른 로테이션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600" dirty="0" smtClean="0">
                <a:solidFill>
                  <a:prstClr val="black"/>
                </a:solidFill>
              </a:rPr>
              <a:t>가격구성 </a:t>
            </a:r>
            <a:r>
              <a:rPr lang="en-US" altLang="ko-KR" sz="1600" dirty="0" smtClean="0">
                <a:solidFill>
                  <a:prstClr val="black"/>
                </a:solidFill>
              </a:rPr>
              <a:t>:</a:t>
            </a:r>
            <a:r>
              <a:rPr lang="ko-KR" altLang="en-US" sz="1600" dirty="0" smtClean="0">
                <a:solidFill>
                  <a:prstClr val="black"/>
                </a:solidFill>
              </a:rPr>
              <a:t> 교육자재비용 </a:t>
            </a:r>
            <a:r>
              <a:rPr lang="en-US" altLang="ko-KR" sz="1600" dirty="0" smtClean="0">
                <a:solidFill>
                  <a:prstClr val="black"/>
                </a:solidFill>
              </a:rPr>
              <a:t>+</a:t>
            </a:r>
            <a:r>
              <a:rPr lang="ko-KR" altLang="en-US" sz="1600" dirty="0" smtClean="0">
                <a:solidFill>
                  <a:prstClr val="black"/>
                </a:solidFill>
              </a:rPr>
              <a:t> 교육비 </a:t>
            </a:r>
            <a:r>
              <a:rPr lang="en-US" altLang="ko-KR" sz="1600" dirty="0" smtClean="0">
                <a:solidFill>
                  <a:prstClr val="black"/>
                </a:solidFill>
              </a:rPr>
              <a:t>+</a:t>
            </a:r>
            <a:r>
              <a:rPr lang="ko-KR" altLang="en-US" sz="1600" dirty="0" smtClean="0">
                <a:solidFill>
                  <a:prstClr val="black"/>
                </a:solidFill>
              </a:rPr>
              <a:t> 강사료</a:t>
            </a:r>
            <a:r>
              <a:rPr lang="en-US" altLang="ko-KR" sz="1600" dirty="0" smtClean="0">
                <a:solidFill>
                  <a:prstClr val="black"/>
                </a:solidFill>
              </a:rPr>
              <a:t> + </a:t>
            </a:r>
            <a:r>
              <a:rPr lang="ko-KR" altLang="en-US" sz="1600" dirty="0" smtClean="0">
                <a:solidFill>
                  <a:prstClr val="black"/>
                </a:solidFill>
              </a:rPr>
              <a:t>판매물품비용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별도판매로 할지는 고려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</a:t>
            </a:r>
            <a:r>
              <a:rPr lang="ko-KR" altLang="en-US" sz="1600" dirty="0" smtClean="0">
                <a:solidFill>
                  <a:prstClr val="black"/>
                </a:solidFill>
              </a:rPr>
              <a:t> 마진 </a:t>
            </a:r>
            <a:r>
              <a:rPr lang="en-US" altLang="ko-KR" sz="1600" dirty="0" smtClean="0">
                <a:solidFill>
                  <a:prstClr val="black"/>
                </a:solidFill>
              </a:rPr>
              <a:t>+</a:t>
            </a:r>
            <a:r>
              <a:rPr lang="ko-KR" altLang="en-US" sz="1600" dirty="0" smtClean="0">
                <a:solidFill>
                  <a:prstClr val="black"/>
                </a:solidFill>
              </a:rPr>
              <a:t> 소셜 비용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lphaLcPeriod"/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lphaLcPeriod"/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lphaLcPeriod"/>
            </a:pPr>
            <a:endParaRPr lang="en-US" altLang="ko-KR" sz="1600" dirty="0" smtClean="0"/>
          </a:p>
          <a:p>
            <a:pPr lvl="1">
              <a:buFont typeface="Arial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44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기획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Courier New"/>
              <a:buChar char="o"/>
            </a:pPr>
            <a:r>
              <a:rPr lang="ko-KR" altLang="en-US" dirty="0" smtClean="0"/>
              <a:t>세부내용</a:t>
            </a:r>
            <a:endParaRPr lang="en-US" altLang="ko-KR" dirty="0" smtClean="0"/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600" dirty="0" smtClean="0">
                <a:solidFill>
                  <a:prstClr val="black"/>
                </a:solidFill>
              </a:rPr>
              <a:t>교육시간 </a:t>
            </a:r>
            <a:r>
              <a:rPr lang="en-US" altLang="ko-KR" sz="1600" dirty="0" smtClean="0">
                <a:solidFill>
                  <a:prstClr val="black"/>
                </a:solidFill>
              </a:rPr>
              <a:t>:</a:t>
            </a:r>
            <a:r>
              <a:rPr lang="ko-KR" altLang="en-US" sz="1600" smtClean="0">
                <a:solidFill>
                  <a:prstClr val="black"/>
                </a:solidFill>
              </a:rPr>
              <a:t> 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lphaLcPeriod"/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lphaLcPeriod"/>
            </a:pPr>
            <a:endParaRPr lang="en-US" altLang="ko-KR" sz="1600" dirty="0" smtClean="0"/>
          </a:p>
          <a:p>
            <a:pPr lvl="1">
              <a:buFont typeface="Arial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4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기획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 smtClean="0"/>
              <a:t>Title</a:t>
            </a:r>
            <a:r>
              <a:rPr lang="ko-KR" altLang="ko-KR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나만의 책상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의자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수납장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선반</a:t>
            </a:r>
            <a:r>
              <a:rPr lang="ko-KR" altLang="ko-KR" dirty="0" smtClean="0"/>
              <a:t>,</a:t>
            </a:r>
            <a:r>
              <a:rPr lang="ko-KR" altLang="en-US" dirty="0" smtClean="0"/>
              <a:t> 테이블등 만들기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우리 아이 간식 밥상 만들기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“”</a:t>
            </a:r>
          </a:p>
          <a:p>
            <a:pPr lvl="1">
              <a:buFont typeface="Courier New"/>
              <a:buChar char="o"/>
            </a:pPr>
            <a:r>
              <a:rPr lang="ko-KR" altLang="en-US" dirty="0" smtClean="0"/>
              <a:t>상품내용</a:t>
            </a:r>
            <a:endParaRPr lang="en-US" altLang="ko-KR" dirty="0" smtClean="0"/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600" dirty="0" smtClean="0">
                <a:solidFill>
                  <a:prstClr val="black"/>
                </a:solidFill>
              </a:rPr>
              <a:t>교육의 목표 </a:t>
            </a:r>
            <a:r>
              <a:rPr lang="en-US" altLang="ko-KR" sz="1600" dirty="0" smtClean="0">
                <a:solidFill>
                  <a:prstClr val="black"/>
                </a:solidFill>
              </a:rPr>
              <a:t>:</a:t>
            </a:r>
            <a:r>
              <a:rPr lang="ko-KR" altLang="en-US" sz="1600" dirty="0" smtClean="0">
                <a:solidFill>
                  <a:prstClr val="black"/>
                </a:solidFill>
              </a:rPr>
              <a:t> 간단한 가구 </a:t>
            </a:r>
            <a:r>
              <a:rPr lang="en-US" altLang="ko-KR" sz="1600" dirty="0" smtClean="0">
                <a:solidFill>
                  <a:prstClr val="black"/>
                </a:solidFill>
              </a:rPr>
              <a:t>DIY </a:t>
            </a:r>
            <a:r>
              <a:rPr lang="ko-KR" altLang="en-US" sz="1600" dirty="0" smtClean="0">
                <a:solidFill>
                  <a:prstClr val="black"/>
                </a:solidFill>
              </a:rPr>
              <a:t>하기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600" dirty="0" smtClean="0">
                <a:solidFill>
                  <a:prstClr val="black"/>
                </a:solidFill>
              </a:rPr>
              <a:t>교육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주안점 </a:t>
            </a:r>
            <a:r>
              <a:rPr lang="en-US" altLang="ko-KR" sz="1600" dirty="0" smtClean="0">
                <a:solidFill>
                  <a:prstClr val="black"/>
                </a:solidFill>
              </a:rPr>
              <a:t>: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600" dirty="0" smtClean="0">
                <a:solidFill>
                  <a:prstClr val="black"/>
                </a:solidFill>
              </a:rPr>
              <a:t>일정 </a:t>
            </a:r>
            <a:r>
              <a:rPr lang="en-US" altLang="ko-KR" sz="1600" dirty="0" smtClean="0">
                <a:solidFill>
                  <a:prstClr val="black"/>
                </a:solidFill>
              </a:rPr>
              <a:t>:</a:t>
            </a:r>
            <a:r>
              <a:rPr lang="ko-KR" altLang="en-US" sz="1600" dirty="0" smtClean="0">
                <a:solidFill>
                  <a:prstClr val="black"/>
                </a:solidFill>
              </a:rPr>
              <a:t> 토 </a:t>
            </a:r>
            <a:r>
              <a:rPr lang="en-US" altLang="ko-KR" sz="1600" dirty="0" smtClean="0">
                <a:solidFill>
                  <a:prstClr val="black"/>
                </a:solidFill>
              </a:rPr>
              <a:t>or </a:t>
            </a:r>
            <a:r>
              <a:rPr lang="ko-KR" altLang="en-US" sz="1600" dirty="0" smtClean="0">
                <a:solidFill>
                  <a:prstClr val="black"/>
                </a:solidFill>
              </a:rPr>
              <a:t>일</a:t>
            </a:r>
            <a:r>
              <a:rPr lang="en-US" altLang="ko-KR" sz="1600" dirty="0" smtClean="0">
                <a:solidFill>
                  <a:prstClr val="black"/>
                </a:solidFill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</a:rPr>
              <a:t> 토일 양일 간 실시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빠른 로테이션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600" dirty="0" smtClean="0">
                <a:solidFill>
                  <a:prstClr val="black"/>
                </a:solidFill>
              </a:rPr>
              <a:t>금액구성 </a:t>
            </a:r>
            <a:r>
              <a:rPr lang="en-US" altLang="ko-KR" sz="1600" dirty="0" smtClean="0">
                <a:solidFill>
                  <a:prstClr val="black"/>
                </a:solidFill>
              </a:rPr>
              <a:t>:</a:t>
            </a:r>
            <a:r>
              <a:rPr lang="ko-KR" altLang="en-US" sz="1600" dirty="0" smtClean="0">
                <a:solidFill>
                  <a:prstClr val="black"/>
                </a:solidFill>
              </a:rPr>
              <a:t> 교육자재비용 </a:t>
            </a:r>
            <a:r>
              <a:rPr lang="en-US" altLang="ko-KR" sz="1600" dirty="0" smtClean="0">
                <a:solidFill>
                  <a:prstClr val="black"/>
                </a:solidFill>
              </a:rPr>
              <a:t>+</a:t>
            </a:r>
            <a:r>
              <a:rPr lang="ko-KR" altLang="en-US" sz="1600" dirty="0" smtClean="0">
                <a:solidFill>
                  <a:prstClr val="black"/>
                </a:solidFill>
              </a:rPr>
              <a:t> 교육비 </a:t>
            </a:r>
            <a:r>
              <a:rPr lang="en-US" altLang="ko-KR" sz="1600" dirty="0" smtClean="0">
                <a:solidFill>
                  <a:prstClr val="black"/>
                </a:solidFill>
              </a:rPr>
              <a:t>+</a:t>
            </a:r>
            <a:r>
              <a:rPr lang="ko-KR" altLang="en-US" sz="1600" dirty="0" smtClean="0">
                <a:solidFill>
                  <a:prstClr val="black"/>
                </a:solidFill>
              </a:rPr>
              <a:t> 강사료</a:t>
            </a:r>
            <a:r>
              <a:rPr lang="en-US" altLang="ko-KR" sz="1600" dirty="0" smtClean="0">
                <a:solidFill>
                  <a:prstClr val="black"/>
                </a:solidFill>
              </a:rPr>
              <a:t> + </a:t>
            </a:r>
            <a:r>
              <a:rPr lang="ko-KR" altLang="en-US" sz="1600" dirty="0" smtClean="0">
                <a:solidFill>
                  <a:prstClr val="black"/>
                </a:solidFill>
              </a:rPr>
              <a:t>판매물품비용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별도판매로 할지는 고려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lphaLcPeriod"/>
            </a:pPr>
            <a:endParaRPr lang="en-US" altLang="ko-KR" sz="1600" dirty="0" smtClean="0"/>
          </a:p>
          <a:p>
            <a:pPr lvl="1">
              <a:buFont typeface="Arial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206037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기획 </a:t>
            </a:r>
            <a:r>
              <a:rPr lang="en-US" altLang="ko-KR" dirty="0"/>
              <a:t>3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판매에 주력하는 방식으로서 벽지 마루 </a:t>
            </a:r>
            <a:r>
              <a:rPr lang="ko-KR" altLang="en-US" dirty="0" smtClean="0"/>
              <a:t>바닥재</a:t>
            </a:r>
            <a:r>
              <a:rPr lang="ko-KR" altLang="en-US" dirty="0" smtClean="0"/>
              <a:t> 판매</a:t>
            </a:r>
            <a:endParaRPr lang="en-US" altLang="ko-KR" dirty="0" smtClean="0"/>
          </a:p>
          <a:p>
            <a:pPr lvl="1">
              <a:buFont typeface="Courier New"/>
              <a:buChar char="o"/>
            </a:pPr>
            <a:r>
              <a:rPr lang="ko-KR" altLang="en-US" dirty="0" smtClean="0"/>
              <a:t>상품내용</a:t>
            </a:r>
            <a:endParaRPr lang="en-US" altLang="ko-KR" dirty="0" smtClean="0"/>
          </a:p>
          <a:p>
            <a:pPr marL="1257300" lvl="2" indent="-342900">
              <a:buFont typeface="+mj-lt"/>
              <a:buAutoNum type="alphaLcPeriod"/>
            </a:pPr>
            <a:r>
              <a:rPr lang="en-US" sz="1600" dirty="0" smtClean="0"/>
              <a:t>DIY</a:t>
            </a:r>
            <a:r>
              <a:rPr lang="ko-KR" altLang="en-US" sz="1600" dirty="0" smtClean="0"/>
              <a:t>용 포인트 벽지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가구 재료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 경량화된 자재 및 공구 등 판매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lphaLcPeriod"/>
            </a:pPr>
            <a:r>
              <a:rPr lang="ko-KR" altLang="ko-KR" sz="1600" dirty="0" smtClean="0"/>
              <a:t>+</a:t>
            </a:r>
            <a:r>
              <a:rPr lang="en-US" altLang="ko-KR" sz="1600" dirty="0" smtClean="0"/>
              <a:t>@</a:t>
            </a:r>
            <a:r>
              <a:rPr lang="ko-KR" altLang="en-US" sz="1600" smtClean="0"/>
              <a:t>로서 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47968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9469563"/>
              </p:ext>
            </p:extLst>
          </p:nvPr>
        </p:nvGraphicFramePr>
        <p:xfrm>
          <a:off x="328612" y="1676400"/>
          <a:ext cx="8486776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3" dur="1000" spd="-100000" fill="hold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4" dur="1000" spd="-100000" fill="hold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5" dur="1000" spd="-100000" fill="hold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3" grpId="1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1043</Words>
  <Application>Microsoft Macintosh PowerPoint</Application>
  <PresentationFormat>On-screen Show (4:3)</PresentationFormat>
  <Paragraphs>144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Project Status Report</vt:lpstr>
      <vt:lpstr>서울타일도배건축기능학원 매출증가를 위한 소셜커머스 활용 첫번째 프로젝트</vt:lpstr>
      <vt:lpstr>Project background</vt:lpstr>
      <vt:lpstr>Current Status</vt:lpstr>
      <vt:lpstr>상품 계획의 근거</vt:lpstr>
      <vt:lpstr>상품 기획 1 </vt:lpstr>
      <vt:lpstr>상품 기획 1 </vt:lpstr>
      <vt:lpstr>상품 기획 2 </vt:lpstr>
      <vt:lpstr>상품 기획 3 </vt:lpstr>
      <vt:lpstr>Timeline</vt:lpstr>
      <vt:lpstr>Timeline</vt:lpstr>
      <vt:lpstr>Timeline</vt:lpstr>
      <vt:lpstr>Looking Ahead</vt:lpstr>
      <vt:lpstr>Dependencies and Resources</vt:lpstr>
      <vt:lpstr>Appendix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2013-04-14T05:28:53Z</dcterms:modified>
</cp:coreProperties>
</file>