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6202025"/>
  <p:notesSz cx="7099300" cy="10234613"/>
  <p:defaultTextStyle>
    <a:defPPr>
      <a:defRPr lang="es-ES"/>
    </a:defPPr>
    <a:lvl1pPr marL="0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36110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72216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08326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44434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180543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16653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52759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688869" algn="l" defTabSz="367221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52" autoAdjust="0"/>
    <p:restoredTop sz="98571" autoAdjust="0"/>
  </p:normalViewPr>
  <p:slideViewPr>
    <p:cSldViewPr>
      <p:cViewPr varScale="1">
        <p:scale>
          <a:sx n="38" d="100"/>
          <a:sy n="38" d="100"/>
        </p:scale>
        <p:origin x="-1890" y="-156"/>
      </p:cViewPr>
      <p:guideLst>
        <p:guide orient="horz" pos="5103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20203" y="5033133"/>
            <a:ext cx="18362295" cy="34729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40405" y="9181147"/>
            <a:ext cx="1512189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72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4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80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16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52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5661957" y="648836"/>
            <a:ext cx="4860608" cy="13824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80135" y="648836"/>
            <a:ext cx="14221778" cy="13824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06466" y="10411306"/>
            <a:ext cx="18362295" cy="3217902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06466" y="6867111"/>
            <a:ext cx="18362295" cy="3544192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3611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7221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550832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444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8054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1665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52759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88869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80135" y="3780476"/>
            <a:ext cx="9541193" cy="10692587"/>
          </a:xfrm>
        </p:spPr>
        <p:txBody>
          <a:bodyPr/>
          <a:lstStyle>
            <a:lvl1pPr>
              <a:defRPr sz="11300"/>
            </a:lvl1pPr>
            <a:lvl2pPr>
              <a:defRPr sz="96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981372" y="3780476"/>
            <a:ext cx="9541193" cy="10692587"/>
          </a:xfrm>
        </p:spPr>
        <p:txBody>
          <a:bodyPr/>
          <a:lstStyle>
            <a:lvl1pPr>
              <a:defRPr sz="11300"/>
            </a:lvl1pPr>
            <a:lvl2pPr>
              <a:defRPr sz="96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136" y="3626705"/>
            <a:ext cx="9544944" cy="151143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6110" indent="0">
              <a:buNone/>
              <a:defRPr sz="8100" b="1"/>
            </a:lvl2pPr>
            <a:lvl3pPr marL="3672216" indent="0">
              <a:buNone/>
              <a:defRPr sz="7300" b="1"/>
            </a:lvl3pPr>
            <a:lvl4pPr marL="5508326" indent="0">
              <a:buNone/>
              <a:defRPr sz="6200" b="1"/>
            </a:lvl4pPr>
            <a:lvl5pPr marL="7344434" indent="0">
              <a:buNone/>
              <a:defRPr sz="6200" b="1"/>
            </a:lvl5pPr>
            <a:lvl6pPr marL="9180543" indent="0">
              <a:buNone/>
              <a:defRPr sz="6200" b="1"/>
            </a:lvl6pPr>
            <a:lvl7pPr marL="11016653" indent="0">
              <a:buNone/>
              <a:defRPr sz="6200" b="1"/>
            </a:lvl7pPr>
            <a:lvl8pPr marL="12852759" indent="0">
              <a:buNone/>
              <a:defRPr sz="6200" b="1"/>
            </a:lvl8pPr>
            <a:lvl9pPr marL="14688869" indent="0">
              <a:buNone/>
              <a:defRPr sz="6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80136" y="5138143"/>
            <a:ext cx="9544944" cy="9334918"/>
          </a:xfrm>
        </p:spPr>
        <p:txBody>
          <a:bodyPr/>
          <a:lstStyle>
            <a:lvl1pPr>
              <a:defRPr sz="9600"/>
            </a:lvl1pPr>
            <a:lvl2pPr>
              <a:defRPr sz="8100"/>
            </a:lvl2pPr>
            <a:lvl3pPr>
              <a:defRPr sz="73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0973877" y="3626705"/>
            <a:ext cx="9548692" cy="151143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6110" indent="0">
              <a:buNone/>
              <a:defRPr sz="8100" b="1"/>
            </a:lvl2pPr>
            <a:lvl3pPr marL="3672216" indent="0">
              <a:buNone/>
              <a:defRPr sz="7300" b="1"/>
            </a:lvl3pPr>
            <a:lvl4pPr marL="5508326" indent="0">
              <a:buNone/>
              <a:defRPr sz="6200" b="1"/>
            </a:lvl4pPr>
            <a:lvl5pPr marL="7344434" indent="0">
              <a:buNone/>
              <a:defRPr sz="6200" b="1"/>
            </a:lvl5pPr>
            <a:lvl6pPr marL="9180543" indent="0">
              <a:buNone/>
              <a:defRPr sz="6200" b="1"/>
            </a:lvl6pPr>
            <a:lvl7pPr marL="11016653" indent="0">
              <a:buNone/>
              <a:defRPr sz="6200" b="1"/>
            </a:lvl7pPr>
            <a:lvl8pPr marL="12852759" indent="0">
              <a:buNone/>
              <a:defRPr sz="6200" b="1"/>
            </a:lvl8pPr>
            <a:lvl9pPr marL="14688869" indent="0">
              <a:buNone/>
              <a:defRPr sz="6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0973877" y="5138143"/>
            <a:ext cx="9548692" cy="9334918"/>
          </a:xfrm>
        </p:spPr>
        <p:txBody>
          <a:bodyPr/>
          <a:lstStyle>
            <a:lvl1pPr>
              <a:defRPr sz="9600"/>
            </a:lvl1pPr>
            <a:lvl2pPr>
              <a:defRPr sz="8100"/>
            </a:lvl2pPr>
            <a:lvl3pPr>
              <a:defRPr sz="73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137" y="645081"/>
            <a:ext cx="7107141" cy="274534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446058" y="645084"/>
            <a:ext cx="12076509" cy="13827979"/>
          </a:xfrm>
        </p:spPr>
        <p:txBody>
          <a:bodyPr/>
          <a:lstStyle>
            <a:lvl1pPr>
              <a:defRPr sz="12800"/>
            </a:lvl1pPr>
            <a:lvl2pPr>
              <a:defRPr sz="11300"/>
            </a:lvl2pPr>
            <a:lvl3pPr>
              <a:defRPr sz="96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80137" y="3390427"/>
            <a:ext cx="7107141" cy="11082636"/>
          </a:xfrm>
        </p:spPr>
        <p:txBody>
          <a:bodyPr/>
          <a:lstStyle>
            <a:lvl1pPr marL="0" indent="0">
              <a:buNone/>
              <a:defRPr sz="5600"/>
            </a:lvl1pPr>
            <a:lvl2pPr marL="1836110" indent="0">
              <a:buNone/>
              <a:defRPr sz="4700"/>
            </a:lvl2pPr>
            <a:lvl3pPr marL="3672216" indent="0">
              <a:buNone/>
              <a:defRPr sz="4100"/>
            </a:lvl3pPr>
            <a:lvl4pPr marL="5508326" indent="0">
              <a:buNone/>
              <a:defRPr sz="3500"/>
            </a:lvl4pPr>
            <a:lvl5pPr marL="7344434" indent="0">
              <a:buNone/>
              <a:defRPr sz="3500"/>
            </a:lvl5pPr>
            <a:lvl6pPr marL="9180543" indent="0">
              <a:buNone/>
              <a:defRPr sz="3500"/>
            </a:lvl6pPr>
            <a:lvl7pPr marL="11016653" indent="0">
              <a:buNone/>
              <a:defRPr sz="3500"/>
            </a:lvl7pPr>
            <a:lvl8pPr marL="12852759" indent="0">
              <a:buNone/>
              <a:defRPr sz="3500"/>
            </a:lvl8pPr>
            <a:lvl9pPr marL="14688869" indent="0">
              <a:buNone/>
              <a:defRPr sz="3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4280" y="11341422"/>
            <a:ext cx="12961620" cy="1338918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34280" y="1447681"/>
            <a:ext cx="12961620" cy="9721215"/>
          </a:xfrm>
        </p:spPr>
        <p:txBody>
          <a:bodyPr/>
          <a:lstStyle>
            <a:lvl1pPr marL="0" indent="0">
              <a:buNone/>
              <a:defRPr sz="12800"/>
            </a:lvl1pPr>
            <a:lvl2pPr marL="1836110" indent="0">
              <a:buNone/>
              <a:defRPr sz="11300"/>
            </a:lvl2pPr>
            <a:lvl3pPr marL="3672216" indent="0">
              <a:buNone/>
              <a:defRPr sz="9600"/>
            </a:lvl3pPr>
            <a:lvl4pPr marL="5508326" indent="0">
              <a:buNone/>
              <a:defRPr sz="8100"/>
            </a:lvl4pPr>
            <a:lvl5pPr marL="7344434" indent="0">
              <a:buNone/>
              <a:defRPr sz="8100"/>
            </a:lvl5pPr>
            <a:lvl6pPr marL="9180543" indent="0">
              <a:buNone/>
              <a:defRPr sz="8100"/>
            </a:lvl6pPr>
            <a:lvl7pPr marL="11016653" indent="0">
              <a:buNone/>
              <a:defRPr sz="8100"/>
            </a:lvl7pPr>
            <a:lvl8pPr marL="12852759" indent="0">
              <a:buNone/>
              <a:defRPr sz="8100"/>
            </a:lvl8pPr>
            <a:lvl9pPr marL="14688869" indent="0">
              <a:buNone/>
              <a:defRPr sz="81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34280" y="12680340"/>
            <a:ext cx="12961620" cy="1901487"/>
          </a:xfrm>
        </p:spPr>
        <p:txBody>
          <a:bodyPr/>
          <a:lstStyle>
            <a:lvl1pPr marL="0" indent="0">
              <a:buNone/>
              <a:defRPr sz="5600"/>
            </a:lvl1pPr>
            <a:lvl2pPr marL="1836110" indent="0">
              <a:buNone/>
              <a:defRPr sz="4700"/>
            </a:lvl2pPr>
            <a:lvl3pPr marL="3672216" indent="0">
              <a:buNone/>
              <a:defRPr sz="4100"/>
            </a:lvl3pPr>
            <a:lvl4pPr marL="5508326" indent="0">
              <a:buNone/>
              <a:defRPr sz="3500"/>
            </a:lvl4pPr>
            <a:lvl5pPr marL="7344434" indent="0">
              <a:buNone/>
              <a:defRPr sz="3500"/>
            </a:lvl5pPr>
            <a:lvl6pPr marL="9180543" indent="0">
              <a:buNone/>
              <a:defRPr sz="3500"/>
            </a:lvl6pPr>
            <a:lvl7pPr marL="11016653" indent="0">
              <a:buNone/>
              <a:defRPr sz="3500"/>
            </a:lvl7pPr>
            <a:lvl8pPr marL="12852759" indent="0">
              <a:buNone/>
              <a:defRPr sz="3500"/>
            </a:lvl8pPr>
            <a:lvl9pPr marL="14688869" indent="0">
              <a:buNone/>
              <a:defRPr sz="3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80135" y="648832"/>
            <a:ext cx="19442430" cy="2700338"/>
          </a:xfrm>
          <a:prstGeom prst="rect">
            <a:avLst/>
          </a:prstGeom>
        </p:spPr>
        <p:txBody>
          <a:bodyPr vert="horz" lIns="367220" tIns="183612" rIns="367220" bIns="18361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135" y="3780476"/>
            <a:ext cx="19442430" cy="10692587"/>
          </a:xfrm>
          <a:prstGeom prst="rect">
            <a:avLst/>
          </a:prstGeom>
        </p:spPr>
        <p:txBody>
          <a:bodyPr vert="horz" lIns="367220" tIns="183612" rIns="367220" bIns="18361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80135" y="15016881"/>
            <a:ext cx="5040630" cy="862608"/>
          </a:xfrm>
          <a:prstGeom prst="rect">
            <a:avLst/>
          </a:prstGeom>
        </p:spPr>
        <p:txBody>
          <a:bodyPr vert="horz" lIns="367220" tIns="183612" rIns="367220" bIns="183612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380923" y="15016881"/>
            <a:ext cx="6840855" cy="862608"/>
          </a:xfrm>
          <a:prstGeom prst="rect">
            <a:avLst/>
          </a:prstGeom>
        </p:spPr>
        <p:txBody>
          <a:bodyPr vert="horz" lIns="367220" tIns="183612" rIns="367220" bIns="183612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5481935" y="15016881"/>
            <a:ext cx="5040630" cy="862608"/>
          </a:xfrm>
          <a:prstGeom prst="rect">
            <a:avLst/>
          </a:prstGeom>
        </p:spPr>
        <p:txBody>
          <a:bodyPr vert="horz" lIns="367220" tIns="183612" rIns="367220" bIns="183612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72216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7083" indent="-1377083" algn="l" defTabSz="3672216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3677" indent="-1147568" algn="l" defTabSz="3672216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590273" indent="-918054" algn="l" defTabSz="367221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380" indent="-918054" algn="l" defTabSz="3672216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62489" indent="-918054" algn="l" defTabSz="3672216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098597" indent="-918054" algn="l" defTabSz="367221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34707" indent="-918054" algn="l" defTabSz="367221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770815" indent="-918054" algn="l" defTabSz="367221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23" indent="-918054" algn="l" defTabSz="367221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6110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72216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326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44434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80543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16653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2759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88869" algn="l" defTabSz="367221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122 Grupo"/>
          <p:cNvGrpSpPr/>
          <p:nvPr/>
        </p:nvGrpSpPr>
        <p:grpSpPr>
          <a:xfrm>
            <a:off x="16420314" y="690324"/>
            <a:ext cx="1000049" cy="1724028"/>
            <a:chOff x="7586717" y="1247564"/>
            <a:chExt cx="1000049" cy="1724028"/>
          </a:xfrm>
        </p:grpSpPr>
        <p:sp>
          <p:nvSpPr>
            <p:cNvPr id="124" name="123 Rectángulo"/>
            <p:cNvSpPr/>
            <p:nvPr/>
          </p:nvSpPr>
          <p:spPr>
            <a:xfrm>
              <a:off x="7586717" y="21111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7586717" y="12475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7586717" y="16793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126 Rectángulo"/>
            <p:cNvSpPr/>
            <p:nvPr/>
          </p:nvSpPr>
          <p:spPr>
            <a:xfrm>
              <a:off x="7586717" y="25429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8086700" y="21111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142 Rectángulo"/>
            <p:cNvSpPr/>
            <p:nvPr/>
          </p:nvSpPr>
          <p:spPr>
            <a:xfrm>
              <a:off x="8086700" y="12475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144 Rectángulo"/>
            <p:cNvSpPr/>
            <p:nvPr/>
          </p:nvSpPr>
          <p:spPr>
            <a:xfrm>
              <a:off x="8086700" y="16793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8086700" y="25429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147 CuadroTexto"/>
          <p:cNvSpPr txBox="1"/>
          <p:nvPr/>
        </p:nvSpPr>
        <p:spPr>
          <a:xfrm>
            <a:off x="11472821" y="488982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Arial" pitchFamily="34" charset="0"/>
                <a:cs typeface="Arial" pitchFamily="34" charset="0"/>
              </a:rPr>
              <a:t>kf2kf edges </a:t>
            </a:r>
            <a:r>
              <a:rPr lang="en-US" sz="105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deque&lt;&gt;</a:t>
            </a:r>
            <a:r>
              <a:rPr lang="en-US" sz="1050" smtClean="0">
                <a:latin typeface="Arial" pitchFamily="34" charset="0"/>
                <a:cs typeface="Arial" pitchFamily="34" charset="0"/>
              </a:rPr>
              <a:t>)</a:t>
            </a:r>
            <a:endParaRPr lang="en-US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148 Rectángulo"/>
          <p:cNvSpPr/>
          <p:nvPr/>
        </p:nvSpPr>
        <p:spPr>
          <a:xfrm>
            <a:off x="11301416" y="88577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149 CuadroTexto"/>
          <p:cNvSpPr txBox="1"/>
          <p:nvPr/>
        </p:nvSpPr>
        <p:spPr>
          <a:xfrm>
            <a:off x="11393790" y="67948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11801482" y="88577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156 Rectángulo"/>
          <p:cNvSpPr/>
          <p:nvPr/>
        </p:nvSpPr>
        <p:spPr>
          <a:xfrm>
            <a:off x="12301548" y="88577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157 Rectángulo"/>
          <p:cNvSpPr/>
          <p:nvPr/>
        </p:nvSpPr>
        <p:spPr>
          <a:xfrm>
            <a:off x="12801614" y="88577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158 CuadroTexto"/>
          <p:cNvSpPr txBox="1"/>
          <p:nvPr/>
        </p:nvSpPr>
        <p:spPr>
          <a:xfrm>
            <a:off x="11944358" y="67948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12801614" y="67948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L-1</a:t>
            </a:r>
            <a:endParaRPr lang="en-US" sz="1050" baseline="-25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12345076" y="67948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166 CuadroTexto"/>
          <p:cNvSpPr txBox="1"/>
          <p:nvPr/>
        </p:nvSpPr>
        <p:spPr>
          <a:xfrm>
            <a:off x="12345076" y="95097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" name="167 Documento"/>
          <p:cNvSpPr/>
          <p:nvPr/>
        </p:nvSpPr>
        <p:spPr>
          <a:xfrm>
            <a:off x="11412878" y="969618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168 Documento"/>
          <p:cNvSpPr/>
          <p:nvPr/>
        </p:nvSpPr>
        <p:spPr>
          <a:xfrm>
            <a:off x="11930104" y="969618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169 Documento"/>
          <p:cNvSpPr/>
          <p:nvPr/>
        </p:nvSpPr>
        <p:spPr>
          <a:xfrm>
            <a:off x="12905464" y="969618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171 CuadroTexto"/>
          <p:cNvSpPr txBox="1"/>
          <p:nvPr/>
        </p:nvSpPr>
        <p:spPr>
          <a:xfrm>
            <a:off x="11830011" y="3489378"/>
            <a:ext cx="1542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Arial" pitchFamily="34" charset="0"/>
                <a:cs typeface="Arial" pitchFamily="34" charset="0"/>
              </a:rPr>
              <a:t>keyframes </a:t>
            </a:r>
            <a:r>
              <a:rPr lang="en-US" sz="105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deque&lt;&gt;</a:t>
            </a:r>
            <a:r>
              <a:rPr lang="en-US" sz="1050" smtClean="0">
                <a:latin typeface="Arial" pitchFamily="34" charset="0"/>
                <a:cs typeface="Arial" pitchFamily="34" charset="0"/>
              </a:rPr>
              <a:t>)</a:t>
            </a:r>
            <a:endParaRPr lang="en-US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172 Rectángulo"/>
          <p:cNvSpPr/>
          <p:nvPr/>
        </p:nvSpPr>
        <p:spPr>
          <a:xfrm>
            <a:off x="11658606" y="388617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173 CuadroTexto"/>
          <p:cNvSpPr txBox="1"/>
          <p:nvPr/>
        </p:nvSpPr>
        <p:spPr>
          <a:xfrm>
            <a:off x="11750980" y="3679879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3" name="182 Rectángulo"/>
          <p:cNvSpPr/>
          <p:nvPr/>
        </p:nvSpPr>
        <p:spPr>
          <a:xfrm>
            <a:off x="12158672" y="388617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183 Rectángulo"/>
          <p:cNvSpPr/>
          <p:nvPr/>
        </p:nvSpPr>
        <p:spPr>
          <a:xfrm>
            <a:off x="12658738" y="388617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184 Rectángulo"/>
          <p:cNvSpPr/>
          <p:nvPr/>
        </p:nvSpPr>
        <p:spPr>
          <a:xfrm>
            <a:off x="13158804" y="388617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185 CuadroTexto"/>
          <p:cNvSpPr txBox="1"/>
          <p:nvPr/>
        </p:nvSpPr>
        <p:spPr>
          <a:xfrm>
            <a:off x="12301548" y="3679879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13158804" y="367987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N-1</a:t>
            </a:r>
            <a:endParaRPr lang="en-US" sz="1050" baseline="-25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2" name="201 CuadroTexto"/>
          <p:cNvSpPr txBox="1"/>
          <p:nvPr/>
        </p:nvSpPr>
        <p:spPr>
          <a:xfrm>
            <a:off x="12702266" y="367987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12702266" y="395136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6" name="205 Documento"/>
          <p:cNvSpPr/>
          <p:nvPr/>
        </p:nvSpPr>
        <p:spPr>
          <a:xfrm>
            <a:off x="11770068" y="397001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206 Documento"/>
          <p:cNvSpPr/>
          <p:nvPr/>
        </p:nvSpPr>
        <p:spPr>
          <a:xfrm>
            <a:off x="12287294" y="397001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207 Documento"/>
          <p:cNvSpPr/>
          <p:nvPr/>
        </p:nvSpPr>
        <p:spPr>
          <a:xfrm>
            <a:off x="13262654" y="397001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210 Conector curvado"/>
          <p:cNvCxnSpPr>
            <a:stCxn id="169" idx="2"/>
          </p:cNvCxnSpPr>
          <p:nvPr/>
        </p:nvCxnSpPr>
        <p:spPr>
          <a:xfrm rot="16200000" flipH="1">
            <a:off x="11879732" y="1392652"/>
            <a:ext cx="676986" cy="3095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278 CuadroTexto"/>
          <p:cNvSpPr txBox="1"/>
          <p:nvPr/>
        </p:nvSpPr>
        <p:spPr>
          <a:xfrm>
            <a:off x="16290895" y="5621420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Arial" pitchFamily="34" charset="0"/>
                <a:cs typeface="Arial" pitchFamily="34" charset="0"/>
              </a:rPr>
              <a:t>all_observations </a:t>
            </a:r>
            <a:r>
              <a:rPr lang="en-US" sz="105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deque&lt;&gt;</a:t>
            </a:r>
            <a:r>
              <a:rPr lang="en-US" sz="1050" smtClean="0">
                <a:latin typeface="Arial" pitchFamily="34" charset="0"/>
                <a:cs typeface="Arial" pitchFamily="34" charset="0"/>
              </a:rPr>
              <a:t>)</a:t>
            </a:r>
            <a:endParaRPr lang="en-US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282" name="281 Rectángulo"/>
          <p:cNvSpPr/>
          <p:nvPr/>
        </p:nvSpPr>
        <p:spPr>
          <a:xfrm>
            <a:off x="16230638" y="602931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282 CuadroTexto"/>
          <p:cNvSpPr txBox="1"/>
          <p:nvPr/>
        </p:nvSpPr>
        <p:spPr>
          <a:xfrm>
            <a:off x="16323012" y="582778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5" name="284 Rectángulo"/>
          <p:cNvSpPr/>
          <p:nvPr/>
        </p:nvSpPr>
        <p:spPr>
          <a:xfrm>
            <a:off x="16730704" y="602931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285 Rectángulo"/>
          <p:cNvSpPr/>
          <p:nvPr/>
        </p:nvSpPr>
        <p:spPr>
          <a:xfrm>
            <a:off x="17230770" y="602931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287 Rectángulo"/>
          <p:cNvSpPr/>
          <p:nvPr/>
        </p:nvSpPr>
        <p:spPr>
          <a:xfrm>
            <a:off x="17730836" y="602931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288 CuadroTexto"/>
          <p:cNvSpPr txBox="1"/>
          <p:nvPr/>
        </p:nvSpPr>
        <p:spPr>
          <a:xfrm>
            <a:off x="16873580" y="582778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0" name="289 CuadroTexto"/>
          <p:cNvSpPr txBox="1"/>
          <p:nvPr/>
        </p:nvSpPr>
        <p:spPr>
          <a:xfrm>
            <a:off x="17730836" y="582778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P-1</a:t>
            </a:r>
            <a:endParaRPr lang="en-US" sz="1050" baseline="-25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1" name="290 CuadroTexto"/>
          <p:cNvSpPr txBox="1"/>
          <p:nvPr/>
        </p:nvSpPr>
        <p:spPr>
          <a:xfrm>
            <a:off x="17274298" y="582778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2" name="291 CuadroTexto"/>
          <p:cNvSpPr txBox="1"/>
          <p:nvPr/>
        </p:nvSpPr>
        <p:spPr>
          <a:xfrm>
            <a:off x="17274298" y="609450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3" name="292 Documento"/>
          <p:cNvSpPr/>
          <p:nvPr/>
        </p:nvSpPr>
        <p:spPr>
          <a:xfrm>
            <a:off x="16342100" y="611315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293 Documento"/>
          <p:cNvSpPr/>
          <p:nvPr/>
        </p:nvSpPr>
        <p:spPr>
          <a:xfrm>
            <a:off x="16859326" y="611315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294 Documento"/>
          <p:cNvSpPr/>
          <p:nvPr/>
        </p:nvSpPr>
        <p:spPr>
          <a:xfrm>
            <a:off x="17834686" y="611315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295 Conector curvado"/>
          <p:cNvCxnSpPr>
            <a:stCxn id="295" idx="3"/>
            <a:endCxn id="300" idx="2"/>
          </p:cNvCxnSpPr>
          <p:nvPr/>
        </p:nvCxnSpPr>
        <p:spPr>
          <a:xfrm flipV="1">
            <a:off x="18101406" y="5204468"/>
            <a:ext cx="1127615" cy="103680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curvado"/>
          <p:cNvCxnSpPr/>
          <p:nvPr/>
        </p:nvCxnSpPr>
        <p:spPr>
          <a:xfrm>
            <a:off x="2514541" y="6143634"/>
            <a:ext cx="714380" cy="3"/>
          </a:xfrm>
          <a:prstGeom prst="curvedConnector3">
            <a:avLst>
              <a:gd name="adj1" fmla="val 50000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297 Conector curvado"/>
          <p:cNvCxnSpPr>
            <a:endCxn id="397" idx="1"/>
          </p:cNvCxnSpPr>
          <p:nvPr/>
        </p:nvCxnSpPr>
        <p:spPr>
          <a:xfrm flipV="1">
            <a:off x="2485861" y="5848272"/>
            <a:ext cx="526311" cy="43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729 Grupo"/>
          <p:cNvGrpSpPr/>
          <p:nvPr/>
        </p:nvGrpSpPr>
        <p:grpSpPr>
          <a:xfrm>
            <a:off x="18300327" y="4061460"/>
            <a:ext cx="1857388" cy="1143008"/>
            <a:chOff x="16759233" y="6743690"/>
            <a:chExt cx="1857388" cy="1143008"/>
          </a:xfrm>
        </p:grpSpPr>
        <p:sp>
          <p:nvSpPr>
            <p:cNvPr id="300" name="299 Esquina doblada"/>
            <p:cNvSpPr/>
            <p:nvPr/>
          </p:nvSpPr>
          <p:spPr>
            <a:xfrm>
              <a:off x="16759233" y="6743690"/>
              <a:ext cx="1857388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obs</a:t>
              </a:r>
              <a:endPara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fixed (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first (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rel_position</a:t>
              </a:r>
              <a:endPara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300 Documento"/>
            <p:cNvSpPr/>
            <p:nvPr/>
          </p:nvSpPr>
          <p:spPr>
            <a:xfrm>
              <a:off x="17218313" y="6779431"/>
              <a:ext cx="182593" cy="185058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301 Documento"/>
            <p:cNvSpPr/>
            <p:nvPr/>
          </p:nvSpPr>
          <p:spPr>
            <a:xfrm>
              <a:off x="18058536" y="7550201"/>
              <a:ext cx="95250" cy="167473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3" name="302 Conector curvado"/>
          <p:cNvCxnSpPr>
            <a:stCxn id="302" idx="3"/>
            <a:endCxn id="333" idx="3"/>
          </p:cNvCxnSpPr>
          <p:nvPr/>
        </p:nvCxnSpPr>
        <p:spPr>
          <a:xfrm flipH="1" flipV="1">
            <a:off x="17281268" y="3865010"/>
            <a:ext cx="2413612" cy="1086698"/>
          </a:xfrm>
          <a:prstGeom prst="curvedConnector3">
            <a:avLst>
              <a:gd name="adj1" fmla="val -32518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303 CuadroTexto"/>
          <p:cNvSpPr txBox="1"/>
          <p:nvPr/>
        </p:nvSpPr>
        <p:spPr>
          <a:xfrm>
            <a:off x="16228710" y="385708"/>
            <a:ext cx="1370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fixed_LMs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map&lt;&gt;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304 CuadroTexto"/>
          <p:cNvSpPr txBox="1"/>
          <p:nvPr/>
        </p:nvSpPr>
        <p:spPr>
          <a:xfrm>
            <a:off x="16512044" y="76187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6" name="305 CuadroTexto"/>
          <p:cNvSpPr txBox="1"/>
          <p:nvPr/>
        </p:nvSpPr>
        <p:spPr>
          <a:xfrm>
            <a:off x="16512044" y="118575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" name="306 CuadroTexto"/>
          <p:cNvSpPr txBox="1"/>
          <p:nvPr/>
        </p:nvSpPr>
        <p:spPr>
          <a:xfrm>
            <a:off x="16463785" y="1627270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8" name="307 CuadroTexto"/>
          <p:cNvSpPr txBox="1"/>
          <p:nvPr/>
        </p:nvSpPr>
        <p:spPr>
          <a:xfrm>
            <a:off x="16512044" y="20525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308 Documento"/>
          <p:cNvSpPr/>
          <p:nvPr/>
        </p:nvSpPr>
        <p:spPr>
          <a:xfrm>
            <a:off x="17020367" y="769615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309 Documento"/>
          <p:cNvSpPr/>
          <p:nvPr/>
        </p:nvSpPr>
        <p:spPr>
          <a:xfrm>
            <a:off x="17020367" y="1193501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310 Documento"/>
          <p:cNvSpPr/>
          <p:nvPr/>
        </p:nvSpPr>
        <p:spPr>
          <a:xfrm>
            <a:off x="17020367" y="2079326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311 CuadroTexto"/>
          <p:cNvSpPr txBox="1"/>
          <p:nvPr/>
        </p:nvSpPr>
        <p:spPr>
          <a:xfrm>
            <a:off x="16959085" y="1627270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3" name="312 Documento"/>
          <p:cNvSpPr/>
          <p:nvPr/>
        </p:nvSpPr>
        <p:spPr>
          <a:xfrm>
            <a:off x="2728855" y="542925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313 CuadroTexto"/>
          <p:cNvSpPr txBox="1"/>
          <p:nvPr/>
        </p:nvSpPr>
        <p:spPr>
          <a:xfrm>
            <a:off x="3332024" y="5429254"/>
            <a:ext cx="15103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Custom data structure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5" name="314 CuadroTexto"/>
          <p:cNvSpPr txBox="1"/>
          <p:nvPr/>
        </p:nvSpPr>
        <p:spPr>
          <a:xfrm>
            <a:off x="3332024" y="5724505"/>
            <a:ext cx="2111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View of what’s inside a structure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6" name="315 CuadroTexto"/>
          <p:cNvSpPr txBox="1"/>
          <p:nvPr/>
        </p:nvSpPr>
        <p:spPr>
          <a:xfrm>
            <a:off x="3332024" y="6029305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Is a pointer/reference to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316 Rectángulo"/>
          <p:cNvSpPr/>
          <p:nvPr/>
        </p:nvSpPr>
        <p:spPr>
          <a:xfrm>
            <a:off x="2371666" y="5314930"/>
            <a:ext cx="3214710" cy="1404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8" name="317 Grupo"/>
          <p:cNvGrpSpPr/>
          <p:nvPr/>
        </p:nvGrpSpPr>
        <p:grpSpPr>
          <a:xfrm>
            <a:off x="16414495" y="3233712"/>
            <a:ext cx="1000049" cy="1724028"/>
            <a:chOff x="7586717" y="1247564"/>
            <a:chExt cx="1000049" cy="1724028"/>
          </a:xfrm>
        </p:grpSpPr>
        <p:sp>
          <p:nvSpPr>
            <p:cNvPr id="319" name="318 Rectángulo"/>
            <p:cNvSpPr/>
            <p:nvPr/>
          </p:nvSpPr>
          <p:spPr>
            <a:xfrm>
              <a:off x="7586717" y="21111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319 Rectángulo"/>
            <p:cNvSpPr/>
            <p:nvPr/>
          </p:nvSpPr>
          <p:spPr>
            <a:xfrm>
              <a:off x="7586717" y="12475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320 Rectángulo"/>
            <p:cNvSpPr/>
            <p:nvPr/>
          </p:nvSpPr>
          <p:spPr>
            <a:xfrm>
              <a:off x="7586717" y="16793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321 Rectángulo"/>
            <p:cNvSpPr/>
            <p:nvPr/>
          </p:nvSpPr>
          <p:spPr>
            <a:xfrm>
              <a:off x="7586717" y="25429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322 Rectángulo"/>
            <p:cNvSpPr/>
            <p:nvPr/>
          </p:nvSpPr>
          <p:spPr>
            <a:xfrm>
              <a:off x="8086700" y="21111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323 Rectángulo"/>
            <p:cNvSpPr/>
            <p:nvPr/>
          </p:nvSpPr>
          <p:spPr>
            <a:xfrm>
              <a:off x="8086700" y="12475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324 Rectángulo"/>
            <p:cNvSpPr/>
            <p:nvPr/>
          </p:nvSpPr>
          <p:spPr>
            <a:xfrm>
              <a:off x="8086700" y="16793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325 Rectángulo"/>
            <p:cNvSpPr/>
            <p:nvPr/>
          </p:nvSpPr>
          <p:spPr>
            <a:xfrm>
              <a:off x="8086700" y="25429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326 CuadroTexto"/>
          <p:cNvSpPr txBox="1"/>
          <p:nvPr/>
        </p:nvSpPr>
        <p:spPr>
          <a:xfrm>
            <a:off x="16085834" y="2929096"/>
            <a:ext cx="16450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unknown_LMs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map&lt;&gt;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8" name="327 CuadroTexto"/>
          <p:cNvSpPr txBox="1"/>
          <p:nvPr/>
        </p:nvSpPr>
        <p:spPr>
          <a:xfrm>
            <a:off x="16506225" y="330526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9" name="328 CuadroTexto"/>
          <p:cNvSpPr txBox="1"/>
          <p:nvPr/>
        </p:nvSpPr>
        <p:spPr>
          <a:xfrm>
            <a:off x="16506225" y="372914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0" name="329 CuadroTexto"/>
          <p:cNvSpPr txBox="1"/>
          <p:nvPr/>
        </p:nvSpPr>
        <p:spPr>
          <a:xfrm>
            <a:off x="16457966" y="417065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" name="330 CuadroTexto"/>
          <p:cNvSpPr txBox="1"/>
          <p:nvPr/>
        </p:nvSpPr>
        <p:spPr>
          <a:xfrm>
            <a:off x="16506225" y="459592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2" name="331 Documento"/>
          <p:cNvSpPr/>
          <p:nvPr/>
        </p:nvSpPr>
        <p:spPr>
          <a:xfrm>
            <a:off x="17014548" y="3313003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332 Documento"/>
          <p:cNvSpPr/>
          <p:nvPr/>
        </p:nvSpPr>
        <p:spPr>
          <a:xfrm>
            <a:off x="17014548" y="3736889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333 Documento"/>
          <p:cNvSpPr/>
          <p:nvPr/>
        </p:nvSpPr>
        <p:spPr>
          <a:xfrm>
            <a:off x="17014548" y="462271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334 CuadroTexto"/>
          <p:cNvSpPr txBox="1"/>
          <p:nvPr/>
        </p:nvSpPr>
        <p:spPr>
          <a:xfrm>
            <a:off x="16953266" y="417065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7" name="336 Conector curvado"/>
          <p:cNvCxnSpPr>
            <a:endCxn id="174" idx="1"/>
          </p:cNvCxnSpPr>
          <p:nvPr/>
        </p:nvCxnSpPr>
        <p:spPr>
          <a:xfrm rot="10800000" flipV="1">
            <a:off x="11750981" y="2348691"/>
            <a:ext cx="50487" cy="1458145"/>
          </a:xfrm>
          <a:prstGeom prst="curvedConnector3">
            <a:avLst>
              <a:gd name="adj1" fmla="val 1181665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337 Grupo"/>
          <p:cNvGrpSpPr/>
          <p:nvPr/>
        </p:nvGrpSpPr>
        <p:grpSpPr>
          <a:xfrm>
            <a:off x="11758573" y="1885906"/>
            <a:ext cx="1714512" cy="1000132"/>
            <a:chOff x="1757330" y="1800204"/>
            <a:chExt cx="1714512" cy="1000132"/>
          </a:xfrm>
        </p:grpSpPr>
        <p:sp>
          <p:nvSpPr>
            <p:cNvPr id="339" name="338 Esquina doblada"/>
            <p:cNvSpPr/>
            <p:nvPr/>
          </p:nvSpPr>
          <p:spPr>
            <a:xfrm>
              <a:off x="1757330" y="1800204"/>
              <a:ext cx="1714512" cy="100013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(of this edge)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to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(KF IDs)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inv_pose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(SE(3))</a:t>
              </a:r>
            </a:p>
          </p:txBody>
        </p:sp>
        <p:sp>
          <p:nvSpPr>
            <p:cNvPr id="340" name="339 Documento"/>
            <p:cNvSpPr/>
            <p:nvPr/>
          </p:nvSpPr>
          <p:spPr>
            <a:xfrm>
              <a:off x="1800224" y="2182812"/>
              <a:ext cx="166913" cy="160356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1" name="340 Conector curvado"/>
          <p:cNvCxnSpPr/>
          <p:nvPr/>
        </p:nvCxnSpPr>
        <p:spPr>
          <a:xfrm>
            <a:off x="2585979" y="6500824"/>
            <a:ext cx="642942" cy="1588"/>
          </a:xfrm>
          <a:prstGeom prst="curvedConnector3">
            <a:avLst>
              <a:gd name="adj1" fmla="val 50000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341 CuadroTexto"/>
          <p:cNvSpPr txBox="1"/>
          <p:nvPr/>
        </p:nvSpPr>
        <p:spPr>
          <a:xfrm>
            <a:off x="3332024" y="6357948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Is an index of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345 CuadroTexto"/>
          <p:cNvSpPr txBox="1"/>
          <p:nvPr/>
        </p:nvSpPr>
        <p:spPr>
          <a:xfrm>
            <a:off x="18302340" y="457146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all _LMs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346 Rectángulo"/>
          <p:cNvSpPr/>
          <p:nvPr/>
        </p:nvSpPr>
        <p:spPr>
          <a:xfrm>
            <a:off x="18130935" y="853938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347 CuadroTexto"/>
          <p:cNvSpPr txBox="1"/>
          <p:nvPr/>
        </p:nvSpPr>
        <p:spPr>
          <a:xfrm>
            <a:off x="18223309" y="64764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9" name="348 Rectángulo"/>
          <p:cNvSpPr/>
          <p:nvPr/>
        </p:nvSpPr>
        <p:spPr>
          <a:xfrm>
            <a:off x="18631001" y="853938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349 Rectángulo"/>
          <p:cNvSpPr/>
          <p:nvPr/>
        </p:nvSpPr>
        <p:spPr>
          <a:xfrm>
            <a:off x="19131067" y="853938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350 Rectángulo"/>
          <p:cNvSpPr/>
          <p:nvPr/>
        </p:nvSpPr>
        <p:spPr>
          <a:xfrm>
            <a:off x="19631133" y="853938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351 CuadroTexto"/>
          <p:cNvSpPr txBox="1"/>
          <p:nvPr/>
        </p:nvSpPr>
        <p:spPr>
          <a:xfrm>
            <a:off x="18773877" y="64764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3" name="352 CuadroTexto"/>
          <p:cNvSpPr txBox="1"/>
          <p:nvPr/>
        </p:nvSpPr>
        <p:spPr>
          <a:xfrm>
            <a:off x="19631133" y="647647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M-1</a:t>
            </a:r>
            <a:endParaRPr lang="en-US" sz="105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4" name="353 CuadroTexto"/>
          <p:cNvSpPr txBox="1"/>
          <p:nvPr/>
        </p:nvSpPr>
        <p:spPr>
          <a:xfrm>
            <a:off x="19174595" y="647647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354 CuadroTexto"/>
          <p:cNvSpPr txBox="1"/>
          <p:nvPr/>
        </p:nvSpPr>
        <p:spPr>
          <a:xfrm>
            <a:off x="19174595" y="91913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6" name="355 Documento"/>
          <p:cNvSpPr/>
          <p:nvPr/>
        </p:nvSpPr>
        <p:spPr>
          <a:xfrm>
            <a:off x="18242397" y="9377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356 Documento"/>
          <p:cNvSpPr/>
          <p:nvPr/>
        </p:nvSpPr>
        <p:spPr>
          <a:xfrm>
            <a:off x="18759623" y="9377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357 Documento"/>
          <p:cNvSpPr/>
          <p:nvPr/>
        </p:nvSpPr>
        <p:spPr>
          <a:xfrm>
            <a:off x="19734983" y="9377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3" name="362 Grupo"/>
          <p:cNvGrpSpPr/>
          <p:nvPr/>
        </p:nvGrpSpPr>
        <p:grpSpPr>
          <a:xfrm>
            <a:off x="18516654" y="1671592"/>
            <a:ext cx="1714512" cy="714380"/>
            <a:chOff x="18802406" y="1600154"/>
            <a:chExt cx="1714512" cy="714380"/>
          </a:xfrm>
        </p:grpSpPr>
        <p:sp>
          <p:nvSpPr>
            <p:cNvPr id="336" name="335 Esquina doblada"/>
            <p:cNvSpPr/>
            <p:nvPr/>
          </p:nvSpPr>
          <p:spPr>
            <a:xfrm>
              <a:off x="18802406" y="1600154"/>
              <a:ext cx="1714512" cy="71438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fixed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1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bool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rel_position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2" name="361 Documento"/>
            <p:cNvSpPr/>
            <p:nvPr/>
          </p:nvSpPr>
          <p:spPr>
            <a:xfrm>
              <a:off x="20131087" y="1985962"/>
              <a:ext cx="95250" cy="167473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4" name="363 Conector curvado"/>
          <p:cNvCxnSpPr>
            <a:stCxn id="362" idx="3"/>
            <a:endCxn id="332" idx="3"/>
          </p:cNvCxnSpPr>
          <p:nvPr/>
        </p:nvCxnSpPr>
        <p:spPr>
          <a:xfrm flipH="1">
            <a:off x="17281268" y="2141137"/>
            <a:ext cx="2659317" cy="1299987"/>
          </a:xfrm>
          <a:prstGeom prst="curvedConnector3">
            <a:avLst>
              <a:gd name="adj1" fmla="val -8596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372 Conector curvado"/>
          <p:cNvCxnSpPr>
            <a:stCxn id="358" idx="2"/>
            <a:endCxn id="336" idx="0"/>
          </p:cNvCxnSpPr>
          <p:nvPr/>
        </p:nvCxnSpPr>
        <p:spPr>
          <a:xfrm rot="5400000">
            <a:off x="19373873" y="1177122"/>
            <a:ext cx="494508" cy="494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376 Grupo"/>
          <p:cNvGrpSpPr/>
          <p:nvPr/>
        </p:nvGrpSpPr>
        <p:grpSpPr>
          <a:xfrm>
            <a:off x="14373250" y="2243096"/>
            <a:ext cx="1838370" cy="714380"/>
            <a:chOff x="1757330" y="1800204"/>
            <a:chExt cx="1714512" cy="1000132"/>
          </a:xfrm>
        </p:grpSpPr>
        <p:sp>
          <p:nvSpPr>
            <p:cNvPr id="378" name="377 Esquina doblada"/>
            <p:cNvSpPr/>
            <p:nvPr/>
          </p:nvSpPr>
          <p:spPr>
            <a:xfrm>
              <a:off x="1757330" y="1800204"/>
              <a:ext cx="1714512" cy="100013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base_KF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(KF IDs)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position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(3D point)</a:t>
              </a:r>
            </a:p>
          </p:txBody>
        </p:sp>
        <p:sp>
          <p:nvSpPr>
            <p:cNvPr id="379" name="378 Documento"/>
            <p:cNvSpPr/>
            <p:nvPr/>
          </p:nvSpPr>
          <p:spPr>
            <a:xfrm>
              <a:off x="1821631" y="1982844"/>
              <a:ext cx="166913" cy="160356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1" name="380 Conector curvado"/>
          <p:cNvCxnSpPr>
            <a:stCxn id="311" idx="3"/>
            <a:endCxn id="378" idx="3"/>
          </p:cNvCxnSpPr>
          <p:nvPr/>
        </p:nvCxnSpPr>
        <p:spPr>
          <a:xfrm flipH="1">
            <a:off x="16211620" y="2207447"/>
            <a:ext cx="1075467" cy="392839"/>
          </a:xfrm>
          <a:prstGeom prst="curvedConnector3">
            <a:avLst>
              <a:gd name="adj1" fmla="val -212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384 Conector curvado"/>
          <p:cNvCxnSpPr>
            <a:stCxn id="332" idx="3"/>
            <a:endCxn id="378" idx="3"/>
          </p:cNvCxnSpPr>
          <p:nvPr/>
        </p:nvCxnSpPr>
        <p:spPr>
          <a:xfrm flipH="1" flipV="1">
            <a:off x="16211620" y="2600286"/>
            <a:ext cx="1069648" cy="840838"/>
          </a:xfrm>
          <a:prstGeom prst="curvedConnector3">
            <a:avLst>
              <a:gd name="adj1" fmla="val -213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392 Conector curvado"/>
          <p:cNvCxnSpPr>
            <a:stCxn id="379" idx="1"/>
            <a:endCxn id="200" idx="3"/>
          </p:cNvCxnSpPr>
          <p:nvPr/>
        </p:nvCxnSpPr>
        <p:spPr>
          <a:xfrm rot="10800000" flipV="1">
            <a:off x="13583920" y="2430823"/>
            <a:ext cx="858276" cy="1376014"/>
          </a:xfrm>
          <a:prstGeom prst="curvedConnector3">
            <a:avLst>
              <a:gd name="adj1" fmla="val 50000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396 Esquina doblada"/>
          <p:cNvSpPr/>
          <p:nvPr/>
        </p:nvSpPr>
        <p:spPr>
          <a:xfrm>
            <a:off x="3012172" y="5764943"/>
            <a:ext cx="223164" cy="16665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8" name="407 Conector curvado"/>
          <p:cNvCxnSpPr>
            <a:stCxn id="362" idx="2"/>
            <a:endCxn id="310" idx="3"/>
          </p:cNvCxnSpPr>
          <p:nvPr/>
        </p:nvCxnSpPr>
        <p:spPr>
          <a:xfrm rot="5400000" flipH="1">
            <a:off x="18143934" y="464776"/>
            <a:ext cx="892179" cy="2605873"/>
          </a:xfrm>
          <a:prstGeom prst="curvedConnector4">
            <a:avLst>
              <a:gd name="adj1" fmla="val -56533"/>
              <a:gd name="adj2" fmla="val 68181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422 Rectángulo redondeado"/>
          <p:cNvSpPr/>
          <p:nvPr/>
        </p:nvSpPr>
        <p:spPr>
          <a:xfrm>
            <a:off x="2443104" y="457146"/>
            <a:ext cx="8215370" cy="2500330"/>
          </a:xfrm>
          <a:prstGeom prst="roundRect">
            <a:avLst>
              <a:gd name="adj" fmla="val 516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4" name="423 CuadroTexto"/>
          <p:cNvSpPr txBox="1"/>
          <p:nvPr/>
        </p:nvSpPr>
        <p:spPr>
          <a:xfrm>
            <a:off x="2846944" y="242832"/>
            <a:ext cx="22188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SPANNING TREES (SYMBOLIC)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5" name="424 CuadroTexto"/>
          <p:cNvSpPr txBox="1"/>
          <p:nvPr/>
        </p:nvSpPr>
        <p:spPr>
          <a:xfrm>
            <a:off x="2978529" y="508168"/>
            <a:ext cx="21547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ST.NEXT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(compressed columns)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4" name="433 Forma libre"/>
          <p:cNvSpPr/>
          <p:nvPr/>
        </p:nvSpPr>
        <p:spPr>
          <a:xfrm>
            <a:off x="3081007" y="1123479"/>
            <a:ext cx="1719551" cy="1424555"/>
          </a:xfrm>
          <a:custGeom>
            <a:avLst/>
            <a:gdLst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985433"/>
              <a:gd name="connsiteY0" fmla="*/ 0 h 1386417"/>
              <a:gd name="connsiteX1" fmla="*/ 0 w 1985433"/>
              <a:gd name="connsiteY1" fmla="*/ 0 h 1386417"/>
              <a:gd name="connsiteX2" fmla="*/ 0 w 1985433"/>
              <a:gd name="connsiteY2" fmla="*/ 1308100 h 1386417"/>
              <a:gd name="connsiteX3" fmla="*/ 444500 w 1985433"/>
              <a:gd name="connsiteY3" fmla="*/ 1371600 h 1386417"/>
              <a:gd name="connsiteX4" fmla="*/ 889000 w 1985433"/>
              <a:gd name="connsiteY4" fmla="*/ 1257300 h 1386417"/>
              <a:gd name="connsiteX5" fmla="*/ 1320800 w 1985433"/>
              <a:gd name="connsiteY5" fmla="*/ 1384300 h 1386417"/>
              <a:gd name="connsiteX6" fmla="*/ 1638300 w 1985433"/>
              <a:gd name="connsiteY6" fmla="*/ 1244600 h 1386417"/>
              <a:gd name="connsiteX7" fmla="*/ 1752600 w 1985433"/>
              <a:gd name="connsiteY7" fmla="*/ 1016000 h 1386417"/>
              <a:gd name="connsiteX8" fmla="*/ 1587500 w 1985433"/>
              <a:gd name="connsiteY8" fmla="*/ 736600 h 1386417"/>
              <a:gd name="connsiteX9" fmla="*/ 1778000 w 1985433"/>
              <a:gd name="connsiteY9" fmla="*/ 469900 h 1386417"/>
              <a:gd name="connsiteX10" fmla="*/ 1625600 w 1985433"/>
              <a:gd name="connsiteY10" fmla="*/ 241300 h 1386417"/>
              <a:gd name="connsiteX11" fmla="*/ 1714500 w 1985433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791502"/>
              <a:gd name="connsiteY0" fmla="*/ 0 h 1386417"/>
              <a:gd name="connsiteX1" fmla="*/ 0 w 1791502"/>
              <a:gd name="connsiteY1" fmla="*/ 0 h 1386417"/>
              <a:gd name="connsiteX2" fmla="*/ 0 w 1791502"/>
              <a:gd name="connsiteY2" fmla="*/ 1308100 h 1386417"/>
              <a:gd name="connsiteX3" fmla="*/ 444500 w 1791502"/>
              <a:gd name="connsiteY3" fmla="*/ 1371600 h 1386417"/>
              <a:gd name="connsiteX4" fmla="*/ 889000 w 1791502"/>
              <a:gd name="connsiteY4" fmla="*/ 1257300 h 1386417"/>
              <a:gd name="connsiteX5" fmla="*/ 1320800 w 1791502"/>
              <a:gd name="connsiteY5" fmla="*/ 1384300 h 1386417"/>
              <a:gd name="connsiteX6" fmla="*/ 1638300 w 1791502"/>
              <a:gd name="connsiteY6" fmla="*/ 1244600 h 1386417"/>
              <a:gd name="connsiteX7" fmla="*/ 1752600 w 1791502"/>
              <a:gd name="connsiteY7" fmla="*/ 1016000 h 1386417"/>
              <a:gd name="connsiteX8" fmla="*/ 1587500 w 1791502"/>
              <a:gd name="connsiteY8" fmla="*/ 736600 h 1386417"/>
              <a:gd name="connsiteX9" fmla="*/ 1778000 w 1791502"/>
              <a:gd name="connsiteY9" fmla="*/ 469900 h 1386417"/>
              <a:gd name="connsiteX10" fmla="*/ 1668514 w 1791502"/>
              <a:gd name="connsiteY10" fmla="*/ 266746 h 1386417"/>
              <a:gd name="connsiteX11" fmla="*/ 1714500 w 1791502"/>
              <a:gd name="connsiteY11" fmla="*/ 0 h 1386417"/>
              <a:gd name="connsiteX0" fmla="*/ 1714500 w 1761390"/>
              <a:gd name="connsiteY0" fmla="*/ 0 h 1386417"/>
              <a:gd name="connsiteX1" fmla="*/ 0 w 1761390"/>
              <a:gd name="connsiteY1" fmla="*/ 0 h 1386417"/>
              <a:gd name="connsiteX2" fmla="*/ 0 w 1761390"/>
              <a:gd name="connsiteY2" fmla="*/ 1308100 h 1386417"/>
              <a:gd name="connsiteX3" fmla="*/ 444500 w 1761390"/>
              <a:gd name="connsiteY3" fmla="*/ 1371600 h 1386417"/>
              <a:gd name="connsiteX4" fmla="*/ 889000 w 1761390"/>
              <a:gd name="connsiteY4" fmla="*/ 1257300 h 1386417"/>
              <a:gd name="connsiteX5" fmla="*/ 1320800 w 1761390"/>
              <a:gd name="connsiteY5" fmla="*/ 1384300 h 1386417"/>
              <a:gd name="connsiteX6" fmla="*/ 1638300 w 1761390"/>
              <a:gd name="connsiteY6" fmla="*/ 1244600 h 1386417"/>
              <a:gd name="connsiteX7" fmla="*/ 1752600 w 1761390"/>
              <a:gd name="connsiteY7" fmla="*/ 1016000 h 1386417"/>
              <a:gd name="connsiteX8" fmla="*/ 1587500 w 1761390"/>
              <a:gd name="connsiteY8" fmla="*/ 736600 h 1386417"/>
              <a:gd name="connsiteX9" fmla="*/ 1747888 w 1761390"/>
              <a:gd name="connsiteY9" fmla="*/ 482644 h 1386417"/>
              <a:gd name="connsiteX10" fmla="*/ 1668514 w 1761390"/>
              <a:gd name="connsiteY10" fmla="*/ 266746 h 1386417"/>
              <a:gd name="connsiteX11" fmla="*/ 1714500 w 1761390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0057"/>
              <a:gd name="connsiteY0" fmla="*/ 0 h 1386417"/>
              <a:gd name="connsiteX1" fmla="*/ 0 w 1760057"/>
              <a:gd name="connsiteY1" fmla="*/ 0 h 1386417"/>
              <a:gd name="connsiteX2" fmla="*/ 0 w 1760057"/>
              <a:gd name="connsiteY2" fmla="*/ 1308100 h 1386417"/>
              <a:gd name="connsiteX3" fmla="*/ 444500 w 1760057"/>
              <a:gd name="connsiteY3" fmla="*/ 1371600 h 1386417"/>
              <a:gd name="connsiteX4" fmla="*/ 889000 w 1760057"/>
              <a:gd name="connsiteY4" fmla="*/ 1257300 h 1386417"/>
              <a:gd name="connsiteX5" fmla="*/ 1320800 w 1760057"/>
              <a:gd name="connsiteY5" fmla="*/ 1384300 h 1386417"/>
              <a:gd name="connsiteX6" fmla="*/ 1638300 w 1760057"/>
              <a:gd name="connsiteY6" fmla="*/ 1244600 h 1386417"/>
              <a:gd name="connsiteX7" fmla="*/ 1752600 w 1760057"/>
              <a:gd name="connsiteY7" fmla="*/ 1016000 h 1386417"/>
              <a:gd name="connsiteX8" fmla="*/ 1666927 w 1760057"/>
              <a:gd name="connsiteY8" fmla="*/ 747755 h 1386417"/>
              <a:gd name="connsiteX9" fmla="*/ 1747888 w 1760057"/>
              <a:gd name="connsiteY9" fmla="*/ 482644 h 1386417"/>
              <a:gd name="connsiteX10" fmla="*/ 1668514 w 1760057"/>
              <a:gd name="connsiteY10" fmla="*/ 266746 h 1386417"/>
              <a:gd name="connsiteX11" fmla="*/ 1714500 w 1760057"/>
              <a:gd name="connsiteY11" fmla="*/ 0 h 1386417"/>
              <a:gd name="connsiteX0" fmla="*/ 1714500 w 1774884"/>
              <a:gd name="connsiteY0" fmla="*/ 0 h 1386417"/>
              <a:gd name="connsiteX1" fmla="*/ 0 w 1774884"/>
              <a:gd name="connsiteY1" fmla="*/ 0 h 1386417"/>
              <a:gd name="connsiteX2" fmla="*/ 0 w 1774884"/>
              <a:gd name="connsiteY2" fmla="*/ 1308100 h 1386417"/>
              <a:gd name="connsiteX3" fmla="*/ 444500 w 1774884"/>
              <a:gd name="connsiteY3" fmla="*/ 1371600 h 1386417"/>
              <a:gd name="connsiteX4" fmla="*/ 889000 w 1774884"/>
              <a:gd name="connsiteY4" fmla="*/ 1257300 h 1386417"/>
              <a:gd name="connsiteX5" fmla="*/ 1320800 w 1774884"/>
              <a:gd name="connsiteY5" fmla="*/ 1384300 h 1386417"/>
              <a:gd name="connsiteX6" fmla="*/ 1638300 w 1774884"/>
              <a:gd name="connsiteY6" fmla="*/ 1244600 h 1386417"/>
              <a:gd name="connsiteX7" fmla="*/ 1770113 w 1774884"/>
              <a:gd name="connsiteY7" fmla="*/ 1068428 h 1386417"/>
              <a:gd name="connsiteX8" fmla="*/ 1666927 w 1774884"/>
              <a:gd name="connsiteY8" fmla="*/ 747755 h 1386417"/>
              <a:gd name="connsiteX9" fmla="*/ 1747888 w 1774884"/>
              <a:gd name="connsiteY9" fmla="*/ 482644 h 1386417"/>
              <a:gd name="connsiteX10" fmla="*/ 1668514 w 1774884"/>
              <a:gd name="connsiteY10" fmla="*/ 266746 h 1386417"/>
              <a:gd name="connsiteX11" fmla="*/ 1714500 w 1774884"/>
              <a:gd name="connsiteY11" fmla="*/ 0 h 1386417"/>
              <a:gd name="connsiteX0" fmla="*/ 1714500 w 1787849"/>
              <a:gd name="connsiteY0" fmla="*/ 0 h 1390656"/>
              <a:gd name="connsiteX1" fmla="*/ 0 w 1787849"/>
              <a:gd name="connsiteY1" fmla="*/ 0 h 1390656"/>
              <a:gd name="connsiteX2" fmla="*/ 0 w 1787849"/>
              <a:gd name="connsiteY2" fmla="*/ 1308100 h 1390656"/>
              <a:gd name="connsiteX3" fmla="*/ 444500 w 1787849"/>
              <a:gd name="connsiteY3" fmla="*/ 1371600 h 1390656"/>
              <a:gd name="connsiteX4" fmla="*/ 889000 w 1787849"/>
              <a:gd name="connsiteY4" fmla="*/ 1257300 h 1390656"/>
              <a:gd name="connsiteX5" fmla="*/ 1320800 w 1787849"/>
              <a:gd name="connsiteY5" fmla="*/ 1384300 h 1390656"/>
              <a:gd name="connsiteX6" fmla="*/ 1712964 w 1787849"/>
              <a:gd name="connsiteY6" fmla="*/ 1295439 h 1390656"/>
              <a:gd name="connsiteX7" fmla="*/ 1770113 w 1787849"/>
              <a:gd name="connsiteY7" fmla="*/ 1068428 h 1390656"/>
              <a:gd name="connsiteX8" fmla="*/ 1666927 w 1787849"/>
              <a:gd name="connsiteY8" fmla="*/ 747755 h 1390656"/>
              <a:gd name="connsiteX9" fmla="*/ 1747888 w 1787849"/>
              <a:gd name="connsiteY9" fmla="*/ 482644 h 1390656"/>
              <a:gd name="connsiteX10" fmla="*/ 1668514 w 1787849"/>
              <a:gd name="connsiteY10" fmla="*/ 266746 h 1390656"/>
              <a:gd name="connsiteX11" fmla="*/ 1714500 w 1787849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87519"/>
              <a:gd name="connsiteX1" fmla="*/ 0 w 1777786"/>
              <a:gd name="connsiteY1" fmla="*/ 0 h 1387519"/>
              <a:gd name="connsiteX2" fmla="*/ 0 w 1777786"/>
              <a:gd name="connsiteY2" fmla="*/ 1308100 h 1387519"/>
              <a:gd name="connsiteX3" fmla="*/ 444500 w 1777786"/>
              <a:gd name="connsiteY3" fmla="*/ 1371600 h 1387519"/>
              <a:gd name="connsiteX4" fmla="*/ 889000 w 1777786"/>
              <a:gd name="connsiteY4" fmla="*/ 1257300 h 1387519"/>
              <a:gd name="connsiteX5" fmla="*/ 1390704 w 1777786"/>
              <a:gd name="connsiteY5" fmla="*/ 1381163 h 1387519"/>
              <a:gd name="connsiteX6" fmla="*/ 1712964 w 1777786"/>
              <a:gd name="connsiteY6" fmla="*/ 1295439 h 1387519"/>
              <a:gd name="connsiteX7" fmla="*/ 1770113 w 1777786"/>
              <a:gd name="connsiteY7" fmla="*/ 1068428 h 1387519"/>
              <a:gd name="connsiteX8" fmla="*/ 1666927 w 1777786"/>
              <a:gd name="connsiteY8" fmla="*/ 747755 h 1387519"/>
              <a:gd name="connsiteX9" fmla="*/ 1747888 w 1777786"/>
              <a:gd name="connsiteY9" fmla="*/ 482644 h 1387519"/>
              <a:gd name="connsiteX10" fmla="*/ 1668514 w 1777786"/>
              <a:gd name="connsiteY10" fmla="*/ 266746 h 1387519"/>
              <a:gd name="connsiteX11" fmla="*/ 1714500 w 1777786"/>
              <a:gd name="connsiteY11" fmla="*/ 0 h 1387519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536700"/>
              <a:gd name="connsiteX1" fmla="*/ 0 w 1777786"/>
              <a:gd name="connsiteY1" fmla="*/ 0 h 1536700"/>
              <a:gd name="connsiteX2" fmla="*/ 0 w 1777786"/>
              <a:gd name="connsiteY2" fmla="*/ 1308100 h 1536700"/>
              <a:gd name="connsiteX3" fmla="*/ 444500 w 1777786"/>
              <a:gd name="connsiteY3" fmla="*/ 1371600 h 1536700"/>
              <a:gd name="connsiteX4" fmla="*/ 977957 w 1777786"/>
              <a:gd name="connsiteY4" fmla="*/ 1293851 h 1536700"/>
              <a:gd name="connsiteX5" fmla="*/ 1390704 w 1777786"/>
              <a:gd name="connsiteY5" fmla="*/ 1381163 h 1536700"/>
              <a:gd name="connsiteX6" fmla="*/ 1712964 w 1777786"/>
              <a:gd name="connsiteY6" fmla="*/ 1295439 h 1536700"/>
              <a:gd name="connsiteX7" fmla="*/ 1770113 w 1777786"/>
              <a:gd name="connsiteY7" fmla="*/ 1068428 h 1536700"/>
              <a:gd name="connsiteX8" fmla="*/ 1666927 w 1777786"/>
              <a:gd name="connsiteY8" fmla="*/ 747755 h 1536700"/>
              <a:gd name="connsiteX9" fmla="*/ 1747888 w 1777786"/>
              <a:gd name="connsiteY9" fmla="*/ 482644 h 1536700"/>
              <a:gd name="connsiteX10" fmla="*/ 1668514 w 1777786"/>
              <a:gd name="connsiteY10" fmla="*/ 266746 h 1536700"/>
              <a:gd name="connsiteX11" fmla="*/ 1714500 w 1777786"/>
              <a:gd name="connsiteY11" fmla="*/ 0 h 1536700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9839 w 1777786"/>
              <a:gd name="connsiteY9" fmla="*/ 463638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2696 w 1777786"/>
              <a:gd name="connsiteY9" fmla="*/ 470781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2532 w 1719551"/>
              <a:gd name="connsiteY7" fmla="*/ 106608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84438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9551" h="1424555">
                <a:moveTo>
                  <a:pt x="1657274" y="0"/>
                </a:moveTo>
                <a:lnTo>
                  <a:pt x="0" y="0"/>
                </a:lnTo>
                <a:lnTo>
                  <a:pt x="0" y="1308100"/>
                </a:lnTo>
                <a:cubicBezTo>
                  <a:pt x="240833" y="1314487"/>
                  <a:pt x="375768" y="1424555"/>
                  <a:pt x="523935" y="1416088"/>
                </a:cubicBezTo>
                <a:cubicBezTo>
                  <a:pt x="672102" y="1407621"/>
                  <a:pt x="833496" y="1299672"/>
                  <a:pt x="977957" y="1293851"/>
                </a:cubicBezTo>
                <a:cubicBezTo>
                  <a:pt x="1122419" y="1288030"/>
                  <a:pt x="1268203" y="1380898"/>
                  <a:pt x="1390704" y="1381163"/>
                </a:cubicBezTo>
                <a:cubicBezTo>
                  <a:pt x="1513205" y="1381428"/>
                  <a:pt x="1534943" y="1300497"/>
                  <a:pt x="1712964" y="1295439"/>
                </a:cubicBezTo>
                <a:cubicBezTo>
                  <a:pt x="1672908" y="1131787"/>
                  <a:pt x="1689831" y="1145542"/>
                  <a:pt x="1679727" y="1066127"/>
                </a:cubicBezTo>
                <a:cubicBezTo>
                  <a:pt x="1662633" y="982072"/>
                  <a:pt x="1665472" y="845782"/>
                  <a:pt x="1666927" y="747755"/>
                </a:cubicBezTo>
                <a:cubicBezTo>
                  <a:pt x="1668383" y="649728"/>
                  <a:pt x="1703431" y="582383"/>
                  <a:pt x="1702696" y="470781"/>
                </a:cubicBezTo>
                <a:cubicBezTo>
                  <a:pt x="1701961" y="359179"/>
                  <a:pt x="1676084" y="345209"/>
                  <a:pt x="1668514" y="266746"/>
                </a:cubicBezTo>
                <a:cubicBezTo>
                  <a:pt x="1660944" y="188283"/>
                  <a:pt x="1719551" y="212554"/>
                  <a:pt x="1657274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0" name="439 Conector recto"/>
          <p:cNvCxnSpPr/>
          <p:nvPr/>
        </p:nvCxnSpPr>
        <p:spPr>
          <a:xfrm>
            <a:off x="3081009" y="1552106"/>
            <a:ext cx="1702657" cy="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recto"/>
          <p:cNvCxnSpPr/>
          <p:nvPr/>
        </p:nvCxnSpPr>
        <p:spPr>
          <a:xfrm>
            <a:off x="3081009" y="1977918"/>
            <a:ext cx="1659794" cy="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446 Conector recto"/>
          <p:cNvCxnSpPr/>
          <p:nvPr/>
        </p:nvCxnSpPr>
        <p:spPr>
          <a:xfrm>
            <a:off x="3081009" y="2404638"/>
            <a:ext cx="17074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recto"/>
          <p:cNvCxnSpPr/>
          <p:nvPr/>
        </p:nvCxnSpPr>
        <p:spPr>
          <a:xfrm rot="5400000">
            <a:off x="3280184" y="1784556"/>
            <a:ext cx="1316325" cy="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454 Conector recto"/>
          <p:cNvCxnSpPr/>
          <p:nvPr/>
        </p:nvCxnSpPr>
        <p:spPr>
          <a:xfrm rot="16200000" flipH="1">
            <a:off x="2808696" y="1827465"/>
            <a:ext cx="1404431" cy="2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457 Conector recto"/>
          <p:cNvCxnSpPr/>
          <p:nvPr/>
        </p:nvCxnSpPr>
        <p:spPr>
          <a:xfrm rot="5400000">
            <a:off x="3684044" y="1806940"/>
            <a:ext cx="1361569" cy="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476 CuadroTexto"/>
          <p:cNvSpPr txBox="1"/>
          <p:nvPr/>
        </p:nvSpPr>
        <p:spPr>
          <a:xfrm rot="16200000">
            <a:off x="2452549" y="1542717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KF (from)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8" name="477 CuadroTexto"/>
          <p:cNvSpPr txBox="1"/>
          <p:nvPr/>
        </p:nvSpPr>
        <p:spPr>
          <a:xfrm>
            <a:off x="3594298" y="78744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KF (to)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9" name="478 Conector recto"/>
          <p:cNvCxnSpPr/>
          <p:nvPr/>
        </p:nvCxnSpPr>
        <p:spPr>
          <a:xfrm>
            <a:off x="3086046" y="1047836"/>
            <a:ext cx="1500198" cy="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482 Conector recto"/>
          <p:cNvCxnSpPr/>
          <p:nvPr/>
        </p:nvCxnSpPr>
        <p:spPr>
          <a:xfrm rot="5400000">
            <a:off x="2443167" y="1695581"/>
            <a:ext cx="1143008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" name="490 Grupo"/>
          <p:cNvGrpSpPr/>
          <p:nvPr/>
        </p:nvGrpSpPr>
        <p:grpSpPr>
          <a:xfrm>
            <a:off x="3260885" y="1266097"/>
            <a:ext cx="110702" cy="114392"/>
            <a:chOff x="4383837" y="2457410"/>
            <a:chExt cx="285752" cy="295276"/>
          </a:xfrm>
        </p:grpSpPr>
        <p:cxnSp>
          <p:nvCxnSpPr>
            <p:cNvPr id="487" name="486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489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491 Grupo"/>
          <p:cNvGrpSpPr/>
          <p:nvPr/>
        </p:nvGrpSpPr>
        <p:grpSpPr>
          <a:xfrm>
            <a:off x="3668933" y="1696355"/>
            <a:ext cx="110702" cy="114392"/>
            <a:chOff x="4383837" y="2457410"/>
            <a:chExt cx="285752" cy="295276"/>
          </a:xfrm>
        </p:grpSpPr>
        <p:cxnSp>
          <p:nvCxnSpPr>
            <p:cNvPr id="493" name="492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493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494 Grupo"/>
          <p:cNvGrpSpPr/>
          <p:nvPr/>
        </p:nvGrpSpPr>
        <p:grpSpPr>
          <a:xfrm>
            <a:off x="4094383" y="2102028"/>
            <a:ext cx="110702" cy="114392"/>
            <a:chOff x="4383837" y="2457410"/>
            <a:chExt cx="285752" cy="295276"/>
          </a:xfrm>
        </p:grpSpPr>
        <p:cxnSp>
          <p:nvCxnSpPr>
            <p:cNvPr id="496" name="495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496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8" name="497 CuadroTexto"/>
          <p:cNvSpPr txBox="1"/>
          <p:nvPr/>
        </p:nvSpPr>
        <p:spPr>
          <a:xfrm>
            <a:off x="3514674" y="119633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0(1)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" name="498 CuadroTexto"/>
          <p:cNvSpPr txBox="1"/>
          <p:nvPr/>
        </p:nvSpPr>
        <p:spPr>
          <a:xfrm>
            <a:off x="3136906" y="162659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1(1)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0" name="499 CuadroTexto"/>
          <p:cNvSpPr txBox="1"/>
          <p:nvPr/>
        </p:nvSpPr>
        <p:spPr>
          <a:xfrm>
            <a:off x="4380030" y="119633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8(2)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" name="500 CuadroTexto"/>
          <p:cNvSpPr txBox="1"/>
          <p:nvPr/>
        </p:nvSpPr>
        <p:spPr>
          <a:xfrm>
            <a:off x="3972094" y="162659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5(2)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2" name="501 Grupo"/>
          <p:cNvGrpSpPr/>
          <p:nvPr/>
        </p:nvGrpSpPr>
        <p:grpSpPr>
          <a:xfrm>
            <a:off x="4081741" y="1266097"/>
            <a:ext cx="110702" cy="114392"/>
            <a:chOff x="4383837" y="2457410"/>
            <a:chExt cx="285752" cy="295276"/>
          </a:xfrm>
        </p:grpSpPr>
        <p:cxnSp>
          <p:nvCxnSpPr>
            <p:cNvPr id="503" name="502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503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504 Grupo"/>
          <p:cNvGrpSpPr/>
          <p:nvPr/>
        </p:nvGrpSpPr>
        <p:grpSpPr>
          <a:xfrm>
            <a:off x="4500841" y="1696355"/>
            <a:ext cx="110702" cy="114392"/>
            <a:chOff x="4383837" y="2457410"/>
            <a:chExt cx="285752" cy="295276"/>
          </a:xfrm>
        </p:grpSpPr>
        <p:cxnSp>
          <p:nvCxnSpPr>
            <p:cNvPr id="506" name="505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506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8" name="507 Grupo"/>
          <p:cNvGrpSpPr/>
          <p:nvPr/>
        </p:nvGrpSpPr>
        <p:grpSpPr>
          <a:xfrm>
            <a:off x="3243541" y="2102028"/>
            <a:ext cx="110702" cy="114392"/>
            <a:chOff x="4383837" y="2457410"/>
            <a:chExt cx="285752" cy="295276"/>
          </a:xfrm>
        </p:grpSpPr>
        <p:cxnSp>
          <p:nvCxnSpPr>
            <p:cNvPr id="509" name="508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509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510 CuadroTexto"/>
          <p:cNvSpPr txBox="1"/>
          <p:nvPr/>
        </p:nvSpPr>
        <p:spPr>
          <a:xfrm>
            <a:off x="3565694" y="203226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4(2)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2" name="511 Grupo"/>
          <p:cNvGrpSpPr/>
          <p:nvPr/>
        </p:nvGrpSpPr>
        <p:grpSpPr>
          <a:xfrm>
            <a:off x="4507191" y="2102028"/>
            <a:ext cx="110702" cy="114392"/>
            <a:chOff x="4383837" y="2457410"/>
            <a:chExt cx="285752" cy="295276"/>
          </a:xfrm>
        </p:grpSpPr>
        <p:cxnSp>
          <p:nvCxnSpPr>
            <p:cNvPr id="513" name="512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513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514 CuadroTexto"/>
          <p:cNvSpPr txBox="1"/>
          <p:nvPr/>
        </p:nvSpPr>
        <p:spPr>
          <a:xfrm>
            <a:off x="4800558" y="161934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6" name="515 CuadroTexto"/>
          <p:cNvSpPr txBox="1"/>
          <p:nvPr/>
        </p:nvSpPr>
        <p:spPr>
          <a:xfrm>
            <a:off x="3752856" y="244964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7" name="516 CuadroTexto"/>
          <p:cNvSpPr txBox="1"/>
          <p:nvPr/>
        </p:nvSpPr>
        <p:spPr>
          <a:xfrm>
            <a:off x="5657814" y="547770"/>
            <a:ext cx="22669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ST.EDGES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(compressed columns)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8" name="517 Forma libre"/>
          <p:cNvSpPr/>
          <p:nvPr/>
        </p:nvSpPr>
        <p:spPr>
          <a:xfrm>
            <a:off x="5867089" y="1163081"/>
            <a:ext cx="1719551" cy="1424555"/>
          </a:xfrm>
          <a:custGeom>
            <a:avLst/>
            <a:gdLst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985433"/>
              <a:gd name="connsiteY0" fmla="*/ 0 h 1386417"/>
              <a:gd name="connsiteX1" fmla="*/ 0 w 1985433"/>
              <a:gd name="connsiteY1" fmla="*/ 0 h 1386417"/>
              <a:gd name="connsiteX2" fmla="*/ 0 w 1985433"/>
              <a:gd name="connsiteY2" fmla="*/ 1308100 h 1386417"/>
              <a:gd name="connsiteX3" fmla="*/ 444500 w 1985433"/>
              <a:gd name="connsiteY3" fmla="*/ 1371600 h 1386417"/>
              <a:gd name="connsiteX4" fmla="*/ 889000 w 1985433"/>
              <a:gd name="connsiteY4" fmla="*/ 1257300 h 1386417"/>
              <a:gd name="connsiteX5" fmla="*/ 1320800 w 1985433"/>
              <a:gd name="connsiteY5" fmla="*/ 1384300 h 1386417"/>
              <a:gd name="connsiteX6" fmla="*/ 1638300 w 1985433"/>
              <a:gd name="connsiteY6" fmla="*/ 1244600 h 1386417"/>
              <a:gd name="connsiteX7" fmla="*/ 1752600 w 1985433"/>
              <a:gd name="connsiteY7" fmla="*/ 1016000 h 1386417"/>
              <a:gd name="connsiteX8" fmla="*/ 1587500 w 1985433"/>
              <a:gd name="connsiteY8" fmla="*/ 736600 h 1386417"/>
              <a:gd name="connsiteX9" fmla="*/ 1778000 w 1985433"/>
              <a:gd name="connsiteY9" fmla="*/ 469900 h 1386417"/>
              <a:gd name="connsiteX10" fmla="*/ 1625600 w 1985433"/>
              <a:gd name="connsiteY10" fmla="*/ 241300 h 1386417"/>
              <a:gd name="connsiteX11" fmla="*/ 1714500 w 1985433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791502"/>
              <a:gd name="connsiteY0" fmla="*/ 0 h 1386417"/>
              <a:gd name="connsiteX1" fmla="*/ 0 w 1791502"/>
              <a:gd name="connsiteY1" fmla="*/ 0 h 1386417"/>
              <a:gd name="connsiteX2" fmla="*/ 0 w 1791502"/>
              <a:gd name="connsiteY2" fmla="*/ 1308100 h 1386417"/>
              <a:gd name="connsiteX3" fmla="*/ 444500 w 1791502"/>
              <a:gd name="connsiteY3" fmla="*/ 1371600 h 1386417"/>
              <a:gd name="connsiteX4" fmla="*/ 889000 w 1791502"/>
              <a:gd name="connsiteY4" fmla="*/ 1257300 h 1386417"/>
              <a:gd name="connsiteX5" fmla="*/ 1320800 w 1791502"/>
              <a:gd name="connsiteY5" fmla="*/ 1384300 h 1386417"/>
              <a:gd name="connsiteX6" fmla="*/ 1638300 w 1791502"/>
              <a:gd name="connsiteY6" fmla="*/ 1244600 h 1386417"/>
              <a:gd name="connsiteX7" fmla="*/ 1752600 w 1791502"/>
              <a:gd name="connsiteY7" fmla="*/ 1016000 h 1386417"/>
              <a:gd name="connsiteX8" fmla="*/ 1587500 w 1791502"/>
              <a:gd name="connsiteY8" fmla="*/ 736600 h 1386417"/>
              <a:gd name="connsiteX9" fmla="*/ 1778000 w 1791502"/>
              <a:gd name="connsiteY9" fmla="*/ 469900 h 1386417"/>
              <a:gd name="connsiteX10" fmla="*/ 1668514 w 1791502"/>
              <a:gd name="connsiteY10" fmla="*/ 266746 h 1386417"/>
              <a:gd name="connsiteX11" fmla="*/ 1714500 w 1791502"/>
              <a:gd name="connsiteY11" fmla="*/ 0 h 1386417"/>
              <a:gd name="connsiteX0" fmla="*/ 1714500 w 1761390"/>
              <a:gd name="connsiteY0" fmla="*/ 0 h 1386417"/>
              <a:gd name="connsiteX1" fmla="*/ 0 w 1761390"/>
              <a:gd name="connsiteY1" fmla="*/ 0 h 1386417"/>
              <a:gd name="connsiteX2" fmla="*/ 0 w 1761390"/>
              <a:gd name="connsiteY2" fmla="*/ 1308100 h 1386417"/>
              <a:gd name="connsiteX3" fmla="*/ 444500 w 1761390"/>
              <a:gd name="connsiteY3" fmla="*/ 1371600 h 1386417"/>
              <a:gd name="connsiteX4" fmla="*/ 889000 w 1761390"/>
              <a:gd name="connsiteY4" fmla="*/ 1257300 h 1386417"/>
              <a:gd name="connsiteX5" fmla="*/ 1320800 w 1761390"/>
              <a:gd name="connsiteY5" fmla="*/ 1384300 h 1386417"/>
              <a:gd name="connsiteX6" fmla="*/ 1638300 w 1761390"/>
              <a:gd name="connsiteY6" fmla="*/ 1244600 h 1386417"/>
              <a:gd name="connsiteX7" fmla="*/ 1752600 w 1761390"/>
              <a:gd name="connsiteY7" fmla="*/ 1016000 h 1386417"/>
              <a:gd name="connsiteX8" fmla="*/ 1587500 w 1761390"/>
              <a:gd name="connsiteY8" fmla="*/ 736600 h 1386417"/>
              <a:gd name="connsiteX9" fmla="*/ 1747888 w 1761390"/>
              <a:gd name="connsiteY9" fmla="*/ 482644 h 1386417"/>
              <a:gd name="connsiteX10" fmla="*/ 1668514 w 1761390"/>
              <a:gd name="connsiteY10" fmla="*/ 266746 h 1386417"/>
              <a:gd name="connsiteX11" fmla="*/ 1714500 w 1761390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0057"/>
              <a:gd name="connsiteY0" fmla="*/ 0 h 1386417"/>
              <a:gd name="connsiteX1" fmla="*/ 0 w 1760057"/>
              <a:gd name="connsiteY1" fmla="*/ 0 h 1386417"/>
              <a:gd name="connsiteX2" fmla="*/ 0 w 1760057"/>
              <a:gd name="connsiteY2" fmla="*/ 1308100 h 1386417"/>
              <a:gd name="connsiteX3" fmla="*/ 444500 w 1760057"/>
              <a:gd name="connsiteY3" fmla="*/ 1371600 h 1386417"/>
              <a:gd name="connsiteX4" fmla="*/ 889000 w 1760057"/>
              <a:gd name="connsiteY4" fmla="*/ 1257300 h 1386417"/>
              <a:gd name="connsiteX5" fmla="*/ 1320800 w 1760057"/>
              <a:gd name="connsiteY5" fmla="*/ 1384300 h 1386417"/>
              <a:gd name="connsiteX6" fmla="*/ 1638300 w 1760057"/>
              <a:gd name="connsiteY6" fmla="*/ 1244600 h 1386417"/>
              <a:gd name="connsiteX7" fmla="*/ 1752600 w 1760057"/>
              <a:gd name="connsiteY7" fmla="*/ 1016000 h 1386417"/>
              <a:gd name="connsiteX8" fmla="*/ 1666927 w 1760057"/>
              <a:gd name="connsiteY8" fmla="*/ 747755 h 1386417"/>
              <a:gd name="connsiteX9" fmla="*/ 1747888 w 1760057"/>
              <a:gd name="connsiteY9" fmla="*/ 482644 h 1386417"/>
              <a:gd name="connsiteX10" fmla="*/ 1668514 w 1760057"/>
              <a:gd name="connsiteY10" fmla="*/ 266746 h 1386417"/>
              <a:gd name="connsiteX11" fmla="*/ 1714500 w 1760057"/>
              <a:gd name="connsiteY11" fmla="*/ 0 h 1386417"/>
              <a:gd name="connsiteX0" fmla="*/ 1714500 w 1774884"/>
              <a:gd name="connsiteY0" fmla="*/ 0 h 1386417"/>
              <a:gd name="connsiteX1" fmla="*/ 0 w 1774884"/>
              <a:gd name="connsiteY1" fmla="*/ 0 h 1386417"/>
              <a:gd name="connsiteX2" fmla="*/ 0 w 1774884"/>
              <a:gd name="connsiteY2" fmla="*/ 1308100 h 1386417"/>
              <a:gd name="connsiteX3" fmla="*/ 444500 w 1774884"/>
              <a:gd name="connsiteY3" fmla="*/ 1371600 h 1386417"/>
              <a:gd name="connsiteX4" fmla="*/ 889000 w 1774884"/>
              <a:gd name="connsiteY4" fmla="*/ 1257300 h 1386417"/>
              <a:gd name="connsiteX5" fmla="*/ 1320800 w 1774884"/>
              <a:gd name="connsiteY5" fmla="*/ 1384300 h 1386417"/>
              <a:gd name="connsiteX6" fmla="*/ 1638300 w 1774884"/>
              <a:gd name="connsiteY6" fmla="*/ 1244600 h 1386417"/>
              <a:gd name="connsiteX7" fmla="*/ 1770113 w 1774884"/>
              <a:gd name="connsiteY7" fmla="*/ 1068428 h 1386417"/>
              <a:gd name="connsiteX8" fmla="*/ 1666927 w 1774884"/>
              <a:gd name="connsiteY8" fmla="*/ 747755 h 1386417"/>
              <a:gd name="connsiteX9" fmla="*/ 1747888 w 1774884"/>
              <a:gd name="connsiteY9" fmla="*/ 482644 h 1386417"/>
              <a:gd name="connsiteX10" fmla="*/ 1668514 w 1774884"/>
              <a:gd name="connsiteY10" fmla="*/ 266746 h 1386417"/>
              <a:gd name="connsiteX11" fmla="*/ 1714500 w 1774884"/>
              <a:gd name="connsiteY11" fmla="*/ 0 h 1386417"/>
              <a:gd name="connsiteX0" fmla="*/ 1714500 w 1787849"/>
              <a:gd name="connsiteY0" fmla="*/ 0 h 1390656"/>
              <a:gd name="connsiteX1" fmla="*/ 0 w 1787849"/>
              <a:gd name="connsiteY1" fmla="*/ 0 h 1390656"/>
              <a:gd name="connsiteX2" fmla="*/ 0 w 1787849"/>
              <a:gd name="connsiteY2" fmla="*/ 1308100 h 1390656"/>
              <a:gd name="connsiteX3" fmla="*/ 444500 w 1787849"/>
              <a:gd name="connsiteY3" fmla="*/ 1371600 h 1390656"/>
              <a:gd name="connsiteX4" fmla="*/ 889000 w 1787849"/>
              <a:gd name="connsiteY4" fmla="*/ 1257300 h 1390656"/>
              <a:gd name="connsiteX5" fmla="*/ 1320800 w 1787849"/>
              <a:gd name="connsiteY5" fmla="*/ 1384300 h 1390656"/>
              <a:gd name="connsiteX6" fmla="*/ 1712964 w 1787849"/>
              <a:gd name="connsiteY6" fmla="*/ 1295439 h 1390656"/>
              <a:gd name="connsiteX7" fmla="*/ 1770113 w 1787849"/>
              <a:gd name="connsiteY7" fmla="*/ 1068428 h 1390656"/>
              <a:gd name="connsiteX8" fmla="*/ 1666927 w 1787849"/>
              <a:gd name="connsiteY8" fmla="*/ 747755 h 1390656"/>
              <a:gd name="connsiteX9" fmla="*/ 1747888 w 1787849"/>
              <a:gd name="connsiteY9" fmla="*/ 482644 h 1390656"/>
              <a:gd name="connsiteX10" fmla="*/ 1668514 w 1787849"/>
              <a:gd name="connsiteY10" fmla="*/ 266746 h 1390656"/>
              <a:gd name="connsiteX11" fmla="*/ 1714500 w 1787849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87519"/>
              <a:gd name="connsiteX1" fmla="*/ 0 w 1777786"/>
              <a:gd name="connsiteY1" fmla="*/ 0 h 1387519"/>
              <a:gd name="connsiteX2" fmla="*/ 0 w 1777786"/>
              <a:gd name="connsiteY2" fmla="*/ 1308100 h 1387519"/>
              <a:gd name="connsiteX3" fmla="*/ 444500 w 1777786"/>
              <a:gd name="connsiteY3" fmla="*/ 1371600 h 1387519"/>
              <a:gd name="connsiteX4" fmla="*/ 889000 w 1777786"/>
              <a:gd name="connsiteY4" fmla="*/ 1257300 h 1387519"/>
              <a:gd name="connsiteX5" fmla="*/ 1390704 w 1777786"/>
              <a:gd name="connsiteY5" fmla="*/ 1381163 h 1387519"/>
              <a:gd name="connsiteX6" fmla="*/ 1712964 w 1777786"/>
              <a:gd name="connsiteY6" fmla="*/ 1295439 h 1387519"/>
              <a:gd name="connsiteX7" fmla="*/ 1770113 w 1777786"/>
              <a:gd name="connsiteY7" fmla="*/ 1068428 h 1387519"/>
              <a:gd name="connsiteX8" fmla="*/ 1666927 w 1777786"/>
              <a:gd name="connsiteY8" fmla="*/ 747755 h 1387519"/>
              <a:gd name="connsiteX9" fmla="*/ 1747888 w 1777786"/>
              <a:gd name="connsiteY9" fmla="*/ 482644 h 1387519"/>
              <a:gd name="connsiteX10" fmla="*/ 1668514 w 1777786"/>
              <a:gd name="connsiteY10" fmla="*/ 266746 h 1387519"/>
              <a:gd name="connsiteX11" fmla="*/ 1714500 w 1777786"/>
              <a:gd name="connsiteY11" fmla="*/ 0 h 1387519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536700"/>
              <a:gd name="connsiteX1" fmla="*/ 0 w 1777786"/>
              <a:gd name="connsiteY1" fmla="*/ 0 h 1536700"/>
              <a:gd name="connsiteX2" fmla="*/ 0 w 1777786"/>
              <a:gd name="connsiteY2" fmla="*/ 1308100 h 1536700"/>
              <a:gd name="connsiteX3" fmla="*/ 444500 w 1777786"/>
              <a:gd name="connsiteY3" fmla="*/ 1371600 h 1536700"/>
              <a:gd name="connsiteX4" fmla="*/ 977957 w 1777786"/>
              <a:gd name="connsiteY4" fmla="*/ 1293851 h 1536700"/>
              <a:gd name="connsiteX5" fmla="*/ 1390704 w 1777786"/>
              <a:gd name="connsiteY5" fmla="*/ 1381163 h 1536700"/>
              <a:gd name="connsiteX6" fmla="*/ 1712964 w 1777786"/>
              <a:gd name="connsiteY6" fmla="*/ 1295439 h 1536700"/>
              <a:gd name="connsiteX7" fmla="*/ 1770113 w 1777786"/>
              <a:gd name="connsiteY7" fmla="*/ 1068428 h 1536700"/>
              <a:gd name="connsiteX8" fmla="*/ 1666927 w 1777786"/>
              <a:gd name="connsiteY8" fmla="*/ 747755 h 1536700"/>
              <a:gd name="connsiteX9" fmla="*/ 1747888 w 1777786"/>
              <a:gd name="connsiteY9" fmla="*/ 482644 h 1536700"/>
              <a:gd name="connsiteX10" fmla="*/ 1668514 w 1777786"/>
              <a:gd name="connsiteY10" fmla="*/ 266746 h 1536700"/>
              <a:gd name="connsiteX11" fmla="*/ 1714500 w 1777786"/>
              <a:gd name="connsiteY11" fmla="*/ 0 h 1536700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9839 w 1777786"/>
              <a:gd name="connsiteY9" fmla="*/ 463638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2696 w 1777786"/>
              <a:gd name="connsiteY9" fmla="*/ 470781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2532 w 1719551"/>
              <a:gd name="connsiteY7" fmla="*/ 106608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84438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9551" h="1424555">
                <a:moveTo>
                  <a:pt x="1657274" y="0"/>
                </a:moveTo>
                <a:lnTo>
                  <a:pt x="0" y="0"/>
                </a:lnTo>
                <a:lnTo>
                  <a:pt x="0" y="1308100"/>
                </a:lnTo>
                <a:cubicBezTo>
                  <a:pt x="240833" y="1314487"/>
                  <a:pt x="375768" y="1424555"/>
                  <a:pt x="523935" y="1416088"/>
                </a:cubicBezTo>
                <a:cubicBezTo>
                  <a:pt x="672102" y="1407621"/>
                  <a:pt x="833496" y="1299672"/>
                  <a:pt x="977957" y="1293851"/>
                </a:cubicBezTo>
                <a:cubicBezTo>
                  <a:pt x="1122419" y="1288030"/>
                  <a:pt x="1268203" y="1380898"/>
                  <a:pt x="1390704" y="1381163"/>
                </a:cubicBezTo>
                <a:cubicBezTo>
                  <a:pt x="1513205" y="1381428"/>
                  <a:pt x="1534943" y="1300497"/>
                  <a:pt x="1712964" y="1295439"/>
                </a:cubicBezTo>
                <a:cubicBezTo>
                  <a:pt x="1672908" y="1131787"/>
                  <a:pt x="1689831" y="1145542"/>
                  <a:pt x="1679727" y="1066127"/>
                </a:cubicBezTo>
                <a:cubicBezTo>
                  <a:pt x="1662633" y="982072"/>
                  <a:pt x="1665472" y="845782"/>
                  <a:pt x="1666927" y="747755"/>
                </a:cubicBezTo>
                <a:cubicBezTo>
                  <a:pt x="1668383" y="649728"/>
                  <a:pt x="1703431" y="582383"/>
                  <a:pt x="1702696" y="470781"/>
                </a:cubicBezTo>
                <a:cubicBezTo>
                  <a:pt x="1701961" y="359179"/>
                  <a:pt x="1676084" y="345209"/>
                  <a:pt x="1668514" y="266746"/>
                </a:cubicBezTo>
                <a:cubicBezTo>
                  <a:pt x="1660944" y="188283"/>
                  <a:pt x="1719551" y="212554"/>
                  <a:pt x="1657274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19" name="518 Conector recto"/>
          <p:cNvCxnSpPr/>
          <p:nvPr/>
        </p:nvCxnSpPr>
        <p:spPr>
          <a:xfrm>
            <a:off x="5867091" y="1591708"/>
            <a:ext cx="1702657" cy="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519 Conector recto"/>
          <p:cNvCxnSpPr/>
          <p:nvPr/>
        </p:nvCxnSpPr>
        <p:spPr>
          <a:xfrm>
            <a:off x="6292878" y="2014358"/>
            <a:ext cx="1234007" cy="3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520 Conector recto"/>
          <p:cNvCxnSpPr/>
          <p:nvPr/>
        </p:nvCxnSpPr>
        <p:spPr>
          <a:xfrm flipV="1">
            <a:off x="6724678" y="2444241"/>
            <a:ext cx="849832" cy="1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521 Conector recto"/>
          <p:cNvCxnSpPr/>
          <p:nvPr/>
        </p:nvCxnSpPr>
        <p:spPr>
          <a:xfrm rot="5400000">
            <a:off x="6083306" y="1805010"/>
            <a:ext cx="1280139" cy="2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522 Conector recto"/>
          <p:cNvCxnSpPr/>
          <p:nvPr/>
        </p:nvCxnSpPr>
        <p:spPr>
          <a:xfrm rot="16200000" flipH="1">
            <a:off x="5870184" y="1591661"/>
            <a:ext cx="854690" cy="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523 Conector recto"/>
          <p:cNvCxnSpPr/>
          <p:nvPr/>
        </p:nvCxnSpPr>
        <p:spPr>
          <a:xfrm rot="5400000">
            <a:off x="6470126" y="1846542"/>
            <a:ext cx="1361569" cy="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524 CuadroTexto"/>
          <p:cNvSpPr txBox="1"/>
          <p:nvPr/>
        </p:nvSpPr>
        <p:spPr>
          <a:xfrm rot="16200000">
            <a:off x="5238631" y="1582319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KF (from)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525 CuadroTexto"/>
          <p:cNvSpPr txBox="1"/>
          <p:nvPr/>
        </p:nvSpPr>
        <p:spPr>
          <a:xfrm>
            <a:off x="6380380" y="827051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KF (to)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7" name="526 Conector recto"/>
          <p:cNvCxnSpPr/>
          <p:nvPr/>
        </p:nvCxnSpPr>
        <p:spPr>
          <a:xfrm>
            <a:off x="5872128" y="1087438"/>
            <a:ext cx="1500198" cy="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527 Conector recto"/>
          <p:cNvCxnSpPr/>
          <p:nvPr/>
        </p:nvCxnSpPr>
        <p:spPr>
          <a:xfrm rot="5400000">
            <a:off x="5229249" y="1735183"/>
            <a:ext cx="1143008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528 Grupo"/>
          <p:cNvGrpSpPr/>
          <p:nvPr/>
        </p:nvGrpSpPr>
        <p:grpSpPr>
          <a:xfrm>
            <a:off x="6046967" y="1305699"/>
            <a:ext cx="110702" cy="114392"/>
            <a:chOff x="4383837" y="2457410"/>
            <a:chExt cx="285752" cy="295276"/>
          </a:xfrm>
        </p:grpSpPr>
        <p:cxnSp>
          <p:nvCxnSpPr>
            <p:cNvPr id="530" name="529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530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531 Grupo"/>
          <p:cNvGrpSpPr/>
          <p:nvPr/>
        </p:nvGrpSpPr>
        <p:grpSpPr>
          <a:xfrm>
            <a:off x="6455015" y="1735957"/>
            <a:ext cx="110702" cy="114392"/>
            <a:chOff x="4383837" y="2457410"/>
            <a:chExt cx="285752" cy="295276"/>
          </a:xfrm>
        </p:grpSpPr>
        <p:cxnSp>
          <p:nvCxnSpPr>
            <p:cNvPr id="533" name="532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533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5" name="534 Grupo"/>
          <p:cNvGrpSpPr/>
          <p:nvPr/>
        </p:nvGrpSpPr>
        <p:grpSpPr>
          <a:xfrm>
            <a:off x="6880465" y="2141630"/>
            <a:ext cx="110702" cy="114392"/>
            <a:chOff x="4383837" y="2457410"/>
            <a:chExt cx="285752" cy="295276"/>
          </a:xfrm>
        </p:grpSpPr>
        <p:cxnSp>
          <p:nvCxnSpPr>
            <p:cNvPr id="536" name="535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536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541 Grupo"/>
          <p:cNvGrpSpPr/>
          <p:nvPr/>
        </p:nvGrpSpPr>
        <p:grpSpPr>
          <a:xfrm>
            <a:off x="6867823" y="1305699"/>
            <a:ext cx="110702" cy="114392"/>
            <a:chOff x="4383837" y="2457410"/>
            <a:chExt cx="285752" cy="295276"/>
          </a:xfrm>
        </p:grpSpPr>
        <p:cxnSp>
          <p:nvCxnSpPr>
            <p:cNvPr id="543" name="542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543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544 Grupo"/>
          <p:cNvGrpSpPr/>
          <p:nvPr/>
        </p:nvGrpSpPr>
        <p:grpSpPr>
          <a:xfrm>
            <a:off x="7286923" y="1735957"/>
            <a:ext cx="110702" cy="114392"/>
            <a:chOff x="4383837" y="2457410"/>
            <a:chExt cx="285752" cy="295276"/>
          </a:xfrm>
        </p:grpSpPr>
        <p:cxnSp>
          <p:nvCxnSpPr>
            <p:cNvPr id="546" name="545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546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551 Grupo"/>
          <p:cNvGrpSpPr/>
          <p:nvPr/>
        </p:nvGrpSpPr>
        <p:grpSpPr>
          <a:xfrm>
            <a:off x="7293273" y="2141630"/>
            <a:ext cx="110702" cy="114392"/>
            <a:chOff x="4383837" y="2457410"/>
            <a:chExt cx="285752" cy="295276"/>
          </a:xfrm>
        </p:grpSpPr>
        <p:cxnSp>
          <p:nvCxnSpPr>
            <p:cNvPr id="553" name="552 Conector recto"/>
            <p:cNvCxnSpPr/>
            <p:nvPr/>
          </p:nvCxnSpPr>
          <p:spPr>
            <a:xfrm rot="5400000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553 Conector recto"/>
            <p:cNvCxnSpPr/>
            <p:nvPr/>
          </p:nvCxnSpPr>
          <p:spPr>
            <a:xfrm rot="16200000" flipH="1">
              <a:off x="4379075" y="2462172"/>
              <a:ext cx="295276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5" name="554 CuadroTexto"/>
          <p:cNvSpPr txBox="1"/>
          <p:nvPr/>
        </p:nvSpPr>
        <p:spPr>
          <a:xfrm>
            <a:off x="7586640" y="165894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6" name="555 CuadroTexto"/>
          <p:cNvSpPr txBox="1"/>
          <p:nvPr/>
        </p:nvSpPr>
        <p:spPr>
          <a:xfrm>
            <a:off x="6538938" y="248924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2" name="561 Documento"/>
          <p:cNvSpPr/>
          <p:nvPr/>
        </p:nvSpPr>
        <p:spPr>
          <a:xfrm>
            <a:off x="6397652" y="123489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562 Documento"/>
          <p:cNvSpPr/>
          <p:nvPr/>
        </p:nvSpPr>
        <p:spPr>
          <a:xfrm>
            <a:off x="6791352" y="167939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563 Documento"/>
          <p:cNvSpPr/>
          <p:nvPr/>
        </p:nvSpPr>
        <p:spPr>
          <a:xfrm>
            <a:off x="7210452" y="124759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565 CuadroTexto"/>
          <p:cNvSpPr txBox="1"/>
          <p:nvPr/>
        </p:nvSpPr>
        <p:spPr>
          <a:xfrm>
            <a:off x="8461785" y="1339728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shortest paths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7" name="566 Rectángulo"/>
          <p:cNvSpPr/>
          <p:nvPr/>
        </p:nvSpPr>
        <p:spPr>
          <a:xfrm>
            <a:off x="8372458" y="159364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568 Rectángulo"/>
          <p:cNvSpPr/>
          <p:nvPr/>
        </p:nvSpPr>
        <p:spPr>
          <a:xfrm>
            <a:off x="8872524" y="159364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569 Rectángulo"/>
          <p:cNvSpPr/>
          <p:nvPr/>
        </p:nvSpPr>
        <p:spPr>
          <a:xfrm>
            <a:off x="9372590" y="159364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570 Rectángulo"/>
          <p:cNvSpPr/>
          <p:nvPr/>
        </p:nvSpPr>
        <p:spPr>
          <a:xfrm>
            <a:off x="9872656" y="1593644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574 CuadroTexto"/>
          <p:cNvSpPr txBox="1"/>
          <p:nvPr/>
        </p:nvSpPr>
        <p:spPr>
          <a:xfrm>
            <a:off x="9416118" y="165884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9" name="578 CuadroTexto"/>
          <p:cNvSpPr txBox="1"/>
          <p:nvPr/>
        </p:nvSpPr>
        <p:spPr>
          <a:xfrm>
            <a:off x="8503342" y="168424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0" name="579 CuadroTexto"/>
          <p:cNvSpPr txBox="1"/>
          <p:nvPr/>
        </p:nvSpPr>
        <p:spPr>
          <a:xfrm>
            <a:off x="9011342" y="168424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1" name="580 CuadroTexto"/>
          <p:cNvSpPr txBox="1"/>
          <p:nvPr/>
        </p:nvSpPr>
        <p:spPr>
          <a:xfrm>
            <a:off x="9989242" y="168424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82" name="581 Forma"/>
          <p:cNvCxnSpPr>
            <a:stCxn id="564" idx="3"/>
            <a:endCxn id="567" idx="1"/>
          </p:cNvCxnSpPr>
          <p:nvPr/>
        </p:nvCxnSpPr>
        <p:spPr>
          <a:xfrm>
            <a:off x="7477172" y="1375715"/>
            <a:ext cx="895286" cy="4322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584 Conector curvado"/>
          <p:cNvCxnSpPr>
            <a:stCxn id="581" idx="3"/>
            <a:endCxn id="168" idx="1"/>
          </p:cNvCxnSpPr>
          <p:nvPr/>
        </p:nvCxnSpPr>
        <p:spPr>
          <a:xfrm flipV="1">
            <a:off x="10254058" y="1097739"/>
            <a:ext cx="1158820" cy="713461"/>
          </a:xfrm>
          <a:prstGeom prst="curvedConnector3">
            <a:avLst>
              <a:gd name="adj1" fmla="val 50000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4" name="593 Grupo"/>
          <p:cNvGrpSpPr/>
          <p:nvPr/>
        </p:nvGrpSpPr>
        <p:grpSpPr>
          <a:xfrm>
            <a:off x="9026051" y="4186210"/>
            <a:ext cx="1000049" cy="1724028"/>
            <a:chOff x="7586717" y="1247564"/>
            <a:chExt cx="1000049" cy="1724028"/>
          </a:xfrm>
        </p:grpSpPr>
        <p:sp>
          <p:nvSpPr>
            <p:cNvPr id="595" name="594 Rectángulo"/>
            <p:cNvSpPr/>
            <p:nvPr/>
          </p:nvSpPr>
          <p:spPr>
            <a:xfrm>
              <a:off x="7586717" y="21111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595 Rectángulo"/>
            <p:cNvSpPr/>
            <p:nvPr/>
          </p:nvSpPr>
          <p:spPr>
            <a:xfrm>
              <a:off x="7586717" y="12475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596 Rectángulo"/>
            <p:cNvSpPr/>
            <p:nvPr/>
          </p:nvSpPr>
          <p:spPr>
            <a:xfrm>
              <a:off x="7586717" y="16793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597 Rectángulo"/>
            <p:cNvSpPr/>
            <p:nvPr/>
          </p:nvSpPr>
          <p:spPr>
            <a:xfrm>
              <a:off x="7586717" y="2542964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598 Rectángulo"/>
            <p:cNvSpPr/>
            <p:nvPr/>
          </p:nvSpPr>
          <p:spPr>
            <a:xfrm>
              <a:off x="8086700" y="21111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599 Rectángulo"/>
            <p:cNvSpPr/>
            <p:nvPr/>
          </p:nvSpPr>
          <p:spPr>
            <a:xfrm>
              <a:off x="8086700" y="12475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600 Rectángulo"/>
            <p:cNvSpPr/>
            <p:nvPr/>
          </p:nvSpPr>
          <p:spPr>
            <a:xfrm>
              <a:off x="8086700" y="16793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601 Rectángulo"/>
            <p:cNvSpPr/>
            <p:nvPr/>
          </p:nvSpPr>
          <p:spPr>
            <a:xfrm>
              <a:off x="8086700" y="2542964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3" name="602 CuadroTexto"/>
          <p:cNvSpPr txBox="1"/>
          <p:nvPr/>
        </p:nvSpPr>
        <p:spPr>
          <a:xfrm>
            <a:off x="8787937" y="3846568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Relative poses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map&lt;&gt;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" name="603 CuadroTexto"/>
          <p:cNvSpPr txBox="1"/>
          <p:nvPr/>
        </p:nvSpPr>
        <p:spPr>
          <a:xfrm>
            <a:off x="9117781" y="425775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5" name="604 CuadroTexto"/>
          <p:cNvSpPr txBox="1"/>
          <p:nvPr/>
        </p:nvSpPr>
        <p:spPr>
          <a:xfrm>
            <a:off x="9117781" y="468164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6" name="605 CuadroTexto"/>
          <p:cNvSpPr txBox="1"/>
          <p:nvPr/>
        </p:nvSpPr>
        <p:spPr>
          <a:xfrm>
            <a:off x="9069522" y="512315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7" name="606 CuadroTexto"/>
          <p:cNvSpPr txBox="1"/>
          <p:nvPr/>
        </p:nvSpPr>
        <p:spPr>
          <a:xfrm>
            <a:off x="9117781" y="554842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1" name="610 CuadroTexto"/>
          <p:cNvSpPr txBox="1"/>
          <p:nvPr/>
        </p:nvSpPr>
        <p:spPr>
          <a:xfrm>
            <a:off x="9564822" y="512315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54" name="653 Grupo"/>
          <p:cNvGrpSpPr/>
          <p:nvPr/>
        </p:nvGrpSpPr>
        <p:grpSpPr>
          <a:xfrm>
            <a:off x="6644797" y="4162381"/>
            <a:ext cx="1000049" cy="2581309"/>
            <a:chOff x="4300492" y="4162381"/>
            <a:chExt cx="1000049" cy="2581309"/>
          </a:xfrm>
        </p:grpSpPr>
        <p:sp>
          <p:nvSpPr>
            <p:cNvPr id="614" name="613 Rectángulo"/>
            <p:cNvSpPr/>
            <p:nvPr/>
          </p:nvSpPr>
          <p:spPr>
            <a:xfrm>
              <a:off x="4300492" y="5025981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614 Rectángulo"/>
            <p:cNvSpPr/>
            <p:nvPr/>
          </p:nvSpPr>
          <p:spPr>
            <a:xfrm>
              <a:off x="4300492" y="4162381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615 Rectángulo"/>
            <p:cNvSpPr/>
            <p:nvPr/>
          </p:nvSpPr>
          <p:spPr>
            <a:xfrm>
              <a:off x="4300492" y="4594181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616 Rectángulo"/>
            <p:cNvSpPr/>
            <p:nvPr/>
          </p:nvSpPr>
          <p:spPr>
            <a:xfrm>
              <a:off x="4300492" y="5457781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617 Rectángulo"/>
            <p:cNvSpPr/>
            <p:nvPr/>
          </p:nvSpPr>
          <p:spPr>
            <a:xfrm>
              <a:off x="4800475" y="5025981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618 Rectángulo"/>
            <p:cNvSpPr/>
            <p:nvPr/>
          </p:nvSpPr>
          <p:spPr>
            <a:xfrm>
              <a:off x="4800475" y="4162381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619 Rectángulo"/>
            <p:cNvSpPr/>
            <p:nvPr/>
          </p:nvSpPr>
          <p:spPr>
            <a:xfrm>
              <a:off x="4800475" y="4594181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620 Rectángulo"/>
            <p:cNvSpPr/>
            <p:nvPr/>
          </p:nvSpPr>
          <p:spPr>
            <a:xfrm>
              <a:off x="4800475" y="5457781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621 CuadroTexto"/>
            <p:cNvSpPr txBox="1"/>
            <p:nvPr/>
          </p:nvSpPr>
          <p:spPr>
            <a:xfrm>
              <a:off x="4392222" y="4233929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itchFamily="49" charset="0"/>
                  <a:cs typeface="Courier New" pitchFamily="49" charset="0"/>
                </a:rPr>
                <a:t>ID</a:t>
              </a:r>
              <a:endParaRPr lang="en-US" sz="105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3" name="622 CuadroTexto"/>
            <p:cNvSpPr txBox="1"/>
            <p:nvPr/>
          </p:nvSpPr>
          <p:spPr>
            <a:xfrm>
              <a:off x="4392222" y="4657816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Courier New" pitchFamily="49" charset="0"/>
                  <a:cs typeface="Courier New" pitchFamily="49" charset="0"/>
                </a:rPr>
                <a:t>ID</a:t>
              </a:r>
              <a:endParaRPr lang="en-US" sz="105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4" name="623 CuadroTexto"/>
            <p:cNvSpPr txBox="1"/>
            <p:nvPr/>
          </p:nvSpPr>
          <p:spPr>
            <a:xfrm>
              <a:off x="4343963" y="5099327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105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5" name="624 CuadroTexto"/>
            <p:cNvSpPr txBox="1"/>
            <p:nvPr/>
          </p:nvSpPr>
          <p:spPr>
            <a:xfrm>
              <a:off x="4392222" y="5524591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Courier New" pitchFamily="49" charset="0"/>
                  <a:cs typeface="Courier New" pitchFamily="49" charset="0"/>
                </a:rPr>
                <a:t>ID</a:t>
              </a:r>
              <a:endParaRPr lang="en-US" sz="105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6" name="625 Documento"/>
            <p:cNvSpPr/>
            <p:nvPr/>
          </p:nvSpPr>
          <p:spPr>
            <a:xfrm>
              <a:off x="4900545" y="4241672"/>
              <a:ext cx="266720" cy="25624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626 Documento"/>
            <p:cNvSpPr/>
            <p:nvPr/>
          </p:nvSpPr>
          <p:spPr>
            <a:xfrm>
              <a:off x="4900545" y="4665558"/>
              <a:ext cx="266720" cy="25624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627 Documento"/>
            <p:cNvSpPr/>
            <p:nvPr/>
          </p:nvSpPr>
          <p:spPr>
            <a:xfrm>
              <a:off x="4900545" y="5551383"/>
              <a:ext cx="266720" cy="25624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628 CuadroTexto"/>
            <p:cNvSpPr txBox="1"/>
            <p:nvPr/>
          </p:nvSpPr>
          <p:spPr>
            <a:xfrm>
              <a:off x="4839263" y="5099327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105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0" name="629 Rectángulo"/>
            <p:cNvSpPr/>
            <p:nvPr/>
          </p:nvSpPr>
          <p:spPr>
            <a:xfrm>
              <a:off x="4300492" y="5886437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630 Rectángulo"/>
            <p:cNvSpPr/>
            <p:nvPr/>
          </p:nvSpPr>
          <p:spPr>
            <a:xfrm>
              <a:off x="4800475" y="5886437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631 CuadroTexto"/>
            <p:cNvSpPr txBox="1"/>
            <p:nvPr/>
          </p:nvSpPr>
          <p:spPr>
            <a:xfrm>
              <a:off x="4392222" y="5953247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Courier New" pitchFamily="49" charset="0"/>
                  <a:cs typeface="Courier New" pitchFamily="49" charset="0"/>
                </a:rPr>
                <a:t>ID</a:t>
              </a:r>
              <a:endParaRPr lang="en-US" sz="105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3" name="632 Documento"/>
            <p:cNvSpPr/>
            <p:nvPr/>
          </p:nvSpPr>
          <p:spPr>
            <a:xfrm>
              <a:off x="4900545" y="5980039"/>
              <a:ext cx="266720" cy="25624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633 Rectángulo"/>
            <p:cNvSpPr/>
            <p:nvPr/>
          </p:nvSpPr>
          <p:spPr>
            <a:xfrm>
              <a:off x="4300492" y="6315062"/>
              <a:ext cx="50006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634 Rectángulo"/>
            <p:cNvSpPr/>
            <p:nvPr/>
          </p:nvSpPr>
          <p:spPr>
            <a:xfrm>
              <a:off x="4800475" y="6315062"/>
              <a:ext cx="500066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635 CuadroTexto"/>
            <p:cNvSpPr txBox="1"/>
            <p:nvPr/>
          </p:nvSpPr>
          <p:spPr>
            <a:xfrm>
              <a:off x="4392222" y="6381872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Courier New" pitchFamily="49" charset="0"/>
                  <a:cs typeface="Courier New" pitchFamily="49" charset="0"/>
                </a:rPr>
                <a:t>ID</a:t>
              </a:r>
              <a:endParaRPr lang="en-US" sz="105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7" name="636 Documento"/>
            <p:cNvSpPr/>
            <p:nvPr/>
          </p:nvSpPr>
          <p:spPr>
            <a:xfrm>
              <a:off x="4900545" y="6408664"/>
              <a:ext cx="266720" cy="25624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8" name="637 CuadroTexto"/>
          <p:cNvSpPr txBox="1"/>
          <p:nvPr/>
        </p:nvSpPr>
        <p:spPr>
          <a:xfrm>
            <a:off x="6359045" y="3814732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ST.N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map_as_vector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9" name="638 Forma"/>
          <p:cNvCxnSpPr/>
          <p:nvPr/>
        </p:nvCxnSpPr>
        <p:spPr>
          <a:xfrm>
            <a:off x="7511570" y="4369793"/>
            <a:ext cx="1514481" cy="462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652 CuadroTexto"/>
          <p:cNvSpPr txBox="1"/>
          <p:nvPr/>
        </p:nvSpPr>
        <p:spPr>
          <a:xfrm>
            <a:off x="9551893" y="423303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Pose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" name="654 CuadroTexto"/>
          <p:cNvSpPr txBox="1"/>
          <p:nvPr/>
        </p:nvSpPr>
        <p:spPr>
          <a:xfrm>
            <a:off x="9551893" y="466835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Pose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6" name="655 CuadroTexto"/>
          <p:cNvSpPr txBox="1"/>
          <p:nvPr/>
        </p:nvSpPr>
        <p:spPr>
          <a:xfrm>
            <a:off x="9551893" y="555989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Pose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7" name="656 Rectángulo redondeado"/>
          <p:cNvSpPr/>
          <p:nvPr/>
        </p:nvSpPr>
        <p:spPr>
          <a:xfrm>
            <a:off x="2300228" y="7315194"/>
            <a:ext cx="18073814" cy="5000660"/>
          </a:xfrm>
          <a:prstGeom prst="roundRect">
            <a:avLst>
              <a:gd name="adj" fmla="val 516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8" name="657 CuadroTexto"/>
          <p:cNvSpPr txBox="1"/>
          <p:nvPr/>
        </p:nvSpPr>
        <p:spPr>
          <a:xfrm>
            <a:off x="2704068" y="7100880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LINEAR SYSTEM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1" name="660 Grupo"/>
          <p:cNvGrpSpPr/>
          <p:nvPr/>
        </p:nvGrpSpPr>
        <p:grpSpPr>
          <a:xfrm>
            <a:off x="2865371" y="7575544"/>
            <a:ext cx="1801607" cy="503595"/>
            <a:chOff x="3586113" y="8815392"/>
            <a:chExt cx="1801607" cy="503595"/>
          </a:xfrm>
        </p:grpSpPr>
        <p:graphicFrame>
          <p:nvGraphicFramePr>
            <p:cNvPr id="659" name="658 Objeto"/>
            <p:cNvGraphicFramePr>
              <a:graphicFrameLocks noChangeAspect="1"/>
            </p:cNvGraphicFramePr>
            <p:nvPr/>
          </p:nvGraphicFramePr>
          <p:xfrm>
            <a:off x="3586113" y="8815392"/>
            <a:ext cx="274688" cy="503595"/>
          </p:xfrm>
          <a:graphic>
            <a:graphicData uri="http://schemas.openxmlformats.org/presentationml/2006/ole">
              <p:oleObj spid="_x0000_s1026" name="Equation" r:id="rId3" imgW="228600" imgH="419040" progId="Equation.DSMT4">
                <p:embed/>
              </p:oleObj>
            </a:graphicData>
          </a:graphic>
        </p:graphicFrame>
        <p:sp>
          <p:nvSpPr>
            <p:cNvPr id="660" name="659 CuadroTexto"/>
            <p:cNvSpPr txBox="1"/>
            <p:nvPr/>
          </p:nvSpPr>
          <p:spPr>
            <a:xfrm>
              <a:off x="3800426" y="8911771"/>
              <a:ext cx="15872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(compressed columns)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2" name="661 Forma libre"/>
          <p:cNvSpPr/>
          <p:nvPr/>
        </p:nvSpPr>
        <p:spPr>
          <a:xfrm>
            <a:off x="3036769" y="8350140"/>
            <a:ext cx="1719551" cy="1424555"/>
          </a:xfrm>
          <a:custGeom>
            <a:avLst/>
            <a:gdLst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985433"/>
              <a:gd name="connsiteY0" fmla="*/ 0 h 1386417"/>
              <a:gd name="connsiteX1" fmla="*/ 0 w 1985433"/>
              <a:gd name="connsiteY1" fmla="*/ 0 h 1386417"/>
              <a:gd name="connsiteX2" fmla="*/ 0 w 1985433"/>
              <a:gd name="connsiteY2" fmla="*/ 1308100 h 1386417"/>
              <a:gd name="connsiteX3" fmla="*/ 444500 w 1985433"/>
              <a:gd name="connsiteY3" fmla="*/ 1371600 h 1386417"/>
              <a:gd name="connsiteX4" fmla="*/ 889000 w 1985433"/>
              <a:gd name="connsiteY4" fmla="*/ 1257300 h 1386417"/>
              <a:gd name="connsiteX5" fmla="*/ 1320800 w 1985433"/>
              <a:gd name="connsiteY5" fmla="*/ 1384300 h 1386417"/>
              <a:gd name="connsiteX6" fmla="*/ 1638300 w 1985433"/>
              <a:gd name="connsiteY6" fmla="*/ 1244600 h 1386417"/>
              <a:gd name="connsiteX7" fmla="*/ 1752600 w 1985433"/>
              <a:gd name="connsiteY7" fmla="*/ 1016000 h 1386417"/>
              <a:gd name="connsiteX8" fmla="*/ 1587500 w 1985433"/>
              <a:gd name="connsiteY8" fmla="*/ 736600 h 1386417"/>
              <a:gd name="connsiteX9" fmla="*/ 1778000 w 1985433"/>
              <a:gd name="connsiteY9" fmla="*/ 469900 h 1386417"/>
              <a:gd name="connsiteX10" fmla="*/ 1625600 w 1985433"/>
              <a:gd name="connsiteY10" fmla="*/ 241300 h 1386417"/>
              <a:gd name="connsiteX11" fmla="*/ 1714500 w 1985433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791502"/>
              <a:gd name="connsiteY0" fmla="*/ 0 h 1386417"/>
              <a:gd name="connsiteX1" fmla="*/ 0 w 1791502"/>
              <a:gd name="connsiteY1" fmla="*/ 0 h 1386417"/>
              <a:gd name="connsiteX2" fmla="*/ 0 w 1791502"/>
              <a:gd name="connsiteY2" fmla="*/ 1308100 h 1386417"/>
              <a:gd name="connsiteX3" fmla="*/ 444500 w 1791502"/>
              <a:gd name="connsiteY3" fmla="*/ 1371600 h 1386417"/>
              <a:gd name="connsiteX4" fmla="*/ 889000 w 1791502"/>
              <a:gd name="connsiteY4" fmla="*/ 1257300 h 1386417"/>
              <a:gd name="connsiteX5" fmla="*/ 1320800 w 1791502"/>
              <a:gd name="connsiteY5" fmla="*/ 1384300 h 1386417"/>
              <a:gd name="connsiteX6" fmla="*/ 1638300 w 1791502"/>
              <a:gd name="connsiteY6" fmla="*/ 1244600 h 1386417"/>
              <a:gd name="connsiteX7" fmla="*/ 1752600 w 1791502"/>
              <a:gd name="connsiteY7" fmla="*/ 1016000 h 1386417"/>
              <a:gd name="connsiteX8" fmla="*/ 1587500 w 1791502"/>
              <a:gd name="connsiteY8" fmla="*/ 736600 h 1386417"/>
              <a:gd name="connsiteX9" fmla="*/ 1778000 w 1791502"/>
              <a:gd name="connsiteY9" fmla="*/ 469900 h 1386417"/>
              <a:gd name="connsiteX10" fmla="*/ 1668514 w 1791502"/>
              <a:gd name="connsiteY10" fmla="*/ 266746 h 1386417"/>
              <a:gd name="connsiteX11" fmla="*/ 1714500 w 1791502"/>
              <a:gd name="connsiteY11" fmla="*/ 0 h 1386417"/>
              <a:gd name="connsiteX0" fmla="*/ 1714500 w 1761390"/>
              <a:gd name="connsiteY0" fmla="*/ 0 h 1386417"/>
              <a:gd name="connsiteX1" fmla="*/ 0 w 1761390"/>
              <a:gd name="connsiteY1" fmla="*/ 0 h 1386417"/>
              <a:gd name="connsiteX2" fmla="*/ 0 w 1761390"/>
              <a:gd name="connsiteY2" fmla="*/ 1308100 h 1386417"/>
              <a:gd name="connsiteX3" fmla="*/ 444500 w 1761390"/>
              <a:gd name="connsiteY3" fmla="*/ 1371600 h 1386417"/>
              <a:gd name="connsiteX4" fmla="*/ 889000 w 1761390"/>
              <a:gd name="connsiteY4" fmla="*/ 1257300 h 1386417"/>
              <a:gd name="connsiteX5" fmla="*/ 1320800 w 1761390"/>
              <a:gd name="connsiteY5" fmla="*/ 1384300 h 1386417"/>
              <a:gd name="connsiteX6" fmla="*/ 1638300 w 1761390"/>
              <a:gd name="connsiteY6" fmla="*/ 1244600 h 1386417"/>
              <a:gd name="connsiteX7" fmla="*/ 1752600 w 1761390"/>
              <a:gd name="connsiteY7" fmla="*/ 1016000 h 1386417"/>
              <a:gd name="connsiteX8" fmla="*/ 1587500 w 1761390"/>
              <a:gd name="connsiteY8" fmla="*/ 736600 h 1386417"/>
              <a:gd name="connsiteX9" fmla="*/ 1747888 w 1761390"/>
              <a:gd name="connsiteY9" fmla="*/ 482644 h 1386417"/>
              <a:gd name="connsiteX10" fmla="*/ 1668514 w 1761390"/>
              <a:gd name="connsiteY10" fmla="*/ 266746 h 1386417"/>
              <a:gd name="connsiteX11" fmla="*/ 1714500 w 1761390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0057"/>
              <a:gd name="connsiteY0" fmla="*/ 0 h 1386417"/>
              <a:gd name="connsiteX1" fmla="*/ 0 w 1760057"/>
              <a:gd name="connsiteY1" fmla="*/ 0 h 1386417"/>
              <a:gd name="connsiteX2" fmla="*/ 0 w 1760057"/>
              <a:gd name="connsiteY2" fmla="*/ 1308100 h 1386417"/>
              <a:gd name="connsiteX3" fmla="*/ 444500 w 1760057"/>
              <a:gd name="connsiteY3" fmla="*/ 1371600 h 1386417"/>
              <a:gd name="connsiteX4" fmla="*/ 889000 w 1760057"/>
              <a:gd name="connsiteY4" fmla="*/ 1257300 h 1386417"/>
              <a:gd name="connsiteX5" fmla="*/ 1320800 w 1760057"/>
              <a:gd name="connsiteY5" fmla="*/ 1384300 h 1386417"/>
              <a:gd name="connsiteX6" fmla="*/ 1638300 w 1760057"/>
              <a:gd name="connsiteY6" fmla="*/ 1244600 h 1386417"/>
              <a:gd name="connsiteX7" fmla="*/ 1752600 w 1760057"/>
              <a:gd name="connsiteY7" fmla="*/ 1016000 h 1386417"/>
              <a:gd name="connsiteX8" fmla="*/ 1666927 w 1760057"/>
              <a:gd name="connsiteY8" fmla="*/ 747755 h 1386417"/>
              <a:gd name="connsiteX9" fmla="*/ 1747888 w 1760057"/>
              <a:gd name="connsiteY9" fmla="*/ 482644 h 1386417"/>
              <a:gd name="connsiteX10" fmla="*/ 1668514 w 1760057"/>
              <a:gd name="connsiteY10" fmla="*/ 266746 h 1386417"/>
              <a:gd name="connsiteX11" fmla="*/ 1714500 w 1760057"/>
              <a:gd name="connsiteY11" fmla="*/ 0 h 1386417"/>
              <a:gd name="connsiteX0" fmla="*/ 1714500 w 1774884"/>
              <a:gd name="connsiteY0" fmla="*/ 0 h 1386417"/>
              <a:gd name="connsiteX1" fmla="*/ 0 w 1774884"/>
              <a:gd name="connsiteY1" fmla="*/ 0 h 1386417"/>
              <a:gd name="connsiteX2" fmla="*/ 0 w 1774884"/>
              <a:gd name="connsiteY2" fmla="*/ 1308100 h 1386417"/>
              <a:gd name="connsiteX3" fmla="*/ 444500 w 1774884"/>
              <a:gd name="connsiteY3" fmla="*/ 1371600 h 1386417"/>
              <a:gd name="connsiteX4" fmla="*/ 889000 w 1774884"/>
              <a:gd name="connsiteY4" fmla="*/ 1257300 h 1386417"/>
              <a:gd name="connsiteX5" fmla="*/ 1320800 w 1774884"/>
              <a:gd name="connsiteY5" fmla="*/ 1384300 h 1386417"/>
              <a:gd name="connsiteX6" fmla="*/ 1638300 w 1774884"/>
              <a:gd name="connsiteY6" fmla="*/ 1244600 h 1386417"/>
              <a:gd name="connsiteX7" fmla="*/ 1770113 w 1774884"/>
              <a:gd name="connsiteY7" fmla="*/ 1068428 h 1386417"/>
              <a:gd name="connsiteX8" fmla="*/ 1666927 w 1774884"/>
              <a:gd name="connsiteY8" fmla="*/ 747755 h 1386417"/>
              <a:gd name="connsiteX9" fmla="*/ 1747888 w 1774884"/>
              <a:gd name="connsiteY9" fmla="*/ 482644 h 1386417"/>
              <a:gd name="connsiteX10" fmla="*/ 1668514 w 1774884"/>
              <a:gd name="connsiteY10" fmla="*/ 266746 h 1386417"/>
              <a:gd name="connsiteX11" fmla="*/ 1714500 w 1774884"/>
              <a:gd name="connsiteY11" fmla="*/ 0 h 1386417"/>
              <a:gd name="connsiteX0" fmla="*/ 1714500 w 1787849"/>
              <a:gd name="connsiteY0" fmla="*/ 0 h 1390656"/>
              <a:gd name="connsiteX1" fmla="*/ 0 w 1787849"/>
              <a:gd name="connsiteY1" fmla="*/ 0 h 1390656"/>
              <a:gd name="connsiteX2" fmla="*/ 0 w 1787849"/>
              <a:gd name="connsiteY2" fmla="*/ 1308100 h 1390656"/>
              <a:gd name="connsiteX3" fmla="*/ 444500 w 1787849"/>
              <a:gd name="connsiteY3" fmla="*/ 1371600 h 1390656"/>
              <a:gd name="connsiteX4" fmla="*/ 889000 w 1787849"/>
              <a:gd name="connsiteY4" fmla="*/ 1257300 h 1390656"/>
              <a:gd name="connsiteX5" fmla="*/ 1320800 w 1787849"/>
              <a:gd name="connsiteY5" fmla="*/ 1384300 h 1390656"/>
              <a:gd name="connsiteX6" fmla="*/ 1712964 w 1787849"/>
              <a:gd name="connsiteY6" fmla="*/ 1295439 h 1390656"/>
              <a:gd name="connsiteX7" fmla="*/ 1770113 w 1787849"/>
              <a:gd name="connsiteY7" fmla="*/ 1068428 h 1390656"/>
              <a:gd name="connsiteX8" fmla="*/ 1666927 w 1787849"/>
              <a:gd name="connsiteY8" fmla="*/ 747755 h 1390656"/>
              <a:gd name="connsiteX9" fmla="*/ 1747888 w 1787849"/>
              <a:gd name="connsiteY9" fmla="*/ 482644 h 1390656"/>
              <a:gd name="connsiteX10" fmla="*/ 1668514 w 1787849"/>
              <a:gd name="connsiteY10" fmla="*/ 266746 h 1390656"/>
              <a:gd name="connsiteX11" fmla="*/ 1714500 w 1787849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87519"/>
              <a:gd name="connsiteX1" fmla="*/ 0 w 1777786"/>
              <a:gd name="connsiteY1" fmla="*/ 0 h 1387519"/>
              <a:gd name="connsiteX2" fmla="*/ 0 w 1777786"/>
              <a:gd name="connsiteY2" fmla="*/ 1308100 h 1387519"/>
              <a:gd name="connsiteX3" fmla="*/ 444500 w 1777786"/>
              <a:gd name="connsiteY3" fmla="*/ 1371600 h 1387519"/>
              <a:gd name="connsiteX4" fmla="*/ 889000 w 1777786"/>
              <a:gd name="connsiteY4" fmla="*/ 1257300 h 1387519"/>
              <a:gd name="connsiteX5" fmla="*/ 1390704 w 1777786"/>
              <a:gd name="connsiteY5" fmla="*/ 1381163 h 1387519"/>
              <a:gd name="connsiteX6" fmla="*/ 1712964 w 1777786"/>
              <a:gd name="connsiteY6" fmla="*/ 1295439 h 1387519"/>
              <a:gd name="connsiteX7" fmla="*/ 1770113 w 1777786"/>
              <a:gd name="connsiteY7" fmla="*/ 1068428 h 1387519"/>
              <a:gd name="connsiteX8" fmla="*/ 1666927 w 1777786"/>
              <a:gd name="connsiteY8" fmla="*/ 747755 h 1387519"/>
              <a:gd name="connsiteX9" fmla="*/ 1747888 w 1777786"/>
              <a:gd name="connsiteY9" fmla="*/ 482644 h 1387519"/>
              <a:gd name="connsiteX10" fmla="*/ 1668514 w 1777786"/>
              <a:gd name="connsiteY10" fmla="*/ 266746 h 1387519"/>
              <a:gd name="connsiteX11" fmla="*/ 1714500 w 1777786"/>
              <a:gd name="connsiteY11" fmla="*/ 0 h 1387519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536700"/>
              <a:gd name="connsiteX1" fmla="*/ 0 w 1777786"/>
              <a:gd name="connsiteY1" fmla="*/ 0 h 1536700"/>
              <a:gd name="connsiteX2" fmla="*/ 0 w 1777786"/>
              <a:gd name="connsiteY2" fmla="*/ 1308100 h 1536700"/>
              <a:gd name="connsiteX3" fmla="*/ 444500 w 1777786"/>
              <a:gd name="connsiteY3" fmla="*/ 1371600 h 1536700"/>
              <a:gd name="connsiteX4" fmla="*/ 977957 w 1777786"/>
              <a:gd name="connsiteY4" fmla="*/ 1293851 h 1536700"/>
              <a:gd name="connsiteX5" fmla="*/ 1390704 w 1777786"/>
              <a:gd name="connsiteY5" fmla="*/ 1381163 h 1536700"/>
              <a:gd name="connsiteX6" fmla="*/ 1712964 w 1777786"/>
              <a:gd name="connsiteY6" fmla="*/ 1295439 h 1536700"/>
              <a:gd name="connsiteX7" fmla="*/ 1770113 w 1777786"/>
              <a:gd name="connsiteY7" fmla="*/ 1068428 h 1536700"/>
              <a:gd name="connsiteX8" fmla="*/ 1666927 w 1777786"/>
              <a:gd name="connsiteY8" fmla="*/ 747755 h 1536700"/>
              <a:gd name="connsiteX9" fmla="*/ 1747888 w 1777786"/>
              <a:gd name="connsiteY9" fmla="*/ 482644 h 1536700"/>
              <a:gd name="connsiteX10" fmla="*/ 1668514 w 1777786"/>
              <a:gd name="connsiteY10" fmla="*/ 266746 h 1536700"/>
              <a:gd name="connsiteX11" fmla="*/ 1714500 w 1777786"/>
              <a:gd name="connsiteY11" fmla="*/ 0 h 1536700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9839 w 1777786"/>
              <a:gd name="connsiteY9" fmla="*/ 463638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2696 w 1777786"/>
              <a:gd name="connsiteY9" fmla="*/ 470781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2532 w 1719551"/>
              <a:gd name="connsiteY7" fmla="*/ 106608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84438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9551" h="1424555">
                <a:moveTo>
                  <a:pt x="1657274" y="0"/>
                </a:moveTo>
                <a:lnTo>
                  <a:pt x="0" y="0"/>
                </a:lnTo>
                <a:lnTo>
                  <a:pt x="0" y="1308100"/>
                </a:lnTo>
                <a:cubicBezTo>
                  <a:pt x="240833" y="1314487"/>
                  <a:pt x="375768" y="1424555"/>
                  <a:pt x="523935" y="1416088"/>
                </a:cubicBezTo>
                <a:cubicBezTo>
                  <a:pt x="672102" y="1407621"/>
                  <a:pt x="833496" y="1299672"/>
                  <a:pt x="977957" y="1293851"/>
                </a:cubicBezTo>
                <a:cubicBezTo>
                  <a:pt x="1122419" y="1288030"/>
                  <a:pt x="1268203" y="1380898"/>
                  <a:pt x="1390704" y="1381163"/>
                </a:cubicBezTo>
                <a:cubicBezTo>
                  <a:pt x="1513205" y="1381428"/>
                  <a:pt x="1534943" y="1300497"/>
                  <a:pt x="1712964" y="1295439"/>
                </a:cubicBezTo>
                <a:cubicBezTo>
                  <a:pt x="1672908" y="1131787"/>
                  <a:pt x="1689831" y="1145542"/>
                  <a:pt x="1679727" y="1066127"/>
                </a:cubicBezTo>
                <a:cubicBezTo>
                  <a:pt x="1662633" y="982072"/>
                  <a:pt x="1665472" y="845782"/>
                  <a:pt x="1666927" y="747755"/>
                </a:cubicBezTo>
                <a:cubicBezTo>
                  <a:pt x="1668383" y="649728"/>
                  <a:pt x="1703431" y="582383"/>
                  <a:pt x="1702696" y="470781"/>
                </a:cubicBezTo>
                <a:cubicBezTo>
                  <a:pt x="1701961" y="359179"/>
                  <a:pt x="1676084" y="345209"/>
                  <a:pt x="1668514" y="266746"/>
                </a:cubicBezTo>
                <a:cubicBezTo>
                  <a:pt x="1660944" y="188283"/>
                  <a:pt x="1719551" y="212554"/>
                  <a:pt x="1657274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3" name="662 Conector recto"/>
          <p:cNvCxnSpPr/>
          <p:nvPr/>
        </p:nvCxnSpPr>
        <p:spPr>
          <a:xfrm>
            <a:off x="3036771" y="8778767"/>
            <a:ext cx="1702657" cy="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663 Conector recto"/>
          <p:cNvCxnSpPr/>
          <p:nvPr/>
        </p:nvCxnSpPr>
        <p:spPr>
          <a:xfrm>
            <a:off x="3036771" y="9204579"/>
            <a:ext cx="1659794" cy="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664 Conector recto"/>
          <p:cNvCxnSpPr/>
          <p:nvPr/>
        </p:nvCxnSpPr>
        <p:spPr>
          <a:xfrm>
            <a:off x="3036771" y="9631299"/>
            <a:ext cx="17074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665 Conector recto"/>
          <p:cNvCxnSpPr/>
          <p:nvPr/>
        </p:nvCxnSpPr>
        <p:spPr>
          <a:xfrm rot="5400000">
            <a:off x="3235946" y="9011217"/>
            <a:ext cx="1316325" cy="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666 Conector recto"/>
          <p:cNvCxnSpPr/>
          <p:nvPr/>
        </p:nvCxnSpPr>
        <p:spPr>
          <a:xfrm rot="16200000" flipH="1">
            <a:off x="2764458" y="9054126"/>
            <a:ext cx="1404431" cy="2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667 Conector recto"/>
          <p:cNvCxnSpPr/>
          <p:nvPr/>
        </p:nvCxnSpPr>
        <p:spPr>
          <a:xfrm rot="5400000">
            <a:off x="3639806" y="9033601"/>
            <a:ext cx="1361569" cy="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668 CuadroTexto"/>
          <p:cNvSpPr txBox="1"/>
          <p:nvPr/>
        </p:nvSpPr>
        <p:spPr>
          <a:xfrm rot="16200000">
            <a:off x="2294499" y="8769378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Observations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0" name="669 CuadroTexto"/>
          <p:cNvSpPr txBox="1"/>
          <p:nvPr/>
        </p:nvSpPr>
        <p:spPr>
          <a:xfrm>
            <a:off x="3509035" y="801411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kf2kf edges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1" name="670 Conector recto"/>
          <p:cNvCxnSpPr/>
          <p:nvPr/>
        </p:nvCxnSpPr>
        <p:spPr>
          <a:xfrm>
            <a:off x="3041808" y="8274497"/>
            <a:ext cx="1500198" cy="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671 Conector recto"/>
          <p:cNvCxnSpPr/>
          <p:nvPr/>
        </p:nvCxnSpPr>
        <p:spPr>
          <a:xfrm rot="5400000">
            <a:off x="2398929" y="8922242"/>
            <a:ext cx="1143008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698 CuadroTexto"/>
          <p:cNvSpPr txBox="1"/>
          <p:nvPr/>
        </p:nvSpPr>
        <p:spPr>
          <a:xfrm>
            <a:off x="4756320" y="884600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0" name="699 CuadroTexto"/>
          <p:cNvSpPr txBox="1"/>
          <p:nvPr/>
        </p:nvSpPr>
        <p:spPr>
          <a:xfrm>
            <a:off x="3708618" y="967630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0" name="209 Forma"/>
          <p:cNvCxnSpPr>
            <a:stCxn id="207" idx="2"/>
            <a:endCxn id="212" idx="1"/>
          </p:cNvCxnSpPr>
          <p:nvPr/>
        </p:nvCxnSpPr>
        <p:spPr>
          <a:xfrm rot="5400000">
            <a:off x="11593980" y="4273942"/>
            <a:ext cx="891300" cy="762048"/>
          </a:xfrm>
          <a:prstGeom prst="curvedConnector4">
            <a:avLst>
              <a:gd name="adj1" fmla="val 29012"/>
              <a:gd name="adj2" fmla="val 1299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703 Documento"/>
          <p:cNvSpPr/>
          <p:nvPr/>
        </p:nvSpPr>
        <p:spPr>
          <a:xfrm>
            <a:off x="3114616" y="842009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704 Documento"/>
          <p:cNvSpPr/>
          <p:nvPr/>
        </p:nvSpPr>
        <p:spPr>
          <a:xfrm>
            <a:off x="3114616" y="88518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705 Documento"/>
          <p:cNvSpPr/>
          <p:nvPr/>
        </p:nvSpPr>
        <p:spPr>
          <a:xfrm>
            <a:off x="3559116" y="88518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706 Documento"/>
          <p:cNvSpPr/>
          <p:nvPr/>
        </p:nvSpPr>
        <p:spPr>
          <a:xfrm>
            <a:off x="3559116" y="93074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707 Documento"/>
          <p:cNvSpPr/>
          <p:nvPr/>
        </p:nvSpPr>
        <p:spPr>
          <a:xfrm>
            <a:off x="3978216" y="9307482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4" name="713 Grupo"/>
          <p:cNvGrpSpPr/>
          <p:nvPr/>
        </p:nvGrpSpPr>
        <p:grpSpPr>
          <a:xfrm>
            <a:off x="5361227" y="7953367"/>
            <a:ext cx="1834936" cy="857256"/>
            <a:chOff x="5451690" y="9172582"/>
            <a:chExt cx="1834936" cy="857256"/>
          </a:xfrm>
        </p:grpSpPr>
        <p:sp>
          <p:nvSpPr>
            <p:cNvPr id="710" name="709 Esquina doblada"/>
            <p:cNvSpPr/>
            <p:nvPr/>
          </p:nvSpPr>
          <p:spPr>
            <a:xfrm>
              <a:off x="5451690" y="9172582"/>
              <a:ext cx="1834936" cy="857256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symbolic info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numeric matrix</a:t>
              </a:r>
            </a:p>
          </p:txBody>
        </p:sp>
        <p:sp>
          <p:nvSpPr>
            <p:cNvPr id="712" name="711 Documento"/>
            <p:cNvSpPr/>
            <p:nvPr/>
          </p:nvSpPr>
          <p:spPr>
            <a:xfrm>
              <a:off x="6548437" y="9272586"/>
              <a:ext cx="232983" cy="22383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13" name="712 Objeto"/>
            <p:cNvGraphicFramePr>
              <a:graphicFrameLocks noChangeAspect="1"/>
            </p:cNvGraphicFramePr>
            <p:nvPr/>
          </p:nvGraphicFramePr>
          <p:xfrm>
            <a:off x="6673911" y="9588474"/>
            <a:ext cx="393699" cy="392967"/>
          </p:xfrm>
          <a:graphic>
            <a:graphicData uri="http://schemas.openxmlformats.org/presentationml/2006/ole">
              <p:oleObj spid="_x0000_s1027" name="Equation" r:id="rId4" imgW="711000" imgH="711000" progId="Equation.DSMT4">
                <p:embed/>
              </p:oleObj>
            </a:graphicData>
          </a:graphic>
        </p:graphicFrame>
      </p:grpSp>
      <p:cxnSp>
        <p:nvCxnSpPr>
          <p:cNvPr id="715" name="638 Forma"/>
          <p:cNvCxnSpPr>
            <a:stCxn id="706" idx="3"/>
          </p:cNvCxnSpPr>
          <p:nvPr/>
        </p:nvCxnSpPr>
        <p:spPr>
          <a:xfrm flipV="1">
            <a:off x="3825836" y="8381995"/>
            <a:ext cx="1535391" cy="5980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638 Forma"/>
          <p:cNvCxnSpPr>
            <a:endCxn id="718" idx="1"/>
          </p:cNvCxnSpPr>
          <p:nvPr/>
        </p:nvCxnSpPr>
        <p:spPr>
          <a:xfrm>
            <a:off x="6690957" y="8165286"/>
            <a:ext cx="895683" cy="5786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724 Rectángulo redondeado"/>
          <p:cNvSpPr/>
          <p:nvPr/>
        </p:nvSpPr>
        <p:spPr>
          <a:xfrm>
            <a:off x="6157880" y="3251146"/>
            <a:ext cx="4429156" cy="3635420"/>
          </a:xfrm>
          <a:prstGeom prst="roundRect">
            <a:avLst>
              <a:gd name="adj" fmla="val 516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6" name="725 CuadroTexto"/>
          <p:cNvSpPr txBox="1"/>
          <p:nvPr/>
        </p:nvSpPr>
        <p:spPr>
          <a:xfrm>
            <a:off x="6304566" y="3036832"/>
            <a:ext cx="21387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SPANNING TREES (NUMERIC)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9" name="748 CuadroTexto"/>
          <p:cNvSpPr txBox="1"/>
          <p:nvPr/>
        </p:nvSpPr>
        <p:spPr>
          <a:xfrm>
            <a:off x="2300228" y="506101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Arial" pitchFamily="34" charset="0"/>
                <a:cs typeface="Arial" pitchFamily="34" charset="0"/>
              </a:rPr>
              <a:t>LEGEND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9" name="368 Grupo"/>
          <p:cNvGrpSpPr/>
          <p:nvPr/>
        </p:nvGrpSpPr>
        <p:grpSpPr>
          <a:xfrm>
            <a:off x="7586640" y="7672384"/>
            <a:ext cx="2071702" cy="2143140"/>
            <a:chOff x="7586640" y="7672384"/>
            <a:chExt cx="2071702" cy="2143140"/>
          </a:xfrm>
        </p:grpSpPr>
        <p:sp>
          <p:nvSpPr>
            <p:cNvPr id="718" name="717 Esquina doblada"/>
            <p:cNvSpPr/>
            <p:nvPr/>
          </p:nvSpPr>
          <p:spPr>
            <a:xfrm>
              <a:off x="7586640" y="7672384"/>
              <a:ext cx="2071702" cy="2143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*pose_d1_from_obs</a:t>
              </a:r>
              <a:endPara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*pose_base_from_d1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edge_dir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feat_rel_pos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KF ID of “d+1”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edge_ID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obs_ID</a:t>
              </a:r>
              <a:endPara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359 Documento"/>
            <p:cNvSpPr/>
            <p:nvPr/>
          </p:nvSpPr>
          <p:spPr>
            <a:xfrm>
              <a:off x="9229715" y="7743822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360 Documento"/>
            <p:cNvSpPr/>
            <p:nvPr/>
          </p:nvSpPr>
          <p:spPr>
            <a:xfrm>
              <a:off x="9288463" y="7993062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364 Documento"/>
            <p:cNvSpPr/>
            <p:nvPr/>
          </p:nvSpPr>
          <p:spPr>
            <a:xfrm>
              <a:off x="8888423" y="8504238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365 Documento"/>
            <p:cNvSpPr/>
            <p:nvPr/>
          </p:nvSpPr>
          <p:spPr>
            <a:xfrm>
              <a:off x="8951923" y="8732838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366 Documento"/>
            <p:cNvSpPr/>
            <p:nvPr/>
          </p:nvSpPr>
          <p:spPr>
            <a:xfrm>
              <a:off x="8386773" y="9018588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367 Documento"/>
            <p:cNvSpPr/>
            <p:nvPr/>
          </p:nvSpPr>
          <p:spPr>
            <a:xfrm>
              <a:off x="8323273" y="9259888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0" name="369 Conector curvado"/>
          <p:cNvCxnSpPr>
            <a:stCxn id="367" idx="2"/>
            <a:endCxn id="150" idx="1"/>
          </p:cNvCxnSpPr>
          <p:nvPr/>
        </p:nvCxnSpPr>
        <p:spPr>
          <a:xfrm rot="5400000" flipH="1" flipV="1">
            <a:off x="5727065" y="3509016"/>
            <a:ext cx="8369300" cy="2964149"/>
          </a:xfrm>
          <a:prstGeom prst="curvedConnector4">
            <a:avLst>
              <a:gd name="adj1" fmla="val 1063"/>
              <a:gd name="adj2" fmla="val 79430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385 Conector curvado"/>
          <p:cNvCxnSpPr>
            <a:stCxn id="368" idx="2"/>
            <a:endCxn id="283" idx="1"/>
          </p:cNvCxnSpPr>
          <p:nvPr/>
        </p:nvCxnSpPr>
        <p:spPr>
          <a:xfrm rot="5400000" flipH="1" flipV="1">
            <a:off x="10613425" y="3707455"/>
            <a:ext cx="3462301" cy="7956871"/>
          </a:xfrm>
          <a:prstGeom prst="curvedConnector4">
            <a:avLst>
              <a:gd name="adj1" fmla="val 5973"/>
              <a:gd name="adj2" fmla="val 31116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393 Conector curvado"/>
          <p:cNvCxnSpPr>
            <a:stCxn id="360" idx="3"/>
            <a:endCxn id="656" idx="2"/>
          </p:cNvCxnSpPr>
          <p:nvPr/>
        </p:nvCxnSpPr>
        <p:spPr>
          <a:xfrm flipV="1">
            <a:off x="9315451" y="5813807"/>
            <a:ext cx="489076" cy="2014154"/>
          </a:xfrm>
          <a:prstGeom prst="curvedConnector2">
            <a:avLst/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393 Conector curvado"/>
          <p:cNvCxnSpPr>
            <a:stCxn id="361" idx="3"/>
            <a:endCxn id="655" idx="3"/>
          </p:cNvCxnSpPr>
          <p:nvPr/>
        </p:nvCxnSpPr>
        <p:spPr>
          <a:xfrm flipV="1">
            <a:off x="9374199" y="4795309"/>
            <a:ext cx="682961" cy="3281892"/>
          </a:xfrm>
          <a:prstGeom prst="curvedConnector3">
            <a:avLst>
              <a:gd name="adj1" fmla="val 142770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406 Conector curvado"/>
          <p:cNvCxnSpPr>
            <a:stCxn id="365" idx="3"/>
            <a:endCxn id="334" idx="1"/>
          </p:cNvCxnSpPr>
          <p:nvPr/>
        </p:nvCxnSpPr>
        <p:spPr>
          <a:xfrm flipV="1">
            <a:off x="8974159" y="4750835"/>
            <a:ext cx="8040389" cy="3837542"/>
          </a:xfrm>
          <a:prstGeom prst="curvedConnector3">
            <a:avLst>
              <a:gd name="adj1" fmla="val 23464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428 Grupo"/>
          <p:cNvGrpSpPr/>
          <p:nvPr/>
        </p:nvGrpSpPr>
        <p:grpSpPr>
          <a:xfrm>
            <a:off x="11301416" y="7615238"/>
            <a:ext cx="1801607" cy="473075"/>
            <a:chOff x="3586113" y="8829684"/>
            <a:chExt cx="1801607" cy="473075"/>
          </a:xfrm>
        </p:grpSpPr>
        <p:graphicFrame>
          <p:nvGraphicFramePr>
            <p:cNvPr id="430" name="429 Objeto"/>
            <p:cNvGraphicFramePr>
              <a:graphicFrameLocks noChangeAspect="1"/>
            </p:cNvGraphicFramePr>
            <p:nvPr/>
          </p:nvGraphicFramePr>
          <p:xfrm>
            <a:off x="3586113" y="8829684"/>
            <a:ext cx="274637" cy="473075"/>
          </p:xfrm>
          <a:graphic>
            <a:graphicData uri="http://schemas.openxmlformats.org/presentationml/2006/ole">
              <p:oleObj spid="_x0000_s1028" name="Equation" r:id="rId5" imgW="228600" imgH="393480" progId="Equation.DSMT4">
                <p:embed/>
              </p:oleObj>
            </a:graphicData>
          </a:graphic>
        </p:graphicFrame>
        <p:sp>
          <p:nvSpPr>
            <p:cNvPr id="431" name="430 CuadroTexto"/>
            <p:cNvSpPr txBox="1"/>
            <p:nvPr/>
          </p:nvSpPr>
          <p:spPr>
            <a:xfrm>
              <a:off x="3800426" y="8911771"/>
              <a:ext cx="15872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(compressed columns)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2" name="431 Forma libre"/>
          <p:cNvSpPr/>
          <p:nvPr/>
        </p:nvSpPr>
        <p:spPr>
          <a:xfrm>
            <a:off x="11472814" y="8375542"/>
            <a:ext cx="1719551" cy="1424555"/>
          </a:xfrm>
          <a:custGeom>
            <a:avLst/>
            <a:gdLst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985433"/>
              <a:gd name="connsiteY0" fmla="*/ 0 h 1386417"/>
              <a:gd name="connsiteX1" fmla="*/ 0 w 1985433"/>
              <a:gd name="connsiteY1" fmla="*/ 0 h 1386417"/>
              <a:gd name="connsiteX2" fmla="*/ 0 w 1985433"/>
              <a:gd name="connsiteY2" fmla="*/ 1308100 h 1386417"/>
              <a:gd name="connsiteX3" fmla="*/ 444500 w 1985433"/>
              <a:gd name="connsiteY3" fmla="*/ 1371600 h 1386417"/>
              <a:gd name="connsiteX4" fmla="*/ 889000 w 1985433"/>
              <a:gd name="connsiteY4" fmla="*/ 1257300 h 1386417"/>
              <a:gd name="connsiteX5" fmla="*/ 1320800 w 1985433"/>
              <a:gd name="connsiteY5" fmla="*/ 1384300 h 1386417"/>
              <a:gd name="connsiteX6" fmla="*/ 1638300 w 1985433"/>
              <a:gd name="connsiteY6" fmla="*/ 1244600 h 1386417"/>
              <a:gd name="connsiteX7" fmla="*/ 1752600 w 1985433"/>
              <a:gd name="connsiteY7" fmla="*/ 1016000 h 1386417"/>
              <a:gd name="connsiteX8" fmla="*/ 1587500 w 1985433"/>
              <a:gd name="connsiteY8" fmla="*/ 736600 h 1386417"/>
              <a:gd name="connsiteX9" fmla="*/ 1778000 w 1985433"/>
              <a:gd name="connsiteY9" fmla="*/ 469900 h 1386417"/>
              <a:gd name="connsiteX10" fmla="*/ 1625600 w 1985433"/>
              <a:gd name="connsiteY10" fmla="*/ 241300 h 1386417"/>
              <a:gd name="connsiteX11" fmla="*/ 1714500 w 1985433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791502"/>
              <a:gd name="connsiteY0" fmla="*/ 0 h 1386417"/>
              <a:gd name="connsiteX1" fmla="*/ 0 w 1791502"/>
              <a:gd name="connsiteY1" fmla="*/ 0 h 1386417"/>
              <a:gd name="connsiteX2" fmla="*/ 0 w 1791502"/>
              <a:gd name="connsiteY2" fmla="*/ 1308100 h 1386417"/>
              <a:gd name="connsiteX3" fmla="*/ 444500 w 1791502"/>
              <a:gd name="connsiteY3" fmla="*/ 1371600 h 1386417"/>
              <a:gd name="connsiteX4" fmla="*/ 889000 w 1791502"/>
              <a:gd name="connsiteY4" fmla="*/ 1257300 h 1386417"/>
              <a:gd name="connsiteX5" fmla="*/ 1320800 w 1791502"/>
              <a:gd name="connsiteY5" fmla="*/ 1384300 h 1386417"/>
              <a:gd name="connsiteX6" fmla="*/ 1638300 w 1791502"/>
              <a:gd name="connsiteY6" fmla="*/ 1244600 h 1386417"/>
              <a:gd name="connsiteX7" fmla="*/ 1752600 w 1791502"/>
              <a:gd name="connsiteY7" fmla="*/ 1016000 h 1386417"/>
              <a:gd name="connsiteX8" fmla="*/ 1587500 w 1791502"/>
              <a:gd name="connsiteY8" fmla="*/ 736600 h 1386417"/>
              <a:gd name="connsiteX9" fmla="*/ 1778000 w 1791502"/>
              <a:gd name="connsiteY9" fmla="*/ 469900 h 1386417"/>
              <a:gd name="connsiteX10" fmla="*/ 1668514 w 1791502"/>
              <a:gd name="connsiteY10" fmla="*/ 266746 h 1386417"/>
              <a:gd name="connsiteX11" fmla="*/ 1714500 w 1791502"/>
              <a:gd name="connsiteY11" fmla="*/ 0 h 1386417"/>
              <a:gd name="connsiteX0" fmla="*/ 1714500 w 1761390"/>
              <a:gd name="connsiteY0" fmla="*/ 0 h 1386417"/>
              <a:gd name="connsiteX1" fmla="*/ 0 w 1761390"/>
              <a:gd name="connsiteY1" fmla="*/ 0 h 1386417"/>
              <a:gd name="connsiteX2" fmla="*/ 0 w 1761390"/>
              <a:gd name="connsiteY2" fmla="*/ 1308100 h 1386417"/>
              <a:gd name="connsiteX3" fmla="*/ 444500 w 1761390"/>
              <a:gd name="connsiteY3" fmla="*/ 1371600 h 1386417"/>
              <a:gd name="connsiteX4" fmla="*/ 889000 w 1761390"/>
              <a:gd name="connsiteY4" fmla="*/ 1257300 h 1386417"/>
              <a:gd name="connsiteX5" fmla="*/ 1320800 w 1761390"/>
              <a:gd name="connsiteY5" fmla="*/ 1384300 h 1386417"/>
              <a:gd name="connsiteX6" fmla="*/ 1638300 w 1761390"/>
              <a:gd name="connsiteY6" fmla="*/ 1244600 h 1386417"/>
              <a:gd name="connsiteX7" fmla="*/ 1752600 w 1761390"/>
              <a:gd name="connsiteY7" fmla="*/ 1016000 h 1386417"/>
              <a:gd name="connsiteX8" fmla="*/ 1587500 w 1761390"/>
              <a:gd name="connsiteY8" fmla="*/ 736600 h 1386417"/>
              <a:gd name="connsiteX9" fmla="*/ 1747888 w 1761390"/>
              <a:gd name="connsiteY9" fmla="*/ 482644 h 1386417"/>
              <a:gd name="connsiteX10" fmla="*/ 1668514 w 1761390"/>
              <a:gd name="connsiteY10" fmla="*/ 266746 h 1386417"/>
              <a:gd name="connsiteX11" fmla="*/ 1714500 w 1761390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0057"/>
              <a:gd name="connsiteY0" fmla="*/ 0 h 1386417"/>
              <a:gd name="connsiteX1" fmla="*/ 0 w 1760057"/>
              <a:gd name="connsiteY1" fmla="*/ 0 h 1386417"/>
              <a:gd name="connsiteX2" fmla="*/ 0 w 1760057"/>
              <a:gd name="connsiteY2" fmla="*/ 1308100 h 1386417"/>
              <a:gd name="connsiteX3" fmla="*/ 444500 w 1760057"/>
              <a:gd name="connsiteY3" fmla="*/ 1371600 h 1386417"/>
              <a:gd name="connsiteX4" fmla="*/ 889000 w 1760057"/>
              <a:gd name="connsiteY4" fmla="*/ 1257300 h 1386417"/>
              <a:gd name="connsiteX5" fmla="*/ 1320800 w 1760057"/>
              <a:gd name="connsiteY5" fmla="*/ 1384300 h 1386417"/>
              <a:gd name="connsiteX6" fmla="*/ 1638300 w 1760057"/>
              <a:gd name="connsiteY6" fmla="*/ 1244600 h 1386417"/>
              <a:gd name="connsiteX7" fmla="*/ 1752600 w 1760057"/>
              <a:gd name="connsiteY7" fmla="*/ 1016000 h 1386417"/>
              <a:gd name="connsiteX8" fmla="*/ 1666927 w 1760057"/>
              <a:gd name="connsiteY8" fmla="*/ 747755 h 1386417"/>
              <a:gd name="connsiteX9" fmla="*/ 1747888 w 1760057"/>
              <a:gd name="connsiteY9" fmla="*/ 482644 h 1386417"/>
              <a:gd name="connsiteX10" fmla="*/ 1668514 w 1760057"/>
              <a:gd name="connsiteY10" fmla="*/ 266746 h 1386417"/>
              <a:gd name="connsiteX11" fmla="*/ 1714500 w 1760057"/>
              <a:gd name="connsiteY11" fmla="*/ 0 h 1386417"/>
              <a:gd name="connsiteX0" fmla="*/ 1714500 w 1774884"/>
              <a:gd name="connsiteY0" fmla="*/ 0 h 1386417"/>
              <a:gd name="connsiteX1" fmla="*/ 0 w 1774884"/>
              <a:gd name="connsiteY1" fmla="*/ 0 h 1386417"/>
              <a:gd name="connsiteX2" fmla="*/ 0 w 1774884"/>
              <a:gd name="connsiteY2" fmla="*/ 1308100 h 1386417"/>
              <a:gd name="connsiteX3" fmla="*/ 444500 w 1774884"/>
              <a:gd name="connsiteY3" fmla="*/ 1371600 h 1386417"/>
              <a:gd name="connsiteX4" fmla="*/ 889000 w 1774884"/>
              <a:gd name="connsiteY4" fmla="*/ 1257300 h 1386417"/>
              <a:gd name="connsiteX5" fmla="*/ 1320800 w 1774884"/>
              <a:gd name="connsiteY5" fmla="*/ 1384300 h 1386417"/>
              <a:gd name="connsiteX6" fmla="*/ 1638300 w 1774884"/>
              <a:gd name="connsiteY6" fmla="*/ 1244600 h 1386417"/>
              <a:gd name="connsiteX7" fmla="*/ 1770113 w 1774884"/>
              <a:gd name="connsiteY7" fmla="*/ 1068428 h 1386417"/>
              <a:gd name="connsiteX8" fmla="*/ 1666927 w 1774884"/>
              <a:gd name="connsiteY8" fmla="*/ 747755 h 1386417"/>
              <a:gd name="connsiteX9" fmla="*/ 1747888 w 1774884"/>
              <a:gd name="connsiteY9" fmla="*/ 482644 h 1386417"/>
              <a:gd name="connsiteX10" fmla="*/ 1668514 w 1774884"/>
              <a:gd name="connsiteY10" fmla="*/ 266746 h 1386417"/>
              <a:gd name="connsiteX11" fmla="*/ 1714500 w 1774884"/>
              <a:gd name="connsiteY11" fmla="*/ 0 h 1386417"/>
              <a:gd name="connsiteX0" fmla="*/ 1714500 w 1787849"/>
              <a:gd name="connsiteY0" fmla="*/ 0 h 1390656"/>
              <a:gd name="connsiteX1" fmla="*/ 0 w 1787849"/>
              <a:gd name="connsiteY1" fmla="*/ 0 h 1390656"/>
              <a:gd name="connsiteX2" fmla="*/ 0 w 1787849"/>
              <a:gd name="connsiteY2" fmla="*/ 1308100 h 1390656"/>
              <a:gd name="connsiteX3" fmla="*/ 444500 w 1787849"/>
              <a:gd name="connsiteY3" fmla="*/ 1371600 h 1390656"/>
              <a:gd name="connsiteX4" fmla="*/ 889000 w 1787849"/>
              <a:gd name="connsiteY4" fmla="*/ 1257300 h 1390656"/>
              <a:gd name="connsiteX5" fmla="*/ 1320800 w 1787849"/>
              <a:gd name="connsiteY5" fmla="*/ 1384300 h 1390656"/>
              <a:gd name="connsiteX6" fmla="*/ 1712964 w 1787849"/>
              <a:gd name="connsiteY6" fmla="*/ 1295439 h 1390656"/>
              <a:gd name="connsiteX7" fmla="*/ 1770113 w 1787849"/>
              <a:gd name="connsiteY7" fmla="*/ 1068428 h 1390656"/>
              <a:gd name="connsiteX8" fmla="*/ 1666927 w 1787849"/>
              <a:gd name="connsiteY8" fmla="*/ 747755 h 1390656"/>
              <a:gd name="connsiteX9" fmla="*/ 1747888 w 1787849"/>
              <a:gd name="connsiteY9" fmla="*/ 482644 h 1390656"/>
              <a:gd name="connsiteX10" fmla="*/ 1668514 w 1787849"/>
              <a:gd name="connsiteY10" fmla="*/ 266746 h 1390656"/>
              <a:gd name="connsiteX11" fmla="*/ 1714500 w 1787849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87519"/>
              <a:gd name="connsiteX1" fmla="*/ 0 w 1777786"/>
              <a:gd name="connsiteY1" fmla="*/ 0 h 1387519"/>
              <a:gd name="connsiteX2" fmla="*/ 0 w 1777786"/>
              <a:gd name="connsiteY2" fmla="*/ 1308100 h 1387519"/>
              <a:gd name="connsiteX3" fmla="*/ 444500 w 1777786"/>
              <a:gd name="connsiteY3" fmla="*/ 1371600 h 1387519"/>
              <a:gd name="connsiteX4" fmla="*/ 889000 w 1777786"/>
              <a:gd name="connsiteY4" fmla="*/ 1257300 h 1387519"/>
              <a:gd name="connsiteX5" fmla="*/ 1390704 w 1777786"/>
              <a:gd name="connsiteY5" fmla="*/ 1381163 h 1387519"/>
              <a:gd name="connsiteX6" fmla="*/ 1712964 w 1777786"/>
              <a:gd name="connsiteY6" fmla="*/ 1295439 h 1387519"/>
              <a:gd name="connsiteX7" fmla="*/ 1770113 w 1777786"/>
              <a:gd name="connsiteY7" fmla="*/ 1068428 h 1387519"/>
              <a:gd name="connsiteX8" fmla="*/ 1666927 w 1777786"/>
              <a:gd name="connsiteY8" fmla="*/ 747755 h 1387519"/>
              <a:gd name="connsiteX9" fmla="*/ 1747888 w 1777786"/>
              <a:gd name="connsiteY9" fmla="*/ 482644 h 1387519"/>
              <a:gd name="connsiteX10" fmla="*/ 1668514 w 1777786"/>
              <a:gd name="connsiteY10" fmla="*/ 266746 h 1387519"/>
              <a:gd name="connsiteX11" fmla="*/ 1714500 w 1777786"/>
              <a:gd name="connsiteY11" fmla="*/ 0 h 1387519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536700"/>
              <a:gd name="connsiteX1" fmla="*/ 0 w 1777786"/>
              <a:gd name="connsiteY1" fmla="*/ 0 h 1536700"/>
              <a:gd name="connsiteX2" fmla="*/ 0 w 1777786"/>
              <a:gd name="connsiteY2" fmla="*/ 1308100 h 1536700"/>
              <a:gd name="connsiteX3" fmla="*/ 444500 w 1777786"/>
              <a:gd name="connsiteY3" fmla="*/ 1371600 h 1536700"/>
              <a:gd name="connsiteX4" fmla="*/ 977957 w 1777786"/>
              <a:gd name="connsiteY4" fmla="*/ 1293851 h 1536700"/>
              <a:gd name="connsiteX5" fmla="*/ 1390704 w 1777786"/>
              <a:gd name="connsiteY5" fmla="*/ 1381163 h 1536700"/>
              <a:gd name="connsiteX6" fmla="*/ 1712964 w 1777786"/>
              <a:gd name="connsiteY6" fmla="*/ 1295439 h 1536700"/>
              <a:gd name="connsiteX7" fmla="*/ 1770113 w 1777786"/>
              <a:gd name="connsiteY7" fmla="*/ 1068428 h 1536700"/>
              <a:gd name="connsiteX8" fmla="*/ 1666927 w 1777786"/>
              <a:gd name="connsiteY8" fmla="*/ 747755 h 1536700"/>
              <a:gd name="connsiteX9" fmla="*/ 1747888 w 1777786"/>
              <a:gd name="connsiteY9" fmla="*/ 482644 h 1536700"/>
              <a:gd name="connsiteX10" fmla="*/ 1668514 w 1777786"/>
              <a:gd name="connsiteY10" fmla="*/ 266746 h 1536700"/>
              <a:gd name="connsiteX11" fmla="*/ 1714500 w 1777786"/>
              <a:gd name="connsiteY11" fmla="*/ 0 h 1536700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9839 w 1777786"/>
              <a:gd name="connsiteY9" fmla="*/ 463638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2696 w 1777786"/>
              <a:gd name="connsiteY9" fmla="*/ 470781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2532 w 1719551"/>
              <a:gd name="connsiteY7" fmla="*/ 106608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84438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9551" h="1424555">
                <a:moveTo>
                  <a:pt x="1657274" y="0"/>
                </a:moveTo>
                <a:lnTo>
                  <a:pt x="0" y="0"/>
                </a:lnTo>
                <a:lnTo>
                  <a:pt x="0" y="1308100"/>
                </a:lnTo>
                <a:cubicBezTo>
                  <a:pt x="240833" y="1314487"/>
                  <a:pt x="375768" y="1424555"/>
                  <a:pt x="523935" y="1416088"/>
                </a:cubicBezTo>
                <a:cubicBezTo>
                  <a:pt x="672102" y="1407621"/>
                  <a:pt x="833496" y="1299672"/>
                  <a:pt x="977957" y="1293851"/>
                </a:cubicBezTo>
                <a:cubicBezTo>
                  <a:pt x="1122419" y="1288030"/>
                  <a:pt x="1268203" y="1380898"/>
                  <a:pt x="1390704" y="1381163"/>
                </a:cubicBezTo>
                <a:cubicBezTo>
                  <a:pt x="1513205" y="1381428"/>
                  <a:pt x="1534943" y="1300497"/>
                  <a:pt x="1712964" y="1295439"/>
                </a:cubicBezTo>
                <a:cubicBezTo>
                  <a:pt x="1672908" y="1131787"/>
                  <a:pt x="1689831" y="1145542"/>
                  <a:pt x="1679727" y="1066127"/>
                </a:cubicBezTo>
                <a:cubicBezTo>
                  <a:pt x="1662633" y="982072"/>
                  <a:pt x="1665472" y="845782"/>
                  <a:pt x="1666927" y="747755"/>
                </a:cubicBezTo>
                <a:cubicBezTo>
                  <a:pt x="1668383" y="649728"/>
                  <a:pt x="1703431" y="582383"/>
                  <a:pt x="1702696" y="470781"/>
                </a:cubicBezTo>
                <a:cubicBezTo>
                  <a:pt x="1701961" y="359179"/>
                  <a:pt x="1676084" y="345209"/>
                  <a:pt x="1668514" y="266746"/>
                </a:cubicBezTo>
                <a:cubicBezTo>
                  <a:pt x="1660944" y="188283"/>
                  <a:pt x="1719551" y="212554"/>
                  <a:pt x="1657274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3" name="432 Conector recto"/>
          <p:cNvCxnSpPr/>
          <p:nvPr/>
        </p:nvCxnSpPr>
        <p:spPr>
          <a:xfrm>
            <a:off x="11472816" y="8804169"/>
            <a:ext cx="1702657" cy="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434 Conector recto"/>
          <p:cNvCxnSpPr/>
          <p:nvPr/>
        </p:nvCxnSpPr>
        <p:spPr>
          <a:xfrm>
            <a:off x="11472816" y="9229981"/>
            <a:ext cx="1659794" cy="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435 Conector recto"/>
          <p:cNvCxnSpPr/>
          <p:nvPr/>
        </p:nvCxnSpPr>
        <p:spPr>
          <a:xfrm>
            <a:off x="11472816" y="9656701"/>
            <a:ext cx="17074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436 Conector recto"/>
          <p:cNvCxnSpPr/>
          <p:nvPr/>
        </p:nvCxnSpPr>
        <p:spPr>
          <a:xfrm rot="5400000">
            <a:off x="11671991" y="9036619"/>
            <a:ext cx="1316325" cy="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437 Conector recto"/>
          <p:cNvCxnSpPr/>
          <p:nvPr/>
        </p:nvCxnSpPr>
        <p:spPr>
          <a:xfrm rot="16200000" flipH="1">
            <a:off x="11200503" y="9079528"/>
            <a:ext cx="1404431" cy="2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438 Conector recto"/>
          <p:cNvCxnSpPr/>
          <p:nvPr/>
        </p:nvCxnSpPr>
        <p:spPr>
          <a:xfrm rot="5400000">
            <a:off x="12075851" y="9059003"/>
            <a:ext cx="1361569" cy="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440 CuadroTexto"/>
          <p:cNvSpPr txBox="1"/>
          <p:nvPr/>
        </p:nvSpPr>
        <p:spPr>
          <a:xfrm rot="16200000">
            <a:off x="10730544" y="8794780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Observations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2" name="441 CuadroTexto"/>
          <p:cNvSpPr txBox="1"/>
          <p:nvPr/>
        </p:nvSpPr>
        <p:spPr>
          <a:xfrm>
            <a:off x="11658606" y="8039512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Column indices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3" name="442 Conector recto"/>
          <p:cNvCxnSpPr/>
          <p:nvPr/>
        </p:nvCxnSpPr>
        <p:spPr>
          <a:xfrm>
            <a:off x="11477853" y="8299899"/>
            <a:ext cx="1500198" cy="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444 Conector recto"/>
          <p:cNvCxnSpPr/>
          <p:nvPr/>
        </p:nvCxnSpPr>
        <p:spPr>
          <a:xfrm rot="5400000">
            <a:off x="10834974" y="8947644"/>
            <a:ext cx="1143008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445 CuadroTexto"/>
          <p:cNvSpPr txBox="1"/>
          <p:nvPr/>
        </p:nvSpPr>
        <p:spPr>
          <a:xfrm>
            <a:off x="13192365" y="88714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8" name="447 CuadroTexto"/>
          <p:cNvSpPr txBox="1"/>
          <p:nvPr/>
        </p:nvSpPr>
        <p:spPr>
          <a:xfrm>
            <a:off x="12144663" y="970170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9" name="448 Documento"/>
          <p:cNvSpPr/>
          <p:nvPr/>
        </p:nvSpPr>
        <p:spPr>
          <a:xfrm>
            <a:off x="11550661" y="844549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450 Documento"/>
          <p:cNvSpPr/>
          <p:nvPr/>
        </p:nvSpPr>
        <p:spPr>
          <a:xfrm>
            <a:off x="11995161" y="887728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455 Grupo"/>
          <p:cNvGrpSpPr/>
          <p:nvPr/>
        </p:nvGrpSpPr>
        <p:grpSpPr>
          <a:xfrm>
            <a:off x="13801746" y="8886830"/>
            <a:ext cx="1834936" cy="857256"/>
            <a:chOff x="5451690" y="9172582"/>
            <a:chExt cx="1834936" cy="857256"/>
          </a:xfrm>
        </p:grpSpPr>
        <p:sp>
          <p:nvSpPr>
            <p:cNvPr id="457" name="456 Esquina doblada"/>
            <p:cNvSpPr/>
            <p:nvPr/>
          </p:nvSpPr>
          <p:spPr>
            <a:xfrm>
              <a:off x="5451690" y="9172582"/>
              <a:ext cx="1834936" cy="857256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symbolic info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numeric matrix</a:t>
              </a:r>
            </a:p>
          </p:txBody>
        </p:sp>
        <p:sp>
          <p:nvSpPr>
            <p:cNvPr id="459" name="458 Documento"/>
            <p:cNvSpPr/>
            <p:nvPr/>
          </p:nvSpPr>
          <p:spPr>
            <a:xfrm>
              <a:off x="6548437" y="9272586"/>
              <a:ext cx="232983" cy="22383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60" name="459 Objeto"/>
            <p:cNvGraphicFramePr>
              <a:graphicFrameLocks noChangeAspect="1"/>
            </p:cNvGraphicFramePr>
            <p:nvPr/>
          </p:nvGraphicFramePr>
          <p:xfrm>
            <a:off x="6673911" y="9588474"/>
            <a:ext cx="393699" cy="392967"/>
          </p:xfrm>
          <a:graphic>
            <a:graphicData uri="http://schemas.openxmlformats.org/presentationml/2006/ole">
              <p:oleObj spid="_x0000_s1029" name="Equation" r:id="rId6" imgW="711000" imgH="711000" progId="Equation.DSMT4">
                <p:embed/>
              </p:oleObj>
            </a:graphicData>
          </a:graphic>
        </p:graphicFrame>
      </p:grpSp>
      <p:sp>
        <p:nvSpPr>
          <p:cNvPr id="212" name="211 Esquina doblada"/>
          <p:cNvSpPr/>
          <p:nvPr/>
        </p:nvSpPr>
        <p:spPr>
          <a:xfrm>
            <a:off x="11658606" y="4743426"/>
            <a:ext cx="3643338" cy="71438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adjacent_kf2kf_edges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adjacent_kf2lm_edges</a:t>
            </a:r>
          </a:p>
        </p:txBody>
      </p:sp>
      <p:grpSp>
        <p:nvGrpSpPr>
          <p:cNvPr id="214" name="213 Grupo"/>
          <p:cNvGrpSpPr/>
          <p:nvPr/>
        </p:nvGrpSpPr>
        <p:grpSpPr>
          <a:xfrm>
            <a:off x="13868421" y="4814864"/>
            <a:ext cx="1222363" cy="261935"/>
            <a:chOff x="6038847" y="5157790"/>
            <a:chExt cx="1222363" cy="261935"/>
          </a:xfrm>
        </p:grpSpPr>
        <p:sp>
          <p:nvSpPr>
            <p:cNvPr id="218" name="217 Rectángulo"/>
            <p:cNvSpPr/>
            <p:nvPr/>
          </p:nvSpPr>
          <p:spPr>
            <a:xfrm>
              <a:off x="6038847" y="5157790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0" name="219 Rectángulo"/>
            <p:cNvSpPr/>
            <p:nvPr/>
          </p:nvSpPr>
          <p:spPr>
            <a:xfrm>
              <a:off x="6344438" y="5157790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1" name="220 Rectángulo"/>
            <p:cNvSpPr/>
            <p:nvPr/>
          </p:nvSpPr>
          <p:spPr>
            <a:xfrm>
              <a:off x="6650028" y="5157790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6" name="225 Rectángulo"/>
            <p:cNvSpPr/>
            <p:nvPr/>
          </p:nvSpPr>
          <p:spPr>
            <a:xfrm>
              <a:off x="6955619" y="5157790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7" name="226 CuadroTexto"/>
            <p:cNvSpPr txBox="1"/>
            <p:nvPr/>
          </p:nvSpPr>
          <p:spPr>
            <a:xfrm>
              <a:off x="6624132" y="5197633"/>
              <a:ext cx="3481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0" name="229 CuadroTexto"/>
            <p:cNvSpPr txBox="1"/>
            <p:nvPr/>
          </p:nvSpPr>
          <p:spPr>
            <a:xfrm>
              <a:off x="6375946" y="5197633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232 CuadroTexto"/>
            <p:cNvSpPr txBox="1"/>
            <p:nvPr/>
          </p:nvSpPr>
          <p:spPr>
            <a:xfrm>
              <a:off x="6075909" y="5197633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6" name="235 CuadroTexto"/>
            <p:cNvSpPr txBox="1"/>
            <p:nvPr/>
          </p:nvSpPr>
          <p:spPr>
            <a:xfrm>
              <a:off x="6990309" y="5197633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41" name="240 Grupo"/>
          <p:cNvGrpSpPr/>
          <p:nvPr/>
        </p:nvGrpSpPr>
        <p:grpSpPr>
          <a:xfrm>
            <a:off x="13868421" y="5100616"/>
            <a:ext cx="1222363" cy="261935"/>
            <a:chOff x="6038847" y="5443542"/>
            <a:chExt cx="1222363" cy="261935"/>
          </a:xfrm>
        </p:grpSpPr>
        <p:sp>
          <p:nvSpPr>
            <p:cNvPr id="269" name="268 Rectángulo"/>
            <p:cNvSpPr/>
            <p:nvPr/>
          </p:nvSpPr>
          <p:spPr>
            <a:xfrm>
              <a:off x="6038847" y="5443542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2" name="271 Rectángulo"/>
            <p:cNvSpPr/>
            <p:nvPr/>
          </p:nvSpPr>
          <p:spPr>
            <a:xfrm>
              <a:off x="6344438" y="5443542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3" name="272 Rectángulo"/>
            <p:cNvSpPr/>
            <p:nvPr/>
          </p:nvSpPr>
          <p:spPr>
            <a:xfrm>
              <a:off x="6650028" y="5443542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4" name="273 Rectángulo"/>
            <p:cNvSpPr/>
            <p:nvPr/>
          </p:nvSpPr>
          <p:spPr>
            <a:xfrm>
              <a:off x="6955619" y="5443542"/>
              <a:ext cx="305591" cy="261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5" name="274 CuadroTexto"/>
            <p:cNvSpPr txBox="1"/>
            <p:nvPr/>
          </p:nvSpPr>
          <p:spPr>
            <a:xfrm>
              <a:off x="6624132" y="5483385"/>
              <a:ext cx="3481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6" name="275 CuadroTexto"/>
            <p:cNvSpPr txBox="1"/>
            <p:nvPr/>
          </p:nvSpPr>
          <p:spPr>
            <a:xfrm>
              <a:off x="6375946" y="5483383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7" name="276 CuadroTexto"/>
            <p:cNvSpPr txBox="1"/>
            <p:nvPr/>
          </p:nvSpPr>
          <p:spPr>
            <a:xfrm>
              <a:off x="6075909" y="5483383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8" name="277 CuadroTexto"/>
            <p:cNvSpPr txBox="1"/>
            <p:nvPr/>
          </p:nvSpPr>
          <p:spPr>
            <a:xfrm>
              <a:off x="6990309" y="5483383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sz="70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04" name="403 Conector curvado"/>
          <p:cNvCxnSpPr>
            <a:stCxn id="278" idx="2"/>
            <a:endCxn id="293" idx="2"/>
          </p:cNvCxnSpPr>
          <p:nvPr/>
        </p:nvCxnSpPr>
        <p:spPr>
          <a:xfrm rot="16200000" flipH="1">
            <a:off x="15201491" y="5078487"/>
            <a:ext cx="1011944" cy="1535993"/>
          </a:xfrm>
          <a:prstGeom prst="curvedConnector3">
            <a:avLst>
              <a:gd name="adj1" fmla="val 124264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212 Conector curvado"/>
          <p:cNvCxnSpPr>
            <a:stCxn id="233" idx="0"/>
            <a:endCxn id="170" idx="2"/>
          </p:cNvCxnSpPr>
          <p:nvPr/>
        </p:nvCxnSpPr>
        <p:spPr>
          <a:xfrm rot="16200000" flipV="1">
            <a:off x="11709053" y="2538692"/>
            <a:ext cx="3645787" cy="986243"/>
          </a:xfrm>
          <a:prstGeom prst="curvedConnector3">
            <a:avLst>
              <a:gd name="adj1" fmla="val 84635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483 CuadroTexto"/>
          <p:cNvSpPr txBox="1"/>
          <p:nvPr/>
        </p:nvSpPr>
        <p:spPr>
          <a:xfrm>
            <a:off x="13658870" y="7529508"/>
            <a:ext cx="2943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Column indices </a:t>
            </a:r>
            <a:r>
              <a:rPr lang="en-US" sz="105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 Feature IDs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bimap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547 Rectángulo"/>
          <p:cNvSpPr/>
          <p:nvPr/>
        </p:nvSpPr>
        <p:spPr>
          <a:xfrm>
            <a:off x="13944622" y="781526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548 Rectángulo"/>
          <p:cNvSpPr/>
          <p:nvPr/>
        </p:nvSpPr>
        <p:spPr>
          <a:xfrm>
            <a:off x="14444688" y="781526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549 Rectángulo"/>
          <p:cNvSpPr/>
          <p:nvPr/>
        </p:nvSpPr>
        <p:spPr>
          <a:xfrm>
            <a:off x="14944754" y="781526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550 Rectángulo"/>
          <p:cNvSpPr/>
          <p:nvPr/>
        </p:nvSpPr>
        <p:spPr>
          <a:xfrm>
            <a:off x="15444820" y="7815260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556 CuadroTexto"/>
          <p:cNvSpPr txBox="1"/>
          <p:nvPr/>
        </p:nvSpPr>
        <p:spPr>
          <a:xfrm>
            <a:off x="14988282" y="788045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5" name="564 CuadroTexto"/>
          <p:cNvSpPr txBox="1"/>
          <p:nvPr/>
        </p:nvSpPr>
        <p:spPr>
          <a:xfrm>
            <a:off x="14016060" y="787408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0/0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8" name="567 CuadroTexto"/>
          <p:cNvSpPr txBox="1"/>
          <p:nvPr/>
        </p:nvSpPr>
        <p:spPr>
          <a:xfrm>
            <a:off x="14516126" y="787408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1/3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3" name="572 Conector curvado"/>
          <p:cNvCxnSpPr>
            <a:stCxn id="442" idx="3"/>
            <a:endCxn id="548" idx="1"/>
          </p:cNvCxnSpPr>
          <p:nvPr/>
        </p:nvCxnSpPr>
        <p:spPr>
          <a:xfrm flipV="1">
            <a:off x="12768205" y="8029574"/>
            <a:ext cx="1176417" cy="136896"/>
          </a:xfrm>
          <a:prstGeom prst="curvedConnector3">
            <a:avLst>
              <a:gd name="adj1" fmla="val 50000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576 CuadroTexto"/>
          <p:cNvSpPr txBox="1"/>
          <p:nvPr/>
        </p:nvSpPr>
        <p:spPr>
          <a:xfrm>
            <a:off x="15444820" y="788045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4" name="583 Documento"/>
          <p:cNvSpPr/>
          <p:nvPr/>
        </p:nvSpPr>
        <p:spPr>
          <a:xfrm>
            <a:off x="11587168" y="9315458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6" name="638 Forma"/>
          <p:cNvCxnSpPr>
            <a:stCxn id="451" idx="3"/>
            <a:endCxn id="457" idx="1"/>
          </p:cNvCxnSpPr>
          <p:nvPr/>
        </p:nvCxnSpPr>
        <p:spPr>
          <a:xfrm>
            <a:off x="12261881" y="9005405"/>
            <a:ext cx="1539865" cy="3100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638 Forma"/>
          <p:cNvCxnSpPr>
            <a:stCxn id="459" idx="3"/>
            <a:endCxn id="590" idx="1"/>
          </p:cNvCxnSpPr>
          <p:nvPr/>
        </p:nvCxnSpPr>
        <p:spPr>
          <a:xfrm flipV="1">
            <a:off x="15131476" y="8886830"/>
            <a:ext cx="1027724" cy="211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1" name="640 Grupo"/>
          <p:cNvGrpSpPr/>
          <p:nvPr/>
        </p:nvGrpSpPr>
        <p:grpSpPr>
          <a:xfrm>
            <a:off x="16159200" y="8386764"/>
            <a:ext cx="2214578" cy="1000132"/>
            <a:chOff x="16159200" y="8386764"/>
            <a:chExt cx="2214578" cy="1000132"/>
          </a:xfrm>
        </p:grpSpPr>
        <p:sp>
          <p:nvSpPr>
            <p:cNvPr id="590" name="589 Esquina doblada"/>
            <p:cNvSpPr/>
            <p:nvPr/>
          </p:nvSpPr>
          <p:spPr>
            <a:xfrm>
              <a:off x="16159200" y="8386764"/>
              <a:ext cx="2214578" cy="100013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pose_base_from_obs</a:t>
              </a:r>
              <a:endPara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feat_rel_pos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obs_ID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2" name="611 Documento"/>
            <p:cNvSpPr/>
            <p:nvPr/>
          </p:nvSpPr>
          <p:spPr>
            <a:xfrm>
              <a:off x="18022887" y="8497886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612 Documento"/>
            <p:cNvSpPr/>
            <p:nvPr/>
          </p:nvSpPr>
          <p:spPr>
            <a:xfrm>
              <a:off x="17616487" y="8739186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639 Documento"/>
            <p:cNvSpPr/>
            <p:nvPr/>
          </p:nvSpPr>
          <p:spPr>
            <a:xfrm>
              <a:off x="16956087" y="8955086"/>
              <a:ext cx="85736" cy="168278"/>
            </a:xfrm>
            <a:prstGeom prst="flowChartDocumen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9" name="608 Conector curvado"/>
          <p:cNvCxnSpPr>
            <a:stCxn id="612" idx="3"/>
            <a:endCxn id="611" idx="2"/>
          </p:cNvCxnSpPr>
          <p:nvPr/>
        </p:nvCxnSpPr>
        <p:spPr>
          <a:xfrm flipH="1" flipV="1">
            <a:off x="9777380" y="5377072"/>
            <a:ext cx="8331243" cy="3204953"/>
          </a:xfrm>
          <a:prstGeom prst="curvedConnector4">
            <a:avLst>
              <a:gd name="adj1" fmla="val 5183"/>
              <a:gd name="adj2" fmla="val 62804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649 Conector curvado"/>
          <p:cNvCxnSpPr>
            <a:stCxn id="613" idx="3"/>
            <a:endCxn id="334" idx="3"/>
          </p:cNvCxnSpPr>
          <p:nvPr/>
        </p:nvCxnSpPr>
        <p:spPr>
          <a:xfrm flipH="1" flipV="1">
            <a:off x="17281268" y="4750835"/>
            <a:ext cx="420955" cy="4072490"/>
          </a:xfrm>
          <a:prstGeom prst="curvedConnector3">
            <a:avLst>
              <a:gd name="adj1" fmla="val -274542"/>
            </a:avLst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385 Conector curvado"/>
          <p:cNvCxnSpPr>
            <a:stCxn id="640" idx="2"/>
            <a:endCxn id="290" idx="3"/>
          </p:cNvCxnSpPr>
          <p:nvPr/>
        </p:nvCxnSpPr>
        <p:spPr>
          <a:xfrm rot="5400000" flipH="1" flipV="1">
            <a:off x="15998703" y="6954991"/>
            <a:ext cx="3157499" cy="1156997"/>
          </a:xfrm>
          <a:prstGeom prst="curvedConnector4">
            <a:avLst>
              <a:gd name="adj1" fmla="val 5681"/>
              <a:gd name="adj2" fmla="val 181227"/>
            </a:avLst>
          </a:prstGeom>
          <a:ln w="22225" cmpd="sng">
            <a:solidFill>
              <a:schemeClr val="tx1"/>
            </a:solidFill>
            <a:prstDash val="sysDash"/>
            <a:headEnd type="none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682 CuadroTexto"/>
          <p:cNvSpPr txBox="1"/>
          <p:nvPr/>
        </p:nvSpPr>
        <p:spPr>
          <a:xfrm>
            <a:off x="3014608" y="1056174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Hessian blocks: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4" name="683 Objeto"/>
          <p:cNvGraphicFramePr>
            <a:graphicFrameLocks noChangeAspect="1"/>
          </p:cNvGraphicFramePr>
          <p:nvPr/>
        </p:nvGraphicFramePr>
        <p:xfrm>
          <a:off x="4157616" y="9886962"/>
          <a:ext cx="2487612" cy="1647825"/>
        </p:xfrm>
        <a:graphic>
          <a:graphicData uri="http://schemas.openxmlformats.org/presentationml/2006/ole">
            <p:oleObj spid="_x0000_s1031" name="Equation" r:id="rId7" imgW="2070000" imgH="1371600" progId="Equation.DSMT4">
              <p:embed/>
            </p:oleObj>
          </a:graphicData>
        </a:graphic>
      </p:graphicFrame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4210840" y="11530036"/>
          <a:ext cx="565150" cy="288925"/>
        </p:xfrm>
        <a:graphic>
          <a:graphicData uri="http://schemas.openxmlformats.org/presentationml/2006/ole">
            <p:oleObj spid="_x0000_s1032" name="Equation" r:id="rId8" imgW="469800" imgH="241200" progId="Equation.DSMT4">
              <p:embed/>
            </p:oleObj>
          </a:graphicData>
        </a:graphic>
      </p:graphicFrame>
      <p:sp>
        <p:nvSpPr>
          <p:cNvPr id="685" name="684 CuadroTexto"/>
          <p:cNvSpPr txBox="1"/>
          <p:nvPr/>
        </p:nvSpPr>
        <p:spPr>
          <a:xfrm>
            <a:off x="4729120" y="11530036"/>
            <a:ext cx="1696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Compressed columns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6" name="Object 2"/>
          <p:cNvGraphicFramePr>
            <a:graphicFrameLocks noChangeAspect="1"/>
          </p:cNvGraphicFramePr>
          <p:nvPr/>
        </p:nvGraphicFramePr>
        <p:xfrm>
          <a:off x="4461669" y="11887209"/>
          <a:ext cx="320675" cy="288925"/>
        </p:xfrm>
        <a:graphic>
          <a:graphicData uri="http://schemas.openxmlformats.org/presentationml/2006/ole">
            <p:oleObj spid="_x0000_s1033" name="Equation" r:id="rId9" imgW="266400" imgH="241200" progId="Equation.DSMT4">
              <p:embed/>
            </p:oleObj>
          </a:graphicData>
        </a:graphic>
      </p:graphicFrame>
      <p:sp>
        <p:nvSpPr>
          <p:cNvPr id="687" name="686 CuadroTexto"/>
          <p:cNvSpPr txBox="1"/>
          <p:nvPr/>
        </p:nvSpPr>
        <p:spPr>
          <a:xfrm>
            <a:off x="4729120" y="11887226"/>
            <a:ext cx="1478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Compressed rows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9" name="688 Forma libre"/>
          <p:cNvSpPr/>
          <p:nvPr/>
        </p:nvSpPr>
        <p:spPr>
          <a:xfrm>
            <a:off x="7405159" y="10521459"/>
            <a:ext cx="1719551" cy="1424555"/>
          </a:xfrm>
          <a:custGeom>
            <a:avLst/>
            <a:gdLst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4300"/>
              <a:gd name="connsiteX1" fmla="*/ 0 w 1778000"/>
              <a:gd name="connsiteY1" fmla="*/ 0 h 1384300"/>
              <a:gd name="connsiteX2" fmla="*/ 0 w 1778000"/>
              <a:gd name="connsiteY2" fmla="*/ 1308100 h 1384300"/>
              <a:gd name="connsiteX3" fmla="*/ 444500 w 1778000"/>
              <a:gd name="connsiteY3" fmla="*/ 1371600 h 1384300"/>
              <a:gd name="connsiteX4" fmla="*/ 889000 w 1778000"/>
              <a:gd name="connsiteY4" fmla="*/ 1257300 h 1384300"/>
              <a:gd name="connsiteX5" fmla="*/ 1320800 w 1778000"/>
              <a:gd name="connsiteY5" fmla="*/ 1384300 h 1384300"/>
              <a:gd name="connsiteX6" fmla="*/ 1638300 w 1778000"/>
              <a:gd name="connsiteY6" fmla="*/ 1244600 h 1384300"/>
              <a:gd name="connsiteX7" fmla="*/ 1752600 w 1778000"/>
              <a:gd name="connsiteY7" fmla="*/ 1016000 h 1384300"/>
              <a:gd name="connsiteX8" fmla="*/ 1587500 w 1778000"/>
              <a:gd name="connsiteY8" fmla="*/ 736600 h 1384300"/>
              <a:gd name="connsiteX9" fmla="*/ 1778000 w 1778000"/>
              <a:gd name="connsiteY9" fmla="*/ 469900 h 1384300"/>
              <a:gd name="connsiteX10" fmla="*/ 1625600 w 1778000"/>
              <a:gd name="connsiteY10" fmla="*/ 241300 h 1384300"/>
              <a:gd name="connsiteX11" fmla="*/ 1714500 w 1778000"/>
              <a:gd name="connsiteY11" fmla="*/ 0 h 1384300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78000"/>
              <a:gd name="connsiteY0" fmla="*/ 0 h 1386417"/>
              <a:gd name="connsiteX1" fmla="*/ 0 w 1778000"/>
              <a:gd name="connsiteY1" fmla="*/ 0 h 1386417"/>
              <a:gd name="connsiteX2" fmla="*/ 0 w 1778000"/>
              <a:gd name="connsiteY2" fmla="*/ 1308100 h 1386417"/>
              <a:gd name="connsiteX3" fmla="*/ 444500 w 1778000"/>
              <a:gd name="connsiteY3" fmla="*/ 1371600 h 1386417"/>
              <a:gd name="connsiteX4" fmla="*/ 889000 w 1778000"/>
              <a:gd name="connsiteY4" fmla="*/ 1257300 h 1386417"/>
              <a:gd name="connsiteX5" fmla="*/ 1320800 w 1778000"/>
              <a:gd name="connsiteY5" fmla="*/ 1384300 h 1386417"/>
              <a:gd name="connsiteX6" fmla="*/ 1638300 w 1778000"/>
              <a:gd name="connsiteY6" fmla="*/ 1244600 h 1386417"/>
              <a:gd name="connsiteX7" fmla="*/ 1752600 w 1778000"/>
              <a:gd name="connsiteY7" fmla="*/ 1016000 h 1386417"/>
              <a:gd name="connsiteX8" fmla="*/ 1587500 w 1778000"/>
              <a:gd name="connsiteY8" fmla="*/ 736600 h 1386417"/>
              <a:gd name="connsiteX9" fmla="*/ 1778000 w 1778000"/>
              <a:gd name="connsiteY9" fmla="*/ 469900 h 1386417"/>
              <a:gd name="connsiteX10" fmla="*/ 1625600 w 1778000"/>
              <a:gd name="connsiteY10" fmla="*/ 241300 h 1386417"/>
              <a:gd name="connsiteX11" fmla="*/ 1714500 w 1778000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985433"/>
              <a:gd name="connsiteY0" fmla="*/ 0 h 1386417"/>
              <a:gd name="connsiteX1" fmla="*/ 0 w 1985433"/>
              <a:gd name="connsiteY1" fmla="*/ 0 h 1386417"/>
              <a:gd name="connsiteX2" fmla="*/ 0 w 1985433"/>
              <a:gd name="connsiteY2" fmla="*/ 1308100 h 1386417"/>
              <a:gd name="connsiteX3" fmla="*/ 444500 w 1985433"/>
              <a:gd name="connsiteY3" fmla="*/ 1371600 h 1386417"/>
              <a:gd name="connsiteX4" fmla="*/ 889000 w 1985433"/>
              <a:gd name="connsiteY4" fmla="*/ 1257300 h 1386417"/>
              <a:gd name="connsiteX5" fmla="*/ 1320800 w 1985433"/>
              <a:gd name="connsiteY5" fmla="*/ 1384300 h 1386417"/>
              <a:gd name="connsiteX6" fmla="*/ 1638300 w 1985433"/>
              <a:gd name="connsiteY6" fmla="*/ 1244600 h 1386417"/>
              <a:gd name="connsiteX7" fmla="*/ 1752600 w 1985433"/>
              <a:gd name="connsiteY7" fmla="*/ 1016000 h 1386417"/>
              <a:gd name="connsiteX8" fmla="*/ 1587500 w 1985433"/>
              <a:gd name="connsiteY8" fmla="*/ 736600 h 1386417"/>
              <a:gd name="connsiteX9" fmla="*/ 1778000 w 1985433"/>
              <a:gd name="connsiteY9" fmla="*/ 469900 h 1386417"/>
              <a:gd name="connsiteX10" fmla="*/ 1625600 w 1985433"/>
              <a:gd name="connsiteY10" fmla="*/ 241300 h 1386417"/>
              <a:gd name="connsiteX11" fmla="*/ 1714500 w 1985433"/>
              <a:gd name="connsiteY11" fmla="*/ 0 h 1386417"/>
              <a:gd name="connsiteX0" fmla="*/ 1714500 w 1784350"/>
              <a:gd name="connsiteY0" fmla="*/ 0 h 1386417"/>
              <a:gd name="connsiteX1" fmla="*/ 0 w 1784350"/>
              <a:gd name="connsiteY1" fmla="*/ 0 h 1386417"/>
              <a:gd name="connsiteX2" fmla="*/ 0 w 1784350"/>
              <a:gd name="connsiteY2" fmla="*/ 1308100 h 1386417"/>
              <a:gd name="connsiteX3" fmla="*/ 444500 w 1784350"/>
              <a:gd name="connsiteY3" fmla="*/ 1371600 h 1386417"/>
              <a:gd name="connsiteX4" fmla="*/ 889000 w 1784350"/>
              <a:gd name="connsiteY4" fmla="*/ 1257300 h 1386417"/>
              <a:gd name="connsiteX5" fmla="*/ 1320800 w 1784350"/>
              <a:gd name="connsiteY5" fmla="*/ 1384300 h 1386417"/>
              <a:gd name="connsiteX6" fmla="*/ 1638300 w 1784350"/>
              <a:gd name="connsiteY6" fmla="*/ 1244600 h 1386417"/>
              <a:gd name="connsiteX7" fmla="*/ 1752600 w 1784350"/>
              <a:gd name="connsiteY7" fmla="*/ 1016000 h 1386417"/>
              <a:gd name="connsiteX8" fmla="*/ 1587500 w 1784350"/>
              <a:gd name="connsiteY8" fmla="*/ 736600 h 1386417"/>
              <a:gd name="connsiteX9" fmla="*/ 1778000 w 1784350"/>
              <a:gd name="connsiteY9" fmla="*/ 469900 h 1386417"/>
              <a:gd name="connsiteX10" fmla="*/ 1625600 w 1784350"/>
              <a:gd name="connsiteY10" fmla="*/ 241300 h 1386417"/>
              <a:gd name="connsiteX11" fmla="*/ 1714500 w 1784350"/>
              <a:gd name="connsiteY11" fmla="*/ 0 h 1386417"/>
              <a:gd name="connsiteX0" fmla="*/ 1714500 w 1791502"/>
              <a:gd name="connsiteY0" fmla="*/ 0 h 1386417"/>
              <a:gd name="connsiteX1" fmla="*/ 0 w 1791502"/>
              <a:gd name="connsiteY1" fmla="*/ 0 h 1386417"/>
              <a:gd name="connsiteX2" fmla="*/ 0 w 1791502"/>
              <a:gd name="connsiteY2" fmla="*/ 1308100 h 1386417"/>
              <a:gd name="connsiteX3" fmla="*/ 444500 w 1791502"/>
              <a:gd name="connsiteY3" fmla="*/ 1371600 h 1386417"/>
              <a:gd name="connsiteX4" fmla="*/ 889000 w 1791502"/>
              <a:gd name="connsiteY4" fmla="*/ 1257300 h 1386417"/>
              <a:gd name="connsiteX5" fmla="*/ 1320800 w 1791502"/>
              <a:gd name="connsiteY5" fmla="*/ 1384300 h 1386417"/>
              <a:gd name="connsiteX6" fmla="*/ 1638300 w 1791502"/>
              <a:gd name="connsiteY6" fmla="*/ 1244600 h 1386417"/>
              <a:gd name="connsiteX7" fmla="*/ 1752600 w 1791502"/>
              <a:gd name="connsiteY7" fmla="*/ 1016000 h 1386417"/>
              <a:gd name="connsiteX8" fmla="*/ 1587500 w 1791502"/>
              <a:gd name="connsiteY8" fmla="*/ 736600 h 1386417"/>
              <a:gd name="connsiteX9" fmla="*/ 1778000 w 1791502"/>
              <a:gd name="connsiteY9" fmla="*/ 469900 h 1386417"/>
              <a:gd name="connsiteX10" fmla="*/ 1668514 w 1791502"/>
              <a:gd name="connsiteY10" fmla="*/ 266746 h 1386417"/>
              <a:gd name="connsiteX11" fmla="*/ 1714500 w 1791502"/>
              <a:gd name="connsiteY11" fmla="*/ 0 h 1386417"/>
              <a:gd name="connsiteX0" fmla="*/ 1714500 w 1761390"/>
              <a:gd name="connsiteY0" fmla="*/ 0 h 1386417"/>
              <a:gd name="connsiteX1" fmla="*/ 0 w 1761390"/>
              <a:gd name="connsiteY1" fmla="*/ 0 h 1386417"/>
              <a:gd name="connsiteX2" fmla="*/ 0 w 1761390"/>
              <a:gd name="connsiteY2" fmla="*/ 1308100 h 1386417"/>
              <a:gd name="connsiteX3" fmla="*/ 444500 w 1761390"/>
              <a:gd name="connsiteY3" fmla="*/ 1371600 h 1386417"/>
              <a:gd name="connsiteX4" fmla="*/ 889000 w 1761390"/>
              <a:gd name="connsiteY4" fmla="*/ 1257300 h 1386417"/>
              <a:gd name="connsiteX5" fmla="*/ 1320800 w 1761390"/>
              <a:gd name="connsiteY5" fmla="*/ 1384300 h 1386417"/>
              <a:gd name="connsiteX6" fmla="*/ 1638300 w 1761390"/>
              <a:gd name="connsiteY6" fmla="*/ 1244600 h 1386417"/>
              <a:gd name="connsiteX7" fmla="*/ 1752600 w 1761390"/>
              <a:gd name="connsiteY7" fmla="*/ 1016000 h 1386417"/>
              <a:gd name="connsiteX8" fmla="*/ 1587500 w 1761390"/>
              <a:gd name="connsiteY8" fmla="*/ 736600 h 1386417"/>
              <a:gd name="connsiteX9" fmla="*/ 1747888 w 1761390"/>
              <a:gd name="connsiteY9" fmla="*/ 482644 h 1386417"/>
              <a:gd name="connsiteX10" fmla="*/ 1668514 w 1761390"/>
              <a:gd name="connsiteY10" fmla="*/ 266746 h 1386417"/>
              <a:gd name="connsiteX11" fmla="*/ 1714500 w 1761390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1067"/>
              <a:gd name="connsiteY0" fmla="*/ 0 h 1386417"/>
              <a:gd name="connsiteX1" fmla="*/ 0 w 1761067"/>
              <a:gd name="connsiteY1" fmla="*/ 0 h 1386417"/>
              <a:gd name="connsiteX2" fmla="*/ 0 w 1761067"/>
              <a:gd name="connsiteY2" fmla="*/ 1308100 h 1386417"/>
              <a:gd name="connsiteX3" fmla="*/ 444500 w 1761067"/>
              <a:gd name="connsiteY3" fmla="*/ 1371600 h 1386417"/>
              <a:gd name="connsiteX4" fmla="*/ 889000 w 1761067"/>
              <a:gd name="connsiteY4" fmla="*/ 1257300 h 1386417"/>
              <a:gd name="connsiteX5" fmla="*/ 1320800 w 1761067"/>
              <a:gd name="connsiteY5" fmla="*/ 1384300 h 1386417"/>
              <a:gd name="connsiteX6" fmla="*/ 1638300 w 1761067"/>
              <a:gd name="connsiteY6" fmla="*/ 1244600 h 1386417"/>
              <a:gd name="connsiteX7" fmla="*/ 1752600 w 1761067"/>
              <a:gd name="connsiteY7" fmla="*/ 1016000 h 1386417"/>
              <a:gd name="connsiteX8" fmla="*/ 1587500 w 1761067"/>
              <a:gd name="connsiteY8" fmla="*/ 736600 h 1386417"/>
              <a:gd name="connsiteX9" fmla="*/ 1747888 w 1761067"/>
              <a:gd name="connsiteY9" fmla="*/ 482644 h 1386417"/>
              <a:gd name="connsiteX10" fmla="*/ 1668514 w 1761067"/>
              <a:gd name="connsiteY10" fmla="*/ 266746 h 1386417"/>
              <a:gd name="connsiteX11" fmla="*/ 1714500 w 1761067"/>
              <a:gd name="connsiteY11" fmla="*/ 0 h 1386417"/>
              <a:gd name="connsiteX0" fmla="*/ 1714500 w 1760057"/>
              <a:gd name="connsiteY0" fmla="*/ 0 h 1386417"/>
              <a:gd name="connsiteX1" fmla="*/ 0 w 1760057"/>
              <a:gd name="connsiteY1" fmla="*/ 0 h 1386417"/>
              <a:gd name="connsiteX2" fmla="*/ 0 w 1760057"/>
              <a:gd name="connsiteY2" fmla="*/ 1308100 h 1386417"/>
              <a:gd name="connsiteX3" fmla="*/ 444500 w 1760057"/>
              <a:gd name="connsiteY3" fmla="*/ 1371600 h 1386417"/>
              <a:gd name="connsiteX4" fmla="*/ 889000 w 1760057"/>
              <a:gd name="connsiteY4" fmla="*/ 1257300 h 1386417"/>
              <a:gd name="connsiteX5" fmla="*/ 1320800 w 1760057"/>
              <a:gd name="connsiteY5" fmla="*/ 1384300 h 1386417"/>
              <a:gd name="connsiteX6" fmla="*/ 1638300 w 1760057"/>
              <a:gd name="connsiteY6" fmla="*/ 1244600 h 1386417"/>
              <a:gd name="connsiteX7" fmla="*/ 1752600 w 1760057"/>
              <a:gd name="connsiteY7" fmla="*/ 1016000 h 1386417"/>
              <a:gd name="connsiteX8" fmla="*/ 1666927 w 1760057"/>
              <a:gd name="connsiteY8" fmla="*/ 747755 h 1386417"/>
              <a:gd name="connsiteX9" fmla="*/ 1747888 w 1760057"/>
              <a:gd name="connsiteY9" fmla="*/ 482644 h 1386417"/>
              <a:gd name="connsiteX10" fmla="*/ 1668514 w 1760057"/>
              <a:gd name="connsiteY10" fmla="*/ 266746 h 1386417"/>
              <a:gd name="connsiteX11" fmla="*/ 1714500 w 1760057"/>
              <a:gd name="connsiteY11" fmla="*/ 0 h 1386417"/>
              <a:gd name="connsiteX0" fmla="*/ 1714500 w 1774884"/>
              <a:gd name="connsiteY0" fmla="*/ 0 h 1386417"/>
              <a:gd name="connsiteX1" fmla="*/ 0 w 1774884"/>
              <a:gd name="connsiteY1" fmla="*/ 0 h 1386417"/>
              <a:gd name="connsiteX2" fmla="*/ 0 w 1774884"/>
              <a:gd name="connsiteY2" fmla="*/ 1308100 h 1386417"/>
              <a:gd name="connsiteX3" fmla="*/ 444500 w 1774884"/>
              <a:gd name="connsiteY3" fmla="*/ 1371600 h 1386417"/>
              <a:gd name="connsiteX4" fmla="*/ 889000 w 1774884"/>
              <a:gd name="connsiteY4" fmla="*/ 1257300 h 1386417"/>
              <a:gd name="connsiteX5" fmla="*/ 1320800 w 1774884"/>
              <a:gd name="connsiteY5" fmla="*/ 1384300 h 1386417"/>
              <a:gd name="connsiteX6" fmla="*/ 1638300 w 1774884"/>
              <a:gd name="connsiteY6" fmla="*/ 1244600 h 1386417"/>
              <a:gd name="connsiteX7" fmla="*/ 1770113 w 1774884"/>
              <a:gd name="connsiteY7" fmla="*/ 1068428 h 1386417"/>
              <a:gd name="connsiteX8" fmla="*/ 1666927 w 1774884"/>
              <a:gd name="connsiteY8" fmla="*/ 747755 h 1386417"/>
              <a:gd name="connsiteX9" fmla="*/ 1747888 w 1774884"/>
              <a:gd name="connsiteY9" fmla="*/ 482644 h 1386417"/>
              <a:gd name="connsiteX10" fmla="*/ 1668514 w 1774884"/>
              <a:gd name="connsiteY10" fmla="*/ 266746 h 1386417"/>
              <a:gd name="connsiteX11" fmla="*/ 1714500 w 1774884"/>
              <a:gd name="connsiteY11" fmla="*/ 0 h 1386417"/>
              <a:gd name="connsiteX0" fmla="*/ 1714500 w 1787849"/>
              <a:gd name="connsiteY0" fmla="*/ 0 h 1390656"/>
              <a:gd name="connsiteX1" fmla="*/ 0 w 1787849"/>
              <a:gd name="connsiteY1" fmla="*/ 0 h 1390656"/>
              <a:gd name="connsiteX2" fmla="*/ 0 w 1787849"/>
              <a:gd name="connsiteY2" fmla="*/ 1308100 h 1390656"/>
              <a:gd name="connsiteX3" fmla="*/ 444500 w 1787849"/>
              <a:gd name="connsiteY3" fmla="*/ 1371600 h 1390656"/>
              <a:gd name="connsiteX4" fmla="*/ 889000 w 1787849"/>
              <a:gd name="connsiteY4" fmla="*/ 1257300 h 1390656"/>
              <a:gd name="connsiteX5" fmla="*/ 1320800 w 1787849"/>
              <a:gd name="connsiteY5" fmla="*/ 1384300 h 1390656"/>
              <a:gd name="connsiteX6" fmla="*/ 1712964 w 1787849"/>
              <a:gd name="connsiteY6" fmla="*/ 1295439 h 1390656"/>
              <a:gd name="connsiteX7" fmla="*/ 1770113 w 1787849"/>
              <a:gd name="connsiteY7" fmla="*/ 1068428 h 1390656"/>
              <a:gd name="connsiteX8" fmla="*/ 1666927 w 1787849"/>
              <a:gd name="connsiteY8" fmla="*/ 747755 h 1390656"/>
              <a:gd name="connsiteX9" fmla="*/ 1747888 w 1787849"/>
              <a:gd name="connsiteY9" fmla="*/ 482644 h 1390656"/>
              <a:gd name="connsiteX10" fmla="*/ 1668514 w 1787849"/>
              <a:gd name="connsiteY10" fmla="*/ 266746 h 1390656"/>
              <a:gd name="connsiteX11" fmla="*/ 1714500 w 1787849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90656"/>
              <a:gd name="connsiteX1" fmla="*/ 0 w 1777786"/>
              <a:gd name="connsiteY1" fmla="*/ 0 h 1390656"/>
              <a:gd name="connsiteX2" fmla="*/ 0 w 1777786"/>
              <a:gd name="connsiteY2" fmla="*/ 1308100 h 1390656"/>
              <a:gd name="connsiteX3" fmla="*/ 444500 w 1777786"/>
              <a:gd name="connsiteY3" fmla="*/ 1371600 h 1390656"/>
              <a:gd name="connsiteX4" fmla="*/ 889000 w 1777786"/>
              <a:gd name="connsiteY4" fmla="*/ 1257300 h 1390656"/>
              <a:gd name="connsiteX5" fmla="*/ 1320800 w 1777786"/>
              <a:gd name="connsiteY5" fmla="*/ 1384300 h 1390656"/>
              <a:gd name="connsiteX6" fmla="*/ 1712964 w 1777786"/>
              <a:gd name="connsiteY6" fmla="*/ 1295439 h 1390656"/>
              <a:gd name="connsiteX7" fmla="*/ 1770113 w 1777786"/>
              <a:gd name="connsiteY7" fmla="*/ 1068428 h 1390656"/>
              <a:gd name="connsiteX8" fmla="*/ 1666927 w 1777786"/>
              <a:gd name="connsiteY8" fmla="*/ 747755 h 1390656"/>
              <a:gd name="connsiteX9" fmla="*/ 1747888 w 1777786"/>
              <a:gd name="connsiteY9" fmla="*/ 482644 h 1390656"/>
              <a:gd name="connsiteX10" fmla="*/ 1668514 w 1777786"/>
              <a:gd name="connsiteY10" fmla="*/ 266746 h 1390656"/>
              <a:gd name="connsiteX11" fmla="*/ 1714500 w 1777786"/>
              <a:gd name="connsiteY11" fmla="*/ 0 h 1390656"/>
              <a:gd name="connsiteX0" fmla="*/ 1714500 w 1777786"/>
              <a:gd name="connsiteY0" fmla="*/ 0 h 1387519"/>
              <a:gd name="connsiteX1" fmla="*/ 0 w 1777786"/>
              <a:gd name="connsiteY1" fmla="*/ 0 h 1387519"/>
              <a:gd name="connsiteX2" fmla="*/ 0 w 1777786"/>
              <a:gd name="connsiteY2" fmla="*/ 1308100 h 1387519"/>
              <a:gd name="connsiteX3" fmla="*/ 444500 w 1777786"/>
              <a:gd name="connsiteY3" fmla="*/ 1371600 h 1387519"/>
              <a:gd name="connsiteX4" fmla="*/ 889000 w 1777786"/>
              <a:gd name="connsiteY4" fmla="*/ 1257300 h 1387519"/>
              <a:gd name="connsiteX5" fmla="*/ 1390704 w 1777786"/>
              <a:gd name="connsiteY5" fmla="*/ 1381163 h 1387519"/>
              <a:gd name="connsiteX6" fmla="*/ 1712964 w 1777786"/>
              <a:gd name="connsiteY6" fmla="*/ 1295439 h 1387519"/>
              <a:gd name="connsiteX7" fmla="*/ 1770113 w 1777786"/>
              <a:gd name="connsiteY7" fmla="*/ 1068428 h 1387519"/>
              <a:gd name="connsiteX8" fmla="*/ 1666927 w 1777786"/>
              <a:gd name="connsiteY8" fmla="*/ 747755 h 1387519"/>
              <a:gd name="connsiteX9" fmla="*/ 1747888 w 1777786"/>
              <a:gd name="connsiteY9" fmla="*/ 482644 h 1387519"/>
              <a:gd name="connsiteX10" fmla="*/ 1668514 w 1777786"/>
              <a:gd name="connsiteY10" fmla="*/ 266746 h 1387519"/>
              <a:gd name="connsiteX11" fmla="*/ 1714500 w 1777786"/>
              <a:gd name="connsiteY11" fmla="*/ 0 h 1387519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536700"/>
              <a:gd name="connsiteX1" fmla="*/ 0 w 1777786"/>
              <a:gd name="connsiteY1" fmla="*/ 0 h 1536700"/>
              <a:gd name="connsiteX2" fmla="*/ 0 w 1777786"/>
              <a:gd name="connsiteY2" fmla="*/ 1308100 h 1536700"/>
              <a:gd name="connsiteX3" fmla="*/ 444500 w 1777786"/>
              <a:gd name="connsiteY3" fmla="*/ 1371600 h 1536700"/>
              <a:gd name="connsiteX4" fmla="*/ 977957 w 1777786"/>
              <a:gd name="connsiteY4" fmla="*/ 1293851 h 1536700"/>
              <a:gd name="connsiteX5" fmla="*/ 1390704 w 1777786"/>
              <a:gd name="connsiteY5" fmla="*/ 1381163 h 1536700"/>
              <a:gd name="connsiteX6" fmla="*/ 1712964 w 1777786"/>
              <a:gd name="connsiteY6" fmla="*/ 1295439 h 1536700"/>
              <a:gd name="connsiteX7" fmla="*/ 1770113 w 1777786"/>
              <a:gd name="connsiteY7" fmla="*/ 1068428 h 1536700"/>
              <a:gd name="connsiteX8" fmla="*/ 1666927 w 1777786"/>
              <a:gd name="connsiteY8" fmla="*/ 747755 h 1536700"/>
              <a:gd name="connsiteX9" fmla="*/ 1747888 w 1777786"/>
              <a:gd name="connsiteY9" fmla="*/ 482644 h 1536700"/>
              <a:gd name="connsiteX10" fmla="*/ 1668514 w 1777786"/>
              <a:gd name="connsiteY10" fmla="*/ 266746 h 1536700"/>
              <a:gd name="connsiteX11" fmla="*/ 1714500 w 1777786"/>
              <a:gd name="connsiteY11" fmla="*/ 0 h 1536700"/>
              <a:gd name="connsiteX0" fmla="*/ 1714500 w 1777786"/>
              <a:gd name="connsiteY0" fmla="*/ 0 h 1381428"/>
              <a:gd name="connsiteX1" fmla="*/ 0 w 1777786"/>
              <a:gd name="connsiteY1" fmla="*/ 0 h 1381428"/>
              <a:gd name="connsiteX2" fmla="*/ 0 w 1777786"/>
              <a:gd name="connsiteY2" fmla="*/ 1308100 h 1381428"/>
              <a:gd name="connsiteX3" fmla="*/ 444500 w 1777786"/>
              <a:gd name="connsiteY3" fmla="*/ 1371600 h 1381428"/>
              <a:gd name="connsiteX4" fmla="*/ 977957 w 1777786"/>
              <a:gd name="connsiteY4" fmla="*/ 1293851 h 1381428"/>
              <a:gd name="connsiteX5" fmla="*/ 1390704 w 1777786"/>
              <a:gd name="connsiteY5" fmla="*/ 1381163 h 1381428"/>
              <a:gd name="connsiteX6" fmla="*/ 1712964 w 1777786"/>
              <a:gd name="connsiteY6" fmla="*/ 1295439 h 1381428"/>
              <a:gd name="connsiteX7" fmla="*/ 1770113 w 1777786"/>
              <a:gd name="connsiteY7" fmla="*/ 1068428 h 1381428"/>
              <a:gd name="connsiteX8" fmla="*/ 1666927 w 1777786"/>
              <a:gd name="connsiteY8" fmla="*/ 747755 h 1381428"/>
              <a:gd name="connsiteX9" fmla="*/ 1747888 w 1777786"/>
              <a:gd name="connsiteY9" fmla="*/ 482644 h 1381428"/>
              <a:gd name="connsiteX10" fmla="*/ 1668514 w 1777786"/>
              <a:gd name="connsiteY10" fmla="*/ 266746 h 1381428"/>
              <a:gd name="connsiteX11" fmla="*/ 1714500 w 1777786"/>
              <a:gd name="connsiteY11" fmla="*/ 0 h 1381428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714500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714500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47888 w 1777786"/>
              <a:gd name="connsiteY9" fmla="*/ 482644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9839 w 1777786"/>
              <a:gd name="connsiteY9" fmla="*/ 463638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77786"/>
              <a:gd name="connsiteY0" fmla="*/ 0 h 1424555"/>
              <a:gd name="connsiteX1" fmla="*/ 0 w 1777786"/>
              <a:gd name="connsiteY1" fmla="*/ 0 h 1424555"/>
              <a:gd name="connsiteX2" fmla="*/ 0 w 1777786"/>
              <a:gd name="connsiteY2" fmla="*/ 1308100 h 1424555"/>
              <a:gd name="connsiteX3" fmla="*/ 523935 w 1777786"/>
              <a:gd name="connsiteY3" fmla="*/ 1416088 h 1424555"/>
              <a:gd name="connsiteX4" fmla="*/ 977957 w 1777786"/>
              <a:gd name="connsiteY4" fmla="*/ 1293851 h 1424555"/>
              <a:gd name="connsiteX5" fmla="*/ 1390704 w 1777786"/>
              <a:gd name="connsiteY5" fmla="*/ 1381163 h 1424555"/>
              <a:gd name="connsiteX6" fmla="*/ 1712964 w 1777786"/>
              <a:gd name="connsiteY6" fmla="*/ 1295439 h 1424555"/>
              <a:gd name="connsiteX7" fmla="*/ 1770113 w 1777786"/>
              <a:gd name="connsiteY7" fmla="*/ 1068428 h 1424555"/>
              <a:gd name="connsiteX8" fmla="*/ 1666927 w 1777786"/>
              <a:gd name="connsiteY8" fmla="*/ 747755 h 1424555"/>
              <a:gd name="connsiteX9" fmla="*/ 1702696 w 1777786"/>
              <a:gd name="connsiteY9" fmla="*/ 470781 h 1424555"/>
              <a:gd name="connsiteX10" fmla="*/ 1668514 w 1777786"/>
              <a:gd name="connsiteY10" fmla="*/ 266746 h 1424555"/>
              <a:gd name="connsiteX11" fmla="*/ 1657274 w 1777786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2532 w 1719551"/>
              <a:gd name="connsiteY7" fmla="*/ 106608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93963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54023"/>
              <a:gd name="connsiteY0" fmla="*/ 0 h 1424555"/>
              <a:gd name="connsiteX1" fmla="*/ 0 w 1754023"/>
              <a:gd name="connsiteY1" fmla="*/ 0 h 1424555"/>
              <a:gd name="connsiteX2" fmla="*/ 0 w 1754023"/>
              <a:gd name="connsiteY2" fmla="*/ 1308100 h 1424555"/>
              <a:gd name="connsiteX3" fmla="*/ 523935 w 1754023"/>
              <a:gd name="connsiteY3" fmla="*/ 1416088 h 1424555"/>
              <a:gd name="connsiteX4" fmla="*/ 977957 w 1754023"/>
              <a:gd name="connsiteY4" fmla="*/ 1293851 h 1424555"/>
              <a:gd name="connsiteX5" fmla="*/ 1390704 w 1754023"/>
              <a:gd name="connsiteY5" fmla="*/ 1381163 h 1424555"/>
              <a:gd name="connsiteX6" fmla="*/ 1712964 w 1754023"/>
              <a:gd name="connsiteY6" fmla="*/ 1295439 h 1424555"/>
              <a:gd name="connsiteX7" fmla="*/ 1693963 w 1754023"/>
              <a:gd name="connsiteY7" fmla="*/ 1058943 h 1424555"/>
              <a:gd name="connsiteX8" fmla="*/ 1666927 w 1754023"/>
              <a:gd name="connsiteY8" fmla="*/ 747755 h 1424555"/>
              <a:gd name="connsiteX9" fmla="*/ 1702696 w 1754023"/>
              <a:gd name="connsiteY9" fmla="*/ 470781 h 1424555"/>
              <a:gd name="connsiteX10" fmla="*/ 1668514 w 1754023"/>
              <a:gd name="connsiteY10" fmla="*/ 266746 h 1424555"/>
              <a:gd name="connsiteX11" fmla="*/ 1657274 w 1754023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44498"/>
              <a:gd name="connsiteY0" fmla="*/ 0 h 1424555"/>
              <a:gd name="connsiteX1" fmla="*/ 0 w 1744498"/>
              <a:gd name="connsiteY1" fmla="*/ 0 h 1424555"/>
              <a:gd name="connsiteX2" fmla="*/ 0 w 1744498"/>
              <a:gd name="connsiteY2" fmla="*/ 1308100 h 1424555"/>
              <a:gd name="connsiteX3" fmla="*/ 523935 w 1744498"/>
              <a:gd name="connsiteY3" fmla="*/ 1416088 h 1424555"/>
              <a:gd name="connsiteX4" fmla="*/ 977957 w 1744498"/>
              <a:gd name="connsiteY4" fmla="*/ 1293851 h 1424555"/>
              <a:gd name="connsiteX5" fmla="*/ 1390704 w 1744498"/>
              <a:gd name="connsiteY5" fmla="*/ 1381163 h 1424555"/>
              <a:gd name="connsiteX6" fmla="*/ 1712964 w 1744498"/>
              <a:gd name="connsiteY6" fmla="*/ 1295439 h 1424555"/>
              <a:gd name="connsiteX7" fmla="*/ 1684438 w 1744498"/>
              <a:gd name="connsiteY7" fmla="*/ 1058943 h 1424555"/>
              <a:gd name="connsiteX8" fmla="*/ 1666927 w 1744498"/>
              <a:gd name="connsiteY8" fmla="*/ 747755 h 1424555"/>
              <a:gd name="connsiteX9" fmla="*/ 1702696 w 1744498"/>
              <a:gd name="connsiteY9" fmla="*/ 470781 h 1424555"/>
              <a:gd name="connsiteX10" fmla="*/ 1668514 w 1744498"/>
              <a:gd name="connsiteY10" fmla="*/ 266746 h 1424555"/>
              <a:gd name="connsiteX11" fmla="*/ 1657274 w 1744498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84438 w 1719551"/>
              <a:gd name="connsiteY7" fmla="*/ 1058943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  <a:gd name="connsiteX0" fmla="*/ 1657274 w 1719551"/>
              <a:gd name="connsiteY0" fmla="*/ 0 h 1424555"/>
              <a:gd name="connsiteX1" fmla="*/ 0 w 1719551"/>
              <a:gd name="connsiteY1" fmla="*/ 0 h 1424555"/>
              <a:gd name="connsiteX2" fmla="*/ 0 w 1719551"/>
              <a:gd name="connsiteY2" fmla="*/ 1308100 h 1424555"/>
              <a:gd name="connsiteX3" fmla="*/ 523935 w 1719551"/>
              <a:gd name="connsiteY3" fmla="*/ 1416088 h 1424555"/>
              <a:gd name="connsiteX4" fmla="*/ 977957 w 1719551"/>
              <a:gd name="connsiteY4" fmla="*/ 1293851 h 1424555"/>
              <a:gd name="connsiteX5" fmla="*/ 1390704 w 1719551"/>
              <a:gd name="connsiteY5" fmla="*/ 1381163 h 1424555"/>
              <a:gd name="connsiteX6" fmla="*/ 1712964 w 1719551"/>
              <a:gd name="connsiteY6" fmla="*/ 1295439 h 1424555"/>
              <a:gd name="connsiteX7" fmla="*/ 1679727 w 1719551"/>
              <a:gd name="connsiteY7" fmla="*/ 1066127 h 1424555"/>
              <a:gd name="connsiteX8" fmla="*/ 1666927 w 1719551"/>
              <a:gd name="connsiteY8" fmla="*/ 747755 h 1424555"/>
              <a:gd name="connsiteX9" fmla="*/ 1702696 w 1719551"/>
              <a:gd name="connsiteY9" fmla="*/ 470781 h 1424555"/>
              <a:gd name="connsiteX10" fmla="*/ 1668514 w 1719551"/>
              <a:gd name="connsiteY10" fmla="*/ 266746 h 1424555"/>
              <a:gd name="connsiteX11" fmla="*/ 1657274 w 1719551"/>
              <a:gd name="connsiteY11" fmla="*/ 0 h 142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9551" h="1424555">
                <a:moveTo>
                  <a:pt x="1657274" y="0"/>
                </a:moveTo>
                <a:lnTo>
                  <a:pt x="0" y="0"/>
                </a:lnTo>
                <a:lnTo>
                  <a:pt x="0" y="1308100"/>
                </a:lnTo>
                <a:cubicBezTo>
                  <a:pt x="240833" y="1314487"/>
                  <a:pt x="375768" y="1424555"/>
                  <a:pt x="523935" y="1416088"/>
                </a:cubicBezTo>
                <a:cubicBezTo>
                  <a:pt x="672102" y="1407621"/>
                  <a:pt x="833496" y="1299672"/>
                  <a:pt x="977957" y="1293851"/>
                </a:cubicBezTo>
                <a:cubicBezTo>
                  <a:pt x="1122419" y="1288030"/>
                  <a:pt x="1268203" y="1380898"/>
                  <a:pt x="1390704" y="1381163"/>
                </a:cubicBezTo>
                <a:cubicBezTo>
                  <a:pt x="1513205" y="1381428"/>
                  <a:pt x="1534943" y="1300497"/>
                  <a:pt x="1712964" y="1295439"/>
                </a:cubicBezTo>
                <a:cubicBezTo>
                  <a:pt x="1672908" y="1131787"/>
                  <a:pt x="1689831" y="1145542"/>
                  <a:pt x="1679727" y="1066127"/>
                </a:cubicBezTo>
                <a:cubicBezTo>
                  <a:pt x="1662633" y="982072"/>
                  <a:pt x="1665472" y="845782"/>
                  <a:pt x="1666927" y="747755"/>
                </a:cubicBezTo>
                <a:cubicBezTo>
                  <a:pt x="1668383" y="649728"/>
                  <a:pt x="1703431" y="582383"/>
                  <a:pt x="1702696" y="470781"/>
                </a:cubicBezTo>
                <a:cubicBezTo>
                  <a:pt x="1701961" y="359179"/>
                  <a:pt x="1676084" y="345209"/>
                  <a:pt x="1668514" y="266746"/>
                </a:cubicBezTo>
                <a:cubicBezTo>
                  <a:pt x="1660944" y="188283"/>
                  <a:pt x="1719551" y="212554"/>
                  <a:pt x="1657274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90" name="689 Conector recto"/>
          <p:cNvCxnSpPr/>
          <p:nvPr/>
        </p:nvCxnSpPr>
        <p:spPr>
          <a:xfrm>
            <a:off x="7405161" y="10950086"/>
            <a:ext cx="1702657" cy="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690 Conector recto"/>
          <p:cNvCxnSpPr/>
          <p:nvPr/>
        </p:nvCxnSpPr>
        <p:spPr>
          <a:xfrm>
            <a:off x="7838607" y="11375644"/>
            <a:ext cx="1226348" cy="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691 Conector recto"/>
          <p:cNvCxnSpPr/>
          <p:nvPr/>
        </p:nvCxnSpPr>
        <p:spPr>
          <a:xfrm>
            <a:off x="8262470" y="11799506"/>
            <a:ext cx="850110" cy="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692 Conector recto"/>
          <p:cNvCxnSpPr/>
          <p:nvPr/>
        </p:nvCxnSpPr>
        <p:spPr>
          <a:xfrm rot="5400000">
            <a:off x="7622561" y="11164307"/>
            <a:ext cx="1279872" cy="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693 Conector recto"/>
          <p:cNvCxnSpPr/>
          <p:nvPr/>
        </p:nvCxnSpPr>
        <p:spPr>
          <a:xfrm rot="16200000" flipH="1">
            <a:off x="7410628" y="10947664"/>
            <a:ext cx="851251" cy="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694 Conector recto"/>
          <p:cNvCxnSpPr/>
          <p:nvPr/>
        </p:nvCxnSpPr>
        <p:spPr>
          <a:xfrm rot="16200000" flipH="1">
            <a:off x="8014515" y="11199125"/>
            <a:ext cx="1351309" cy="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695 CuadroTexto"/>
          <p:cNvSpPr txBox="1"/>
          <p:nvPr/>
        </p:nvSpPr>
        <p:spPr>
          <a:xfrm rot="16200000">
            <a:off x="6744643" y="10940697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Unknowns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7" name="696 Conector recto"/>
          <p:cNvCxnSpPr/>
          <p:nvPr/>
        </p:nvCxnSpPr>
        <p:spPr>
          <a:xfrm>
            <a:off x="7410198" y="10445816"/>
            <a:ext cx="1500198" cy="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697 Conector recto"/>
          <p:cNvCxnSpPr/>
          <p:nvPr/>
        </p:nvCxnSpPr>
        <p:spPr>
          <a:xfrm rot="5400000">
            <a:off x="6767319" y="11093561"/>
            <a:ext cx="1143008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700 CuadroTexto"/>
          <p:cNvSpPr txBox="1"/>
          <p:nvPr/>
        </p:nvSpPr>
        <p:spPr>
          <a:xfrm>
            <a:off x="9124710" y="1113324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2" name="701 CuadroTexto"/>
          <p:cNvSpPr txBox="1"/>
          <p:nvPr/>
        </p:nvSpPr>
        <p:spPr>
          <a:xfrm>
            <a:off x="8077008" y="1184762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3" name="702 Documento"/>
          <p:cNvSpPr/>
          <p:nvPr/>
        </p:nvSpPr>
        <p:spPr>
          <a:xfrm>
            <a:off x="7483006" y="10591411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708 Documento"/>
          <p:cNvSpPr/>
          <p:nvPr/>
        </p:nvSpPr>
        <p:spPr>
          <a:xfrm>
            <a:off x="7927506" y="11023201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716 CuadroTexto"/>
          <p:cNvSpPr txBox="1"/>
          <p:nvPr/>
        </p:nvSpPr>
        <p:spPr>
          <a:xfrm>
            <a:off x="7827221" y="10204079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Unknowns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0" name="719 Documento"/>
          <p:cNvSpPr/>
          <p:nvPr/>
        </p:nvSpPr>
        <p:spPr>
          <a:xfrm>
            <a:off x="8362482" y="10613630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720 Documento"/>
          <p:cNvSpPr/>
          <p:nvPr/>
        </p:nvSpPr>
        <p:spPr>
          <a:xfrm>
            <a:off x="8352958" y="11004141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721 Documento"/>
          <p:cNvSpPr/>
          <p:nvPr/>
        </p:nvSpPr>
        <p:spPr>
          <a:xfrm>
            <a:off x="8352959" y="11470849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722 Documento"/>
          <p:cNvSpPr/>
          <p:nvPr/>
        </p:nvSpPr>
        <p:spPr>
          <a:xfrm>
            <a:off x="8772059" y="10623124"/>
            <a:ext cx="266720" cy="25624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638 Forma"/>
          <p:cNvCxnSpPr>
            <a:endCxn id="696" idx="0"/>
          </p:cNvCxnSpPr>
          <p:nvPr/>
        </p:nvCxnSpPr>
        <p:spPr>
          <a:xfrm>
            <a:off x="6657948" y="10744220"/>
            <a:ext cx="367862" cy="3234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741 Rectángulo"/>
          <p:cNvSpPr/>
          <p:nvPr/>
        </p:nvSpPr>
        <p:spPr>
          <a:xfrm>
            <a:off x="10737210" y="11172846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742 Rectángulo"/>
          <p:cNvSpPr/>
          <p:nvPr/>
        </p:nvSpPr>
        <p:spPr>
          <a:xfrm>
            <a:off x="10737210" y="10309246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743 Rectángulo"/>
          <p:cNvSpPr/>
          <p:nvPr/>
        </p:nvSpPr>
        <p:spPr>
          <a:xfrm>
            <a:off x="10737210" y="10741046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745 Rectángulo"/>
          <p:cNvSpPr/>
          <p:nvPr/>
        </p:nvSpPr>
        <p:spPr>
          <a:xfrm>
            <a:off x="11237193" y="11172846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746 Rectángulo"/>
          <p:cNvSpPr/>
          <p:nvPr/>
        </p:nvSpPr>
        <p:spPr>
          <a:xfrm>
            <a:off x="11237193" y="10309246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747 Rectángulo"/>
          <p:cNvSpPr/>
          <p:nvPr/>
        </p:nvSpPr>
        <p:spPr>
          <a:xfrm>
            <a:off x="11237193" y="10741046"/>
            <a:ext cx="5000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750 CuadroTexto"/>
          <p:cNvSpPr txBox="1"/>
          <p:nvPr/>
        </p:nvSpPr>
        <p:spPr>
          <a:xfrm>
            <a:off x="10480007" y="10004630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List of pairs (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vector&lt;&gt;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4" name="753 CuadroTexto"/>
          <p:cNvSpPr txBox="1"/>
          <p:nvPr/>
        </p:nvSpPr>
        <p:spPr>
          <a:xfrm>
            <a:off x="10780681" y="1124619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9" name="758 CuadroTexto"/>
          <p:cNvSpPr txBox="1"/>
          <p:nvPr/>
        </p:nvSpPr>
        <p:spPr>
          <a:xfrm>
            <a:off x="11275981" y="1124619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1" name="760 Conector curvado"/>
          <p:cNvCxnSpPr>
            <a:endCxn id="763" idx="2"/>
          </p:cNvCxnSpPr>
          <p:nvPr/>
        </p:nvCxnSpPr>
        <p:spPr>
          <a:xfrm rot="10800000">
            <a:off x="6783416" y="8749018"/>
            <a:ext cx="4189385" cy="1736103"/>
          </a:xfrm>
          <a:prstGeom prst="curvedConnector2">
            <a:avLst/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762 Documento"/>
          <p:cNvSpPr/>
          <p:nvPr/>
        </p:nvSpPr>
        <p:spPr>
          <a:xfrm>
            <a:off x="6740547" y="8591864"/>
            <a:ext cx="85736" cy="168278"/>
          </a:xfrm>
          <a:prstGeom prst="flowChartDocumen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3" name="760 Conector curvado"/>
          <p:cNvCxnSpPr>
            <a:endCxn id="778" idx="2"/>
          </p:cNvCxnSpPr>
          <p:nvPr/>
        </p:nvCxnSpPr>
        <p:spPr>
          <a:xfrm flipV="1">
            <a:off x="11452862" y="9684051"/>
            <a:ext cx="3763281" cy="808691"/>
          </a:xfrm>
          <a:prstGeom prst="curvedConnector2">
            <a:avLst/>
          </a:prstGeom>
          <a:ln w="25400" cmpd="dbl">
            <a:solidFill>
              <a:schemeClr val="tx1"/>
            </a:solidFill>
            <a:headEnd type="diamond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777 Documento"/>
          <p:cNvSpPr/>
          <p:nvPr/>
        </p:nvSpPr>
        <p:spPr>
          <a:xfrm>
            <a:off x="15173275" y="9526898"/>
            <a:ext cx="85736" cy="168278"/>
          </a:xfrm>
          <a:prstGeom prst="flowChartDocumen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0" name="638 Forma"/>
          <p:cNvCxnSpPr>
            <a:stCxn id="721" idx="3"/>
            <a:endCxn id="744" idx="1"/>
          </p:cNvCxnSpPr>
          <p:nvPr/>
        </p:nvCxnSpPr>
        <p:spPr>
          <a:xfrm flipV="1">
            <a:off x="8619678" y="10955360"/>
            <a:ext cx="2117532" cy="1769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328</Words>
  <PresentationFormat>Personalizado</PresentationFormat>
  <Paragraphs>141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Equation</vt:lpstr>
      <vt:lpstr>MathType 6.0 Equation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 Luis</dc:creator>
  <cp:lastModifiedBy>Jose Luis</cp:lastModifiedBy>
  <cp:revision>120</cp:revision>
  <dcterms:created xsi:type="dcterms:W3CDTF">2012-08-27T20:34:23Z</dcterms:created>
  <dcterms:modified xsi:type="dcterms:W3CDTF">2012-11-05T17:09:14Z</dcterms:modified>
</cp:coreProperties>
</file>