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6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982-F2F3-4352-8F51-4D4265AB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1A4B-6D3D-05BF-4BB5-2ECF0CDC2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E9E0-4601-3083-65F3-A504BC4F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0501-8172-35B2-82B1-18C15E4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5D2E-5F2E-03B4-30E7-82A8827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0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4E1-B778-D083-0D87-53097C11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D68C6-4CEE-D385-5C1E-3F797A6F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27EA-8E65-6AF1-1475-34D6D298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D121-89DA-970B-3B10-533F59E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0AD9-6DEE-65D9-36A2-8804522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6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6F908-E04E-814C-1A05-B7E255F75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8770B-52FF-2D9A-77E9-E9EEF7D94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20B3-7DDA-53C6-F97A-16970B6D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A7ED-EF62-8972-35B9-48E37718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6C42-370C-98E5-F7A6-06BA5AB1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608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A68B-F205-CA2F-3ED2-9A83F30C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67D3-8F11-5CAE-36B6-86F835EE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A916-6F65-491E-EF02-621667DE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DB4A-FEC3-4475-9FD8-2CDE705F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8849-1427-CE80-D248-76E1B42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03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F460-A4A9-4C65-E7EE-DA804228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3262-CD19-5D33-2112-A24329A3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28E0-E5DB-061E-A162-27B44B07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FEDC-D79D-309C-4849-ABE4B14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0DC3-87D0-E9C0-657F-AE1E80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33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3D28-4B8A-9C5F-2AE2-8F78E9C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3C2C-FF3E-609F-F54A-D47EC99CD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7980-D750-8429-41C5-4A8F29E1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9414-76EB-E569-4C38-5AFEA685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8F50-5C8D-4239-879C-6172909C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A873-B667-BD48-F94D-5A0CD44A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81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0728-0A08-A88E-F7D5-5501A16F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2C78-9715-8073-BFEA-DAA4AA89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207BE-AC70-7A21-5065-15327F50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D62EB-73B9-7F1F-04D4-89064F286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50C45-3890-64E7-DECC-FBE3AF7C6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2B29-F7BC-BA77-78CD-D4E4E793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706B5-D786-0C76-BF18-F9A24718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532FE-8298-6F94-ADAB-0724D470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67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3307-B762-79CB-ACB9-59C0AA26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172AD-F068-CD40-C2C9-D0550C06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A935-FC9F-B252-BA34-2F6DB7E7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717C-7EBD-258F-EE49-E9249A5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95935-EC1D-1B7D-631D-ACD6F8DB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07B4B-87DD-6DE4-2CA0-AEC6370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23507-7606-79B7-317C-7478800B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04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ACCE-07C1-B4CD-9459-E692122B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8171-2411-C725-3C64-36D79EA9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7092-E4AB-905D-9ACA-C2C2A42B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C6E9-7670-F5A7-6FEB-4D1FF6AA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743D-1F23-3634-5ED6-B0322680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E8A0-ECAE-73E4-8335-B25192C9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72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5F86-D61A-E2D1-969D-D148C88F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C00A1-1479-8152-64DF-1093B4B2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99EB-CE2A-2023-ACA8-DADAF57A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F791-C7FE-BB3C-307D-A3C52652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C4E5-E1AB-57C9-57AB-BD1F488D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C285-7F37-F14F-A270-71411E1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6CD71-4DE4-742D-32B7-9577D60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79B9-DD18-664B-B80C-897C488E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2869-C35B-11FA-1E68-97F123734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5B6F-5BCB-4675-93F4-FAECD2C4855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1D54-C6B2-2CCB-F0F8-70A36830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9634-446F-7A79-CDEF-23B6D17B7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131F-5248-4FDB-AD0C-029390DE97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5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5A797F-52EA-7391-8E94-9E617CF5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6DC45-A779-A829-D10B-47B6164B3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Get You - Daniel Caesar</a:t>
            </a:r>
            <a:endParaRPr lang="en-PH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ACFCE-FB19-401B-6306-8761F3E34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1947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C4BEA-7CCC-2523-892E-79257E86A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EDD74-9E0C-F909-7A64-439F88C3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8" y="5532437"/>
            <a:ext cx="10693401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I'll take some time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Just to be thankful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5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525EB-CEF3-F542-6F5B-CE49B5B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60532-EA6E-4D8F-5A87-04C0BEF7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That I had days full of you, you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Before it winds down into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974B5-0023-3A7C-A78B-0F56A428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504D9-ACAA-7FBC-DD57-0E27B7DF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memories, it's all just memories</a:t>
            </a:r>
            <a:br>
              <a:rPr lang="en-PH" sz="4000" dirty="0">
                <a:solidFill>
                  <a:schemeClr val="bg1"/>
                </a:solidFill>
              </a:rPr>
            </a:br>
            <a:r>
              <a:rPr lang="en-PH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La-la-la-la-la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9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4CECC-AC7C-2F1C-5308-0B08A80B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8647E-D231-B2C9-7893-C61AE2A4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you've got someone you like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(Don't you love when I come around)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3A055-73BA-45BA-7622-A9137C2D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BE4D8-D022-7C3A-53CC-DE37722E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Somebody just tell somebody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you've got someone you like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8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73C1B-0CFE-D823-0249-A0A99CE03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2FD308-D9BE-3A65-0618-1DA548A7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9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Feel something that's right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Somebody just tell somebody (build you up then I take)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9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8D929-6A66-F0E4-E0E4-BA931430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6B30B-6524-4F3F-5131-FF701F0B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9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(Oh yeah, oh yeah babe)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CCF94-7540-1D09-CFF8-C39AD09B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7E9E-6B8D-6DEA-6B04-50A34C17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7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feels like summer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Boy you make me feel so alive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9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234F9-AA9A-ADF0-0373-38128CD9E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B46DA-BEC6-9BF9-7B7D-AAB6554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feels like summer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Boy you make me feel so alive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9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DCA11-C337-C2B0-1CA1-A2EA50D47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B7DF6-F920-6408-73BC-8EBD10C9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Get You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04D88-3331-BD84-B8A4-B359EECBD815}"/>
              </a:ext>
            </a:extLst>
          </p:cNvPr>
          <p:cNvSpPr txBox="1"/>
          <p:nvPr/>
        </p:nvSpPr>
        <p:spPr>
          <a:xfrm>
            <a:off x="690033" y="5393142"/>
            <a:ext cx="1064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Through drought and famine, natural disasters</a:t>
            </a:r>
          </a:p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 baby has been around for me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5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xit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448DA-7734-7BA9-FAAA-44EE8CF11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2B9DD-CAC3-DD69-5AB8-53A2D595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P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2543E-39AA-D3F7-4FE4-7241B7A345A4}"/>
              </a:ext>
            </a:extLst>
          </p:cNvPr>
          <p:cNvSpPr txBox="1"/>
          <p:nvPr/>
        </p:nvSpPr>
        <p:spPr>
          <a:xfrm>
            <a:off x="1333500" y="5534561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Kingdoms have fallen, angels be calling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None of that could ever make me leave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5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A27E9-ABB9-0672-08EC-06B284D7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963C4-2D1B-A3DE-CBA5-3AD659A3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2" y="5029200"/>
            <a:ext cx="10778067" cy="138853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 time I look into your eyes I see 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all I need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 time I get a bit inside I feel it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7A490-5B62-ECFB-BB55-66D631CBD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0A57A-2911-CB00-1238-4C8D2562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5164666"/>
            <a:ext cx="10515600" cy="169333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you?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you?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3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6B5E7-22FC-8636-7A0B-E530E7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58653-0296-9154-F6D2-4A84C08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54139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And when we're making love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Your cries they can be heard from far and wide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9672A-8D15-F34D-7FB0-437F44A7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D9696-E437-3E6D-3369-9A08FCB2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It's only the two of us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Everything I need's between those thighs</a:t>
            </a:r>
            <a:endParaRPr lang="en-P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4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60F2F-0C4B-A7A5-1281-FBBE123D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04E9B-AF54-205E-1B53-AA82F109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5278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 time I look into your eyes I see 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all I need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 time I get a bit inside I feel it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4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250CE-E031-2B95-1094-6A1571383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A09C0E-7279-D539-9E60-1A40F121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4" y="5292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Oh yeah, oh yeah babe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Ooh, who would've thought I'd get you?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1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Arial</vt:lpstr>
      <vt:lpstr>Calibri</vt:lpstr>
      <vt:lpstr>Calibri Light</vt:lpstr>
      <vt:lpstr>Office Theme</vt:lpstr>
      <vt:lpstr>Get You - Daniel Caesar</vt:lpstr>
      <vt:lpstr>Get You</vt:lpstr>
      <vt:lpstr> </vt:lpstr>
      <vt:lpstr>Every time I look into your eyes I see it You're all I need Every time I get a bit inside I feel it</vt:lpstr>
      <vt:lpstr>Ooh, who would've thought I'd get you? Ooh, who would've thought I'd get you?</vt:lpstr>
      <vt:lpstr>And when we're making love Your cries they can be heard from far and wide</vt:lpstr>
      <vt:lpstr>It's only the two of us Everything I need's between those thighs</vt:lpstr>
      <vt:lpstr>Every time I look into your eyes I see it You're all I need Every time I get a bit inside I feel it</vt:lpstr>
      <vt:lpstr>Ooh, who would've thought I'd get you? Oh yeah, oh yeah babe Ooh, who would've thought I'd get you?</vt:lpstr>
      <vt:lpstr>And I'll take some time Just to be thankful</vt:lpstr>
      <vt:lpstr>That I had days full of you, you Before it winds down into</vt:lpstr>
      <vt:lpstr>The memories, it's all just memories La-la-la-la-la</vt:lpstr>
      <vt:lpstr>If you've got someone you like (Don't you love when I come around)</vt:lpstr>
      <vt:lpstr>Somebody just tell somebody If you've got someone you like</vt:lpstr>
      <vt:lpstr>Feel something that's right Somebody just tell somebody (build you up then I take)</vt:lpstr>
      <vt:lpstr>Ooh, who would've thought I'd get you? (Oh yeah, oh yeah babe) Ooh, who would've thought I'd get you</vt:lpstr>
      <vt:lpstr>This feels like summer Boy you make me feel so alive</vt:lpstr>
      <vt:lpstr>This feels like summer Boy you make me feel so alive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 - Daniel Caesar</dc:title>
  <dc:creator>COMLAB 3</dc:creator>
  <cp:lastModifiedBy>COMLAB 3</cp:lastModifiedBy>
  <cp:revision>1</cp:revision>
  <dcterms:created xsi:type="dcterms:W3CDTF">2023-04-19T09:03:44Z</dcterms:created>
  <dcterms:modified xsi:type="dcterms:W3CDTF">2023-04-19T09:03:49Z</dcterms:modified>
</cp:coreProperties>
</file>