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45" d="100"/>
          <a:sy n="45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2EAE-0042-E94C-BB72-57109D5290FC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DAF9-0BC3-0E47-B79F-53BD8777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DAF9-0BC3-0E47-B79F-53BD87778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DAF9-0BC3-0E47-B79F-53BD87778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CDAF9-0BC3-0E47-B79F-53BD87778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0"/>
            <a:ext cx="7034362" cy="218328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Connecting the jungle and other remote parts of the world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997312" y="5469408"/>
            <a:ext cx="7034362" cy="706355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Chengyu</a:t>
            </a:r>
            <a:r>
              <a:rPr lang="en-US" sz="3200" dirty="0" smtClean="0"/>
              <a:t> Wang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TUCAN3G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EU-funded project aimed to provide mobile technology and data services to the most remote and isolated areas in the world</a:t>
            </a:r>
          </a:p>
          <a:p>
            <a:r>
              <a:rPr lang="en-US" sz="2800" dirty="0" smtClean="0"/>
              <a:t>Based on the </a:t>
            </a:r>
            <a:r>
              <a:rPr lang="en-US" sz="2800" dirty="0" err="1" smtClean="0"/>
              <a:t>femtocell</a:t>
            </a:r>
            <a:r>
              <a:rPr lang="en-US" sz="2800" dirty="0" smtClean="0"/>
              <a:t> technology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Why do we need this project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osts </a:t>
            </a:r>
            <a:r>
              <a:rPr lang="en-US" sz="2800" dirty="0"/>
              <a:t>to build classical access and backhaul </a:t>
            </a:r>
            <a:r>
              <a:rPr lang="en-US" sz="2800" dirty="0" smtClean="0"/>
              <a:t>infrastructures discourage the cellular companies</a:t>
            </a:r>
          </a:p>
          <a:p>
            <a:r>
              <a:rPr lang="en-US" sz="2800" dirty="0" smtClean="0"/>
              <a:t>Low-income populations cannot afford the traditional cellular costs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59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Simple, cheap yet powerful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Utilize new wireless technology to create </a:t>
            </a:r>
            <a:r>
              <a:rPr lang="en-US" sz="2800" dirty="0"/>
              <a:t>access networks based on 3G </a:t>
            </a:r>
            <a:r>
              <a:rPr lang="en-US" sz="2800" dirty="0" err="1" smtClean="0"/>
              <a:t>femtocells</a:t>
            </a:r>
            <a:endParaRPr lang="en-US" sz="2800" dirty="0"/>
          </a:p>
          <a:p>
            <a:r>
              <a:rPr lang="en-US" sz="2800" dirty="0" err="1" smtClean="0"/>
              <a:t>Femtocells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     small</a:t>
            </a:r>
            <a:r>
              <a:rPr lang="en-US" sz="2800" dirty="0"/>
              <a:t>, low-power cellular base stations that act as repeaters capable of boosting </a:t>
            </a:r>
            <a:r>
              <a:rPr lang="en-US" sz="2800" dirty="0" smtClean="0"/>
              <a:t>signals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work via solar energy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lower cost compared to a classical station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1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828675"/>
            <a:ext cx="7429500" cy="5044281"/>
          </a:xfrm>
        </p:spPr>
      </p:pic>
    </p:spTree>
    <p:extLst>
      <p:ext uri="{BB962C8B-B14F-4D97-AF65-F5344CB8AC3E}">
        <p14:creationId xmlns:p14="http://schemas.microsoft.com/office/powerpoint/2010/main" val="10721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750"/>
            <a:ext cx="8596668" cy="16446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Demonstration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very remote part of Amazon rainforest</a:t>
            </a:r>
          </a:p>
          <a:p>
            <a:r>
              <a:rPr lang="en-US" sz="2800" dirty="0" smtClean="0"/>
              <a:t>Install </a:t>
            </a:r>
            <a:r>
              <a:rPr lang="en-US" sz="2800" dirty="0" err="1" smtClean="0"/>
              <a:t>femtocells</a:t>
            </a:r>
            <a:r>
              <a:rPr lang="en-US" sz="2800" dirty="0" smtClean="0"/>
              <a:t> in six villages</a:t>
            </a:r>
          </a:p>
          <a:p>
            <a:r>
              <a:rPr lang="en-US" sz="2800" dirty="0" smtClean="0"/>
              <a:t>Locals can communicate with relatives now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4" y="2914650"/>
            <a:ext cx="884199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Toward universal connectivity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evelopment </a:t>
            </a:r>
            <a:r>
              <a:rPr lang="en-US" sz="2800" dirty="0"/>
              <a:t>of small, mobile rural operators connected to the Telefonica </a:t>
            </a:r>
            <a:r>
              <a:rPr lang="en-US" sz="2800" dirty="0" smtClean="0"/>
              <a:t>backbone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A South </a:t>
            </a:r>
            <a:r>
              <a:rPr lang="en-US" sz="2800" dirty="0"/>
              <a:t>American development bank has committed over EUR 700 000 towards expanding the </a:t>
            </a:r>
            <a:r>
              <a:rPr lang="en-US" sz="2800" dirty="0" smtClean="0"/>
              <a:t>program </a:t>
            </a:r>
            <a:r>
              <a:rPr lang="en-US" sz="2800" dirty="0"/>
              <a:t>to another 15 </a:t>
            </a:r>
            <a:r>
              <a:rPr lang="en-US" sz="2800" dirty="0" smtClean="0"/>
              <a:t>villages</a:t>
            </a:r>
          </a:p>
          <a:p>
            <a:r>
              <a:rPr lang="en-US" sz="2800" dirty="0" smtClean="0"/>
              <a:t>The potential is huge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6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Works cited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Community Research and Development Information Service - CORDIS. (</a:t>
            </a:r>
            <a:r>
              <a:rPr lang="en-US" sz="2400" dirty="0" err="1"/>
              <a:t>n.d.</a:t>
            </a:r>
            <a:r>
              <a:rPr lang="en-US" sz="2400" dirty="0"/>
              <a:t>). Retrieved December 01, 2016, from http://</a:t>
            </a:r>
            <a:r>
              <a:rPr lang="en-US" sz="2400" dirty="0" err="1"/>
              <a:t>cordis.europa.eu</a:t>
            </a:r>
            <a:r>
              <a:rPr lang="en-US" sz="2400" dirty="0"/>
              <a:t>/news/</a:t>
            </a:r>
            <a:r>
              <a:rPr lang="en-US" sz="2400" dirty="0" err="1"/>
              <a:t>rcn</a:t>
            </a:r>
            <a:r>
              <a:rPr lang="en-US" sz="2400" dirty="0"/>
              <a:t>/126192_en.html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TUCAN3G. (</a:t>
            </a:r>
            <a:r>
              <a:rPr lang="en-US" sz="2400" dirty="0" err="1"/>
              <a:t>n.d.</a:t>
            </a:r>
            <a:r>
              <a:rPr lang="en-US" sz="2400" dirty="0"/>
              <a:t>). </a:t>
            </a:r>
            <a:r>
              <a:rPr lang="en-US" sz="2400"/>
              <a:t>Retrieved December 01, 2016, from http://www.ict-tucan3g.eu/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217</Words>
  <Application>Microsoft Macintosh PowerPoint</Application>
  <PresentationFormat>Widescreen</PresentationFormat>
  <Paragraphs>29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Connecting the jungle and other remote parts of the world</vt:lpstr>
      <vt:lpstr>TUCAN3G Project</vt:lpstr>
      <vt:lpstr>Why do we need this project ?</vt:lpstr>
      <vt:lpstr>Simple, cheap yet powerful</vt:lpstr>
      <vt:lpstr>PowerPoint Presentation</vt:lpstr>
      <vt:lpstr>Demonstration platform</vt:lpstr>
      <vt:lpstr>Toward universal connectivity</vt:lpstr>
      <vt:lpstr>Works cited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THE JUNGLE AND OTHER REMOE PARTS OF THE wORld</dc:title>
  <dc:creator>Microsoft Office User</dc:creator>
  <cp:lastModifiedBy>Microsoft Office User</cp:lastModifiedBy>
  <cp:revision>19</cp:revision>
  <dcterms:created xsi:type="dcterms:W3CDTF">2016-10-23T07:36:17Z</dcterms:created>
  <dcterms:modified xsi:type="dcterms:W3CDTF">2016-12-01T10:38:46Z</dcterms:modified>
</cp:coreProperties>
</file>