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46F4-1C69-4E2B-1566-B10AE400A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11C26-021C-1E37-89AB-59AD8FF78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DCBEB-BD4C-4624-4843-5059C8E8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C383-5AC7-47B7-95CF-9DA61E8619FB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419F4-26D7-CCCA-7BA2-3B04D0F1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A4E70-D5D9-78B0-2A0D-6C663AF3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1E36-D2B7-47FF-BC8D-79B3B17A3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97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6A37-1CB7-BEBC-4C9E-3C5B6E65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A2075-35AB-F39F-0B04-BA74EB231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90E8C-2D32-75C7-2838-CD025F13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C383-5AC7-47B7-95CF-9DA61E8619FB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8F57D-5C4F-AFC9-4FFD-4415BF80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C1B13-A1E8-857D-5B0F-B5490CBB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1E36-D2B7-47FF-BC8D-79B3B17A3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89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AC9C4-58DF-0669-812A-F7FCFF75D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81751-2EFC-026E-CA56-9A3CC3E6C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091CD-6102-BA51-3225-E2DDA864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C383-5AC7-47B7-95CF-9DA61E8619FB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F91D8-3F16-E47A-7A00-D8D1AECB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1D18-8B97-57B9-7D5E-0B2F6A4E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1E36-D2B7-47FF-BC8D-79B3B17A3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13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6274-9221-043B-241C-902FCD34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1E84-6636-A507-B9AB-7BFE738A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62A42-407E-25C3-6DEA-7CD2EA84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C383-5AC7-47B7-95CF-9DA61E8619FB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D928D-BED5-4A77-FEC5-08529396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4B34-F7ED-41AA-4051-42D3476A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1E36-D2B7-47FF-BC8D-79B3B17A3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2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907B-7103-5169-065F-F6BCF2DD4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C06A9-112E-FC41-9BF7-95265B731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EC0B0-779B-1823-0375-EC5A7379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C383-5AC7-47B7-95CF-9DA61E8619FB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27702-D2DA-297D-FC98-3FC81C61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44818-09A6-A7DC-4560-07DE1D75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1E36-D2B7-47FF-BC8D-79B3B17A3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51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09FB-B36F-D44B-3D7B-4B706DBB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A5A0-59FC-E4BB-72FE-B9EA52997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53EB6-749E-620C-A7B2-80B45B384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5CA88-4E2E-C61F-3E10-B239989D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C383-5AC7-47B7-95CF-9DA61E8619FB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FA933-9642-C666-AB3D-B7E4FD61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30EDE-91F5-8546-D077-BFAB5475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1E36-D2B7-47FF-BC8D-79B3B17A3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08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89D1-CB74-F53A-B6F7-FCD69C2A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19D2C-33FD-C0D0-07AF-733A256E3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1148-88C9-F38D-6E88-0B0FA4397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B5723-63F4-7F28-FD00-0560C3C6E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83195-064A-B8FC-CF32-9250DF2BD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069E5-7A0B-5414-B599-14F066EE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C383-5AC7-47B7-95CF-9DA61E8619FB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5DCF9-949A-CEFF-6384-B48B4B3E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46A5C-FF87-B98E-99EB-C21DA6E5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1E36-D2B7-47FF-BC8D-79B3B17A3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24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C44C-3DB3-8745-D0BA-8D8C61DB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101DC-D85C-4E0B-F7B9-C2630FA1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C383-5AC7-47B7-95CF-9DA61E8619FB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313CD-2BA1-1EE7-CDA3-C6EAC8B0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8C9FD-9464-39B8-472C-78D23E26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1E36-D2B7-47FF-BC8D-79B3B17A3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17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CE444-2BC3-D7F9-992D-C19FF716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C383-5AC7-47B7-95CF-9DA61E8619FB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B38C4-C88D-3049-35F0-60A7C313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49F2E-57EA-E611-3EE7-61FE34B9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1E36-D2B7-47FF-BC8D-79B3B17A3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75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F9D9-1C08-E7EF-10ED-015BCC57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1C40-0E5D-418B-EC1B-F144CC8A2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36C41-D290-9528-953C-9F0730C06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6AA21-9EA3-A337-4F07-AE6CD030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C383-5AC7-47B7-95CF-9DA61E8619FB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33741-97C0-D7FC-FFCD-5A64DA5D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4111A-3461-3B1D-257D-A1044C27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1E36-D2B7-47FF-BC8D-79B3B17A3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08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BF21-9035-D6ED-973B-4C588823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777D3-448A-F06D-C101-02B682A45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46423-96CD-B31F-AD60-2B121A97F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A2569-9BA1-1064-B3D2-57AAA1D8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C383-5AC7-47B7-95CF-9DA61E8619FB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E0746-F214-BD9F-69F8-8A9FD5EA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5D6EA-D711-9845-6193-C0448807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1E36-D2B7-47FF-BC8D-79B3B17A3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6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7937C-8132-4845-E4CA-FA4E356E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5E1A6-0A26-4D78-1103-ADBF2135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57E59-E50A-9B79-0399-A2AE17C0C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9C383-5AC7-47B7-95CF-9DA61E8619FB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77638-15B9-5E9A-3492-DFC96993E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A6DDF-9D0F-CB93-A6CB-99F4F81E3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E1E36-D2B7-47FF-BC8D-79B3B17A3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93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A9E03C-1A6D-979E-1058-866F54F8EA01}"/>
              </a:ext>
            </a:extLst>
          </p:cNvPr>
          <p:cNvSpPr/>
          <p:nvPr/>
        </p:nvSpPr>
        <p:spPr>
          <a:xfrm>
            <a:off x="387117" y="471922"/>
            <a:ext cx="189992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Load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7F06E-A805-2018-1C02-2E5A68F8EF81}"/>
              </a:ext>
            </a:extLst>
          </p:cNvPr>
          <p:cNvSpPr/>
          <p:nvPr/>
        </p:nvSpPr>
        <p:spPr>
          <a:xfrm>
            <a:off x="2683277" y="471922"/>
            <a:ext cx="189992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Greyscale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687D6E-E4DE-BA17-6BCD-4363BAAF97A7}"/>
              </a:ext>
            </a:extLst>
          </p:cNvPr>
          <p:cNvSpPr/>
          <p:nvPr/>
        </p:nvSpPr>
        <p:spPr>
          <a:xfrm>
            <a:off x="4979437" y="471922"/>
            <a:ext cx="189992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 Pass fft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9E20A0-FE32-E44F-BFEC-B1F529BF9174}"/>
              </a:ext>
            </a:extLst>
          </p:cNvPr>
          <p:cNvSpPr/>
          <p:nvPr/>
        </p:nvSpPr>
        <p:spPr>
          <a:xfrm>
            <a:off x="7275597" y="471922"/>
            <a:ext cx="189992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Unsharp Filter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E2F18A-58D0-B3C7-538E-74E66585F557}"/>
              </a:ext>
            </a:extLst>
          </p:cNvPr>
          <p:cNvSpPr/>
          <p:nvPr/>
        </p:nvSpPr>
        <p:spPr>
          <a:xfrm>
            <a:off x="9583366" y="471922"/>
            <a:ext cx="189992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Non-Local Means Filter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0D5201-0F41-FCEB-29E1-478230095C5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87037" y="878322"/>
            <a:ext cx="39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40D20A-3E9B-D97F-02FA-EC83571D991C}"/>
              </a:ext>
            </a:extLst>
          </p:cNvPr>
          <p:cNvCxnSpPr/>
          <p:nvPr/>
        </p:nvCxnSpPr>
        <p:spPr>
          <a:xfrm>
            <a:off x="4583197" y="873346"/>
            <a:ext cx="39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0431C1-7807-F4FC-6E8B-7DAC50657238}"/>
              </a:ext>
            </a:extLst>
          </p:cNvPr>
          <p:cNvCxnSpPr/>
          <p:nvPr/>
        </p:nvCxnSpPr>
        <p:spPr>
          <a:xfrm>
            <a:off x="6879357" y="873346"/>
            <a:ext cx="39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265A93-5209-E290-1CAA-F6936029D3A3}"/>
              </a:ext>
            </a:extLst>
          </p:cNvPr>
          <p:cNvCxnSpPr/>
          <p:nvPr/>
        </p:nvCxnSpPr>
        <p:spPr>
          <a:xfrm>
            <a:off x="9175517" y="854063"/>
            <a:ext cx="39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0646348-49B9-29CE-155A-8435E2FB2573}"/>
              </a:ext>
            </a:extLst>
          </p:cNvPr>
          <p:cNvSpPr/>
          <p:nvPr/>
        </p:nvSpPr>
        <p:spPr>
          <a:xfrm>
            <a:off x="387117" y="3134257"/>
            <a:ext cx="189992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Load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EC2E42-130E-D7CC-23AB-9FE2473B2D7C}"/>
              </a:ext>
            </a:extLst>
          </p:cNvPr>
          <p:cNvSpPr/>
          <p:nvPr/>
        </p:nvSpPr>
        <p:spPr>
          <a:xfrm>
            <a:off x="2549331" y="3134257"/>
            <a:ext cx="189992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Split into channels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15D215-89D2-4EEC-18C4-47EB22735FD7}"/>
              </a:ext>
            </a:extLst>
          </p:cNvPr>
          <p:cNvSpPr/>
          <p:nvPr/>
        </p:nvSpPr>
        <p:spPr>
          <a:xfrm>
            <a:off x="4711545" y="3134257"/>
            <a:ext cx="189992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 Pass fft against each channel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CFE88-BDFF-C653-B293-21DB9133DDB7}"/>
              </a:ext>
            </a:extLst>
          </p:cNvPr>
          <p:cNvSpPr/>
          <p:nvPr/>
        </p:nvSpPr>
        <p:spPr>
          <a:xfrm>
            <a:off x="6873759" y="3134257"/>
            <a:ext cx="189992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Combine channels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98D82-E929-A5BB-1A46-0DF5D3A83E8A}"/>
              </a:ext>
            </a:extLst>
          </p:cNvPr>
          <p:cNvSpPr/>
          <p:nvPr/>
        </p:nvSpPr>
        <p:spPr>
          <a:xfrm>
            <a:off x="9035973" y="3134257"/>
            <a:ext cx="189992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Unsharp Filter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02C69F-6117-A79A-D3C8-7E31D3B5766C}"/>
              </a:ext>
            </a:extLst>
          </p:cNvPr>
          <p:cNvSpPr/>
          <p:nvPr/>
        </p:nvSpPr>
        <p:spPr>
          <a:xfrm>
            <a:off x="9035973" y="4275697"/>
            <a:ext cx="189992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Split into channels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C75DD9-CC31-93EE-BF65-D3EABF649972}"/>
              </a:ext>
            </a:extLst>
          </p:cNvPr>
          <p:cNvSpPr/>
          <p:nvPr/>
        </p:nvSpPr>
        <p:spPr>
          <a:xfrm>
            <a:off x="6879357" y="4275697"/>
            <a:ext cx="189992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Non-Local Means Filter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7D6E6-59D2-CEED-9802-856996EEBAC7}"/>
              </a:ext>
            </a:extLst>
          </p:cNvPr>
          <p:cNvSpPr/>
          <p:nvPr/>
        </p:nvSpPr>
        <p:spPr>
          <a:xfrm>
            <a:off x="4722741" y="4275697"/>
            <a:ext cx="189992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Combine channels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850013-65EC-ABCA-DEFA-C0EE7D8EDC9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287037" y="3540657"/>
            <a:ext cx="26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F1745-3DBB-2AFB-D838-DEB25FA0F30E}"/>
              </a:ext>
            </a:extLst>
          </p:cNvPr>
          <p:cNvCxnSpPr>
            <a:cxnSpLocks/>
          </p:cNvCxnSpPr>
          <p:nvPr/>
        </p:nvCxnSpPr>
        <p:spPr>
          <a:xfrm>
            <a:off x="4452050" y="3540657"/>
            <a:ext cx="26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578E07-1D95-62A8-3274-603B97FB8FC8}"/>
              </a:ext>
            </a:extLst>
          </p:cNvPr>
          <p:cNvCxnSpPr>
            <a:cxnSpLocks/>
          </p:cNvCxnSpPr>
          <p:nvPr/>
        </p:nvCxnSpPr>
        <p:spPr>
          <a:xfrm>
            <a:off x="6622661" y="3529461"/>
            <a:ext cx="26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8AF4A9-F515-8016-5E79-D28E8D302865}"/>
              </a:ext>
            </a:extLst>
          </p:cNvPr>
          <p:cNvCxnSpPr>
            <a:cxnSpLocks/>
          </p:cNvCxnSpPr>
          <p:nvPr/>
        </p:nvCxnSpPr>
        <p:spPr>
          <a:xfrm>
            <a:off x="8773679" y="3540657"/>
            <a:ext cx="26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BA3D64-C8EB-237F-1F88-D4139F1C111A}"/>
              </a:ext>
            </a:extLst>
          </p:cNvPr>
          <p:cNvCxnSpPr>
            <a:endCxn id="13" idx="0"/>
          </p:cNvCxnSpPr>
          <p:nvPr/>
        </p:nvCxnSpPr>
        <p:spPr>
          <a:xfrm>
            <a:off x="9985933" y="3947057"/>
            <a:ext cx="0" cy="32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20B503-BF09-8F33-903D-70D191EDF163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8779277" y="4682097"/>
            <a:ext cx="25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933A90-D0D2-4798-CF87-6E301207E09E}"/>
              </a:ext>
            </a:extLst>
          </p:cNvPr>
          <p:cNvCxnSpPr>
            <a:stCxn id="15" idx="1"/>
            <a:endCxn id="19" idx="3"/>
          </p:cNvCxnSpPr>
          <p:nvPr/>
        </p:nvCxnSpPr>
        <p:spPr>
          <a:xfrm flipH="1">
            <a:off x="6622661" y="4682097"/>
            <a:ext cx="25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63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Harvey</dc:creator>
  <cp:lastModifiedBy>Harvey</cp:lastModifiedBy>
  <cp:revision>2</cp:revision>
  <dcterms:created xsi:type="dcterms:W3CDTF">2023-01-10T21:13:29Z</dcterms:created>
  <dcterms:modified xsi:type="dcterms:W3CDTF">2023-01-11T01:57:51Z</dcterms:modified>
</cp:coreProperties>
</file>