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4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305" r:id="rId12"/>
    <p:sldId id="308" r:id="rId13"/>
    <p:sldId id="309" r:id="rId14"/>
    <p:sldId id="310" r:id="rId15"/>
    <p:sldId id="311" r:id="rId16"/>
    <p:sldId id="345" r:id="rId17"/>
    <p:sldId id="312" r:id="rId18"/>
    <p:sldId id="313" r:id="rId19"/>
    <p:sldId id="315" r:id="rId20"/>
    <p:sldId id="316" r:id="rId21"/>
    <p:sldId id="318" r:id="rId22"/>
    <p:sldId id="322" r:id="rId23"/>
    <p:sldId id="326" r:id="rId24"/>
    <p:sldId id="325" r:id="rId25"/>
    <p:sldId id="324" r:id="rId26"/>
    <p:sldId id="328" r:id="rId27"/>
    <p:sldId id="329" r:id="rId28"/>
    <p:sldId id="330" r:id="rId29"/>
    <p:sldId id="332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2" r:id="rId38"/>
    <p:sldId id="343" r:id="rId39"/>
    <p:sldId id="344" r:id="rId40"/>
    <p:sldId id="341" r:id="rId41"/>
  </p:sldIdLst>
  <p:sldSz cx="9144000" cy="6858000" type="screen4x3"/>
  <p:notesSz cx="6858000" cy="9144000"/>
  <p:embeddedFontLst>
    <p:embeddedFont>
      <p:font typeface="Bookman Old Style" panose="02050604050505020204" pitchFamily="18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Garamond" panose="02020404030301010803" pitchFamily="18" charset="0"/>
      <p:regular r:id="rId51"/>
      <p:bold r:id="rId52"/>
      <p:italic r:id="rId53"/>
    </p:embeddedFont>
    <p:embeddedFont>
      <p:font typeface="Gill Sans MT" panose="020B0502020104020203" pitchFamily="34" charset="0"/>
      <p:regular r:id="rId54"/>
      <p:bold r:id="rId55"/>
      <p:italic r:id="rId56"/>
      <p:boldItalic r:id="rId57"/>
    </p:embeddedFont>
    <p:embeddedFont>
      <p:font typeface="Wingdings 3" panose="05040102010807070707" pitchFamily="18" charset="2"/>
      <p:regular r:id="rId58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47A1C-2D16-4C22-A727-760BE285737E}" v="195" dt="2021-03-08T09:09:19.558"/>
    <p1510:client id="{FB09FE89-ACBB-88A4-C61B-CBDFFC2752B6}" v="26" dt="2022-12-05T13:15:02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B426A-4512-450C-AC09-2DC9130BD40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8E506-38EC-4A6F-B32B-AC1E09BD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16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D9C64A53-9025-4FE7-87D1-168473C6D6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FC169E7E-EAC0-4D2E-BEF3-007BECCAB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49D15811-D163-405E-A8B5-F9A1DF8BA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E5A6F1-72ED-4872-9D1F-B3E2C62CE986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844A0412-CF40-4902-BD59-0F84CAC0C2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F0C5FFC4-E00A-4A3D-AFBA-C3AFFF76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AB4AFF32-A995-49B4-B38F-A83029581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97C669-24EC-410C-9721-D37B72546C56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64B16F5C-8008-41FA-A810-477F5AE57B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C255E3C9-FEC3-4269-A1EB-4B769804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FF70206E-5C00-4D15-A33E-0F44141A8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2C96D1-F066-4962-8746-469A33ACE4D1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CC06A416-E268-49A9-9C76-DC387F3FEC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9E2139FC-AE3D-49EE-B725-8E4B4833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B86B544A-DD20-4472-945B-33B18A693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176F0B-C872-479C-A5B1-1A6F99AF4E4D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BE0E614F-D298-43B6-9CC5-7B8D14F129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EAAA70E5-1FC3-45E6-BB08-EC1E02DCA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3E50812B-974A-498C-B930-8EC492F72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CFFDD2-78A5-4A27-9A35-05C880A56C2F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88A8EF1A-82FC-4DB0-917F-49F3BE04C1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92582B00-DA8D-4727-B532-202FA0EE8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5DBFEC21-92FB-4621-8DC4-8C06430F3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D8CFCB-AFF2-4358-BEB1-3990656683C4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1BF29171-A326-4060-8F34-22A3FB7B49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4AE7638A-E0AA-4FB6-8C4C-46AA64361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078BD066-9ABC-42A1-B160-AC38A7D1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373D77-5100-4BBD-9C93-E1801FA503D1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10A7789E-AE10-434A-B550-2E9CCEB07B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F8CFC663-6A48-4065-AE4B-96EC9122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9E99A0D7-558A-4C5B-B06B-84B9EF002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821739-73BF-4A46-A557-8884F332C2B9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E3BAA38E-6FBA-4848-8A88-DDC2D30EAC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76770FEA-DD1C-41D1-A559-D2111F01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47928ED5-9091-41F8-88B4-95C2DD07F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3DD7A6-1A69-4A5A-9378-37808A2C4A69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B80D08D0-2D91-4AA6-A7F1-D5E514FE48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5513187B-1F2D-4458-BDFD-363A2103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DA5EB796-D52D-4A45-92BC-35B5C1BC8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AE8C9F-BFB1-42A6-A02F-E97B726A99D5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99689A5-D717-4F4E-ABBE-6557F0A67379}" type="datetime1">
              <a:rPr lang="it-IT" smtClean="0"/>
              <a:t>05/12/2022</a:t>
            </a:fld>
            <a:endParaRPr lang="it-I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t-I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830A-78D2-4F6C-B2C9-50C9EE0D34B1}" type="datetime1">
              <a:rPr lang="it-IT" smtClean="0"/>
              <a:t>05/12/2022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743A-5502-4993-88F9-F2EB3B335267}" type="datetime1">
              <a:rPr lang="it-IT" smtClean="0"/>
              <a:t>05/12/2022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CF45-E727-434B-88EF-A518B2262483}" type="datetime1">
              <a:rPr lang="it-IT" smtClean="0"/>
              <a:t>05/12/2022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C768498-AD52-4D69-83D9-66C4ED3F129B}" type="datetime1">
              <a:rPr lang="it-IT" smtClean="0"/>
              <a:t>05/12/2022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2B78-DD14-47E2-9500-5B1BFAC449B3}" type="datetime1">
              <a:rPr lang="it-IT" smtClean="0"/>
              <a:t>05/12/2022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1A56-2BFE-4BBC-8E29-AD9B840264D9}" type="datetime1">
              <a:rPr lang="it-IT" smtClean="0"/>
              <a:t>05/12/2022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193E-1E51-48EC-93D8-F5647EA648A1}" type="datetime1">
              <a:rPr lang="it-IT" smtClean="0"/>
              <a:t>05/12/2022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CBA5-3F91-4C9D-9DC0-0628B99DE0FA}" type="datetime1">
              <a:rPr lang="it-IT" smtClean="0"/>
              <a:t>05/12/2022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B41F-88C2-48F3-A947-CFF64713248A}" type="datetime1">
              <a:rPr lang="it-IT" smtClean="0"/>
              <a:t>05/12/2022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83C1-9C16-41D6-AF60-FDE62097189E}" type="datetime1">
              <a:rPr lang="it-IT" smtClean="0"/>
              <a:t>05/12/2022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C37B2F-67EC-401F-BA60-835D9ED29591}" type="datetime1">
              <a:rPr lang="it-IT" smtClean="0"/>
              <a:t>05/12/2022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41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</a:t>
            </a:r>
            <a:r>
              <a:rPr lang="en-GB"/>
              <a:t>Deepayan Bhowmik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EAF46-30DF-4E41-A34C-1CEABE823D6E}"/>
              </a:ext>
            </a:extLst>
          </p:cNvPr>
          <p:cNvSpPr txBox="1"/>
          <p:nvPr/>
        </p:nvSpPr>
        <p:spPr>
          <a:xfrm>
            <a:off x="18736" y="6553502"/>
            <a:ext cx="565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Slides are adopted from </a:t>
            </a:r>
            <a:r>
              <a:rPr lang="en-GB" altLang="en-US" sz="1200" dirty="0"/>
              <a:t>Param </a:t>
            </a:r>
            <a:r>
              <a:rPr lang="en-GB" altLang="en-US" sz="1200" dirty="0" err="1"/>
              <a:t>Vir</a:t>
            </a:r>
            <a:r>
              <a:rPr lang="en-GB" altLang="en-US" sz="1200" dirty="0"/>
              <a:t> Singh, Carnegie Mellon and David Corn, Heriot-Watt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918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9F12-9779-4924-BA2E-CB675BA5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see how it all works!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F57F6-CA33-4028-A2CA-9EF2E3F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10</a:t>
            </a:fld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35E7-1187-4398-8CCB-74DA202BEF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Multilayer neural networks have been around for 25 years.  What’s actually new?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11716-E40A-4114-96F0-EC6B63AF9B0A}"/>
              </a:ext>
            </a:extLst>
          </p:cNvPr>
          <p:cNvSpPr/>
          <p:nvPr/>
        </p:nvSpPr>
        <p:spPr>
          <a:xfrm>
            <a:off x="508000" y="2936875"/>
            <a:ext cx="8301038" cy="368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ABBCA09-4247-4356-BAFF-6DFBC8C95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3429000"/>
            <a:ext cx="12017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06A56EF-38F2-4293-893F-74F0DC65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8" y="5042247"/>
            <a:ext cx="2982912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C8AA52-8E3B-45D4-B5C0-3232FCB19682}"/>
              </a:ext>
            </a:extLst>
          </p:cNvPr>
          <p:cNvSpPr txBox="1"/>
          <p:nvPr/>
        </p:nvSpPr>
        <p:spPr>
          <a:xfrm>
            <a:off x="565246" y="2967335"/>
            <a:ext cx="7103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we have always had good algorithms for learning the</a:t>
            </a:r>
          </a:p>
          <a:p>
            <a:pPr marL="0" indent="0"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weights in networks with 1 hidden layer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E1AD7-3D51-4092-9335-099D09DF9B9A}"/>
              </a:ext>
            </a:extLst>
          </p:cNvPr>
          <p:cNvSpPr txBox="1"/>
          <p:nvPr/>
        </p:nvSpPr>
        <p:spPr>
          <a:xfrm>
            <a:off x="592870" y="4374297"/>
            <a:ext cx="673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but these algorithms are not good at learning the weights for</a:t>
            </a:r>
          </a:p>
          <a:p>
            <a:pPr marL="0" indent="0"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networks with more hidden layers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C899B-D540-4CDB-84F3-F195A829AB2A}"/>
              </a:ext>
            </a:extLst>
          </p:cNvPr>
          <p:cNvSpPr txBox="1"/>
          <p:nvPr/>
        </p:nvSpPr>
        <p:spPr>
          <a:xfrm>
            <a:off x="592870" y="5941378"/>
            <a:ext cx="654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what’s new is:   </a:t>
            </a:r>
            <a:r>
              <a:rPr lang="en-GB" altLang="en-US" sz="1800" b="1" u="sng" dirty="0"/>
              <a:t>algorithms for training many-later networks</a:t>
            </a:r>
            <a:endParaRPr lang="en-GB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786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https://onlinecourses.science.psu.edu/stat857/sites/onlinecourses.science.psu.edu.stat857/files/image_01.png">
            <a:extLst>
              <a:ext uri="{FF2B5EF4-FFF2-40B4-BE49-F238E27FC236}">
                <a16:creationId xmlns:a16="http://schemas.microsoft.com/office/drawing/2014/main" id="{25537BF3-3EE9-45B9-8FDD-0FF58BC23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49"/>
          <a:stretch/>
        </p:blipFill>
        <p:spPr bwMode="auto">
          <a:xfrm>
            <a:off x="168275" y="295276"/>
            <a:ext cx="3983038" cy="242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 descr="http://mechanicalforex.com/wp-content/uploads/2011/06/NN.png">
            <a:extLst>
              <a:ext uri="{FF2B5EF4-FFF2-40B4-BE49-F238E27FC236}">
                <a16:creationId xmlns:a16="http://schemas.microsoft.com/office/drawing/2014/main" id="{E79599D5-2F43-4A60-9599-3F512015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55" y="2716651"/>
            <a:ext cx="552093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11">
            <a:extLst>
              <a:ext uri="{FF2B5EF4-FFF2-40B4-BE49-F238E27FC236}">
                <a16:creationId xmlns:a16="http://schemas.microsoft.com/office/drawing/2014/main" id="{369EDE56-BCD2-4090-9FBE-5F8A29CD0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555" y="331576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23" name="Rectangle 11">
            <a:extLst>
              <a:ext uri="{FF2B5EF4-FFF2-40B4-BE49-F238E27FC236}">
                <a16:creationId xmlns:a16="http://schemas.microsoft.com/office/drawing/2014/main" id="{83316C32-0839-4694-9740-AB7D79D2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917" y="378159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24" name="Rectangle 4">
            <a:extLst>
              <a:ext uri="{FF2B5EF4-FFF2-40B4-BE49-F238E27FC236}">
                <a16:creationId xmlns:a16="http://schemas.microsoft.com/office/drawing/2014/main" id="{D0C70FF9-DF44-4A6B-A809-7AC631B1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555" y="425529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25" name="Rectangle 129">
            <a:extLst>
              <a:ext uri="{FF2B5EF4-FFF2-40B4-BE49-F238E27FC236}">
                <a16:creationId xmlns:a16="http://schemas.microsoft.com/office/drawing/2014/main" id="{9D4AD81C-53E3-43B1-83C5-F281BD036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285" y="4795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26" name="Rectangle 129">
            <a:extLst>
              <a:ext uri="{FF2B5EF4-FFF2-40B4-BE49-F238E27FC236}">
                <a16:creationId xmlns:a16="http://schemas.microsoft.com/office/drawing/2014/main" id="{919CDCCB-FACB-4291-A22C-7673064BE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030" y="5267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27" name="Rectangle 129">
            <a:extLst>
              <a:ext uri="{FF2B5EF4-FFF2-40B4-BE49-F238E27FC236}">
                <a16:creationId xmlns:a16="http://schemas.microsoft.com/office/drawing/2014/main" id="{7014CBA6-14D2-4234-81E3-38920CF9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555" y="614020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28" name="Rectangle 3">
            <a:extLst>
              <a:ext uri="{FF2B5EF4-FFF2-40B4-BE49-F238E27FC236}">
                <a16:creationId xmlns:a16="http://schemas.microsoft.com/office/drawing/2014/main" id="{396E4294-F388-4B70-AA8C-8C9A8616B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29" name="Rectangle 4">
            <a:extLst>
              <a:ext uri="{FF2B5EF4-FFF2-40B4-BE49-F238E27FC236}">
                <a16:creationId xmlns:a16="http://schemas.microsoft.com/office/drawing/2014/main" id="{152596D3-9D45-494B-9330-D7182F43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30" name="Rectangle 5">
            <a:extLst>
              <a:ext uri="{FF2B5EF4-FFF2-40B4-BE49-F238E27FC236}">
                <a16:creationId xmlns:a16="http://schemas.microsoft.com/office/drawing/2014/main" id="{B30792D3-642D-449B-AF59-A0AA3E6C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5718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31" name="Rectangle 6">
            <a:extLst>
              <a:ext uri="{FF2B5EF4-FFF2-40B4-BE49-F238E27FC236}">
                <a16:creationId xmlns:a16="http://schemas.microsoft.com/office/drawing/2014/main" id="{A411284B-DAFA-4C3B-A04A-3C54D4151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32" name="Rectangle 7">
            <a:extLst>
              <a:ext uri="{FF2B5EF4-FFF2-40B4-BE49-F238E27FC236}">
                <a16:creationId xmlns:a16="http://schemas.microsoft.com/office/drawing/2014/main" id="{D9229B85-14B1-43CD-88E1-70601F21C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33" name="Rectangle 8">
            <a:extLst>
              <a:ext uri="{FF2B5EF4-FFF2-40B4-BE49-F238E27FC236}">
                <a16:creationId xmlns:a16="http://schemas.microsoft.com/office/drawing/2014/main" id="{FDDCF268-A740-4BC4-AC10-98ED05E1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34" name="Rectangle 9">
            <a:extLst>
              <a:ext uri="{FF2B5EF4-FFF2-40B4-BE49-F238E27FC236}">
                <a16:creationId xmlns:a16="http://schemas.microsoft.com/office/drawing/2014/main" id="{E9BBD4CA-F5C7-4000-A218-B67216223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8766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35" name="Rectangle 10">
            <a:extLst>
              <a:ext uri="{FF2B5EF4-FFF2-40B4-BE49-F238E27FC236}">
                <a16:creationId xmlns:a16="http://schemas.microsoft.com/office/drawing/2014/main" id="{AE781D9D-3D1D-4B6A-B295-DBA2799C5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36" name="Rectangle 11">
            <a:extLst>
              <a:ext uri="{FF2B5EF4-FFF2-40B4-BE49-F238E27FC236}">
                <a16:creationId xmlns:a16="http://schemas.microsoft.com/office/drawing/2014/main" id="{3191CBC8-3DE0-4F1E-9A64-99B57CFA1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37" name="Rectangle 12">
            <a:extLst>
              <a:ext uri="{FF2B5EF4-FFF2-40B4-BE49-F238E27FC236}">
                <a16:creationId xmlns:a16="http://schemas.microsoft.com/office/drawing/2014/main" id="{6DAAB01B-56A7-4E81-9414-F9A1C603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38" name="Rectangle 13">
            <a:extLst>
              <a:ext uri="{FF2B5EF4-FFF2-40B4-BE49-F238E27FC236}">
                <a16:creationId xmlns:a16="http://schemas.microsoft.com/office/drawing/2014/main" id="{FF7CF2EC-8468-45C7-A86F-53C84617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39" name="Rectangle 14">
            <a:extLst>
              <a:ext uri="{FF2B5EF4-FFF2-40B4-BE49-F238E27FC236}">
                <a16:creationId xmlns:a16="http://schemas.microsoft.com/office/drawing/2014/main" id="{C1684653-710F-404A-A07F-DAB62E79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40" name="Rectangle 15">
            <a:extLst>
              <a:ext uri="{FF2B5EF4-FFF2-40B4-BE49-F238E27FC236}">
                <a16:creationId xmlns:a16="http://schemas.microsoft.com/office/drawing/2014/main" id="{47C5169C-65A4-4100-8D17-4E89AF8A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41" name="Rectangle 16">
            <a:extLst>
              <a:ext uri="{FF2B5EF4-FFF2-40B4-BE49-F238E27FC236}">
                <a16:creationId xmlns:a16="http://schemas.microsoft.com/office/drawing/2014/main" id="{FFAB547A-6F10-493C-932E-73E165F06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42" name="Rectangle 17">
            <a:extLst>
              <a:ext uri="{FF2B5EF4-FFF2-40B4-BE49-F238E27FC236}">
                <a16:creationId xmlns:a16="http://schemas.microsoft.com/office/drawing/2014/main" id="{9708C294-4BF6-493D-AFFE-98C518FA4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43" name="Rectangle 18">
            <a:extLst>
              <a:ext uri="{FF2B5EF4-FFF2-40B4-BE49-F238E27FC236}">
                <a16:creationId xmlns:a16="http://schemas.microsoft.com/office/drawing/2014/main" id="{C753C21A-43C9-401C-A092-1C176C39D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44" name="Rectangle 19">
            <a:extLst>
              <a:ext uri="{FF2B5EF4-FFF2-40B4-BE49-F238E27FC236}">
                <a16:creationId xmlns:a16="http://schemas.microsoft.com/office/drawing/2014/main" id="{15D3D2D1-7CFF-4977-84EE-50A12D5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4790282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45" name="Rectangle 20">
            <a:extLst>
              <a:ext uri="{FF2B5EF4-FFF2-40B4-BE49-F238E27FC236}">
                <a16:creationId xmlns:a16="http://schemas.microsoft.com/office/drawing/2014/main" id="{D058245B-BCA7-4218-AABB-A9CEE45AE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46" name="Rectangle 21">
            <a:extLst>
              <a:ext uri="{FF2B5EF4-FFF2-40B4-BE49-F238E27FC236}">
                <a16:creationId xmlns:a16="http://schemas.microsoft.com/office/drawing/2014/main" id="{2DCF34B8-BE31-4844-A0E2-515F254F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47" name="Rectangle 22">
            <a:extLst>
              <a:ext uri="{FF2B5EF4-FFF2-40B4-BE49-F238E27FC236}">
                <a16:creationId xmlns:a16="http://schemas.microsoft.com/office/drawing/2014/main" id="{0C3DF805-B214-4ECC-BD00-F98A2F7FC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48" name="Rectangle 127">
            <a:extLst>
              <a:ext uri="{FF2B5EF4-FFF2-40B4-BE49-F238E27FC236}">
                <a16:creationId xmlns:a16="http://schemas.microsoft.com/office/drawing/2014/main" id="{53713B63-2388-4B74-8136-009B349B2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49" name="Rectangle 128">
            <a:extLst>
              <a:ext uri="{FF2B5EF4-FFF2-40B4-BE49-F238E27FC236}">
                <a16:creationId xmlns:a16="http://schemas.microsoft.com/office/drawing/2014/main" id="{3F9BF775-78DB-4FE4-9BA4-4AEEA8F2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50" name="Rectangle 129">
            <a:extLst>
              <a:ext uri="{FF2B5EF4-FFF2-40B4-BE49-F238E27FC236}">
                <a16:creationId xmlns:a16="http://schemas.microsoft.com/office/drawing/2014/main" id="{A012696D-0325-447B-BD32-0697702D6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5718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51" name="Rectangle 130">
            <a:extLst>
              <a:ext uri="{FF2B5EF4-FFF2-40B4-BE49-F238E27FC236}">
                <a16:creationId xmlns:a16="http://schemas.microsoft.com/office/drawing/2014/main" id="{80557FD9-AFD5-4E6A-A74F-A0DD7494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1814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52" name="Rectangle 131">
            <a:extLst>
              <a:ext uri="{FF2B5EF4-FFF2-40B4-BE49-F238E27FC236}">
                <a16:creationId xmlns:a16="http://schemas.microsoft.com/office/drawing/2014/main" id="{AD94F31A-1FE1-4305-A83B-BB2ABBE61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48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53" name="Rectangle 132">
            <a:extLst>
              <a:ext uri="{FF2B5EF4-FFF2-40B4-BE49-F238E27FC236}">
                <a16:creationId xmlns:a16="http://schemas.microsoft.com/office/drawing/2014/main" id="{E838FBC5-A070-4184-A271-C74DCD10E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7910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54" name="Rectangle 3">
            <a:extLst>
              <a:ext uri="{FF2B5EF4-FFF2-40B4-BE49-F238E27FC236}">
                <a16:creationId xmlns:a16="http://schemas.microsoft.com/office/drawing/2014/main" id="{D142E63A-67BD-4B04-AAA5-5D00BA8A0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3581400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55" name="Rectangle 4">
            <a:extLst>
              <a:ext uri="{FF2B5EF4-FFF2-40B4-BE49-F238E27FC236}">
                <a16:creationId xmlns:a16="http://schemas.microsoft.com/office/drawing/2014/main" id="{E6D8DE92-EE8E-4E4E-857D-12292F6C0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56" name="Rectangle 6">
            <a:extLst>
              <a:ext uri="{FF2B5EF4-FFF2-40B4-BE49-F238E27FC236}">
                <a16:creationId xmlns:a16="http://schemas.microsoft.com/office/drawing/2014/main" id="{1D75E239-6DE5-4CA2-974C-9F9DC9817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57" name="Rectangle 7">
            <a:extLst>
              <a:ext uri="{FF2B5EF4-FFF2-40B4-BE49-F238E27FC236}">
                <a16:creationId xmlns:a16="http://schemas.microsoft.com/office/drawing/2014/main" id="{FF910DF0-6F65-4B65-B8E1-493C5883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58" name="Rectangle 8">
            <a:extLst>
              <a:ext uri="{FF2B5EF4-FFF2-40B4-BE49-F238E27FC236}">
                <a16:creationId xmlns:a16="http://schemas.microsoft.com/office/drawing/2014/main" id="{4EEB94F2-BDE6-4526-950B-0756390B1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59" name="Rectangle 10">
            <a:extLst>
              <a:ext uri="{FF2B5EF4-FFF2-40B4-BE49-F238E27FC236}">
                <a16:creationId xmlns:a16="http://schemas.microsoft.com/office/drawing/2014/main" id="{BF40EF3F-6082-4067-827C-7E6FBE0C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60" name="Rectangle 11">
            <a:extLst>
              <a:ext uri="{FF2B5EF4-FFF2-40B4-BE49-F238E27FC236}">
                <a16:creationId xmlns:a16="http://schemas.microsoft.com/office/drawing/2014/main" id="{DE3CF9DA-9B42-449A-AF00-171355C31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61" name="Rectangle 12">
            <a:extLst>
              <a:ext uri="{FF2B5EF4-FFF2-40B4-BE49-F238E27FC236}">
                <a16:creationId xmlns:a16="http://schemas.microsoft.com/office/drawing/2014/main" id="{7D824139-D9FB-4BF0-AE70-456C73765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62" name="Rectangle 14">
            <a:extLst>
              <a:ext uri="{FF2B5EF4-FFF2-40B4-BE49-F238E27FC236}">
                <a16:creationId xmlns:a16="http://schemas.microsoft.com/office/drawing/2014/main" id="{08DDE99D-2249-47B2-B350-CF5502CD5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63" name="Rectangle 15">
            <a:extLst>
              <a:ext uri="{FF2B5EF4-FFF2-40B4-BE49-F238E27FC236}">
                <a16:creationId xmlns:a16="http://schemas.microsoft.com/office/drawing/2014/main" id="{408759FD-0DF0-404A-AA86-939146C90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64" name="Rectangle 16">
            <a:extLst>
              <a:ext uri="{FF2B5EF4-FFF2-40B4-BE49-F238E27FC236}">
                <a16:creationId xmlns:a16="http://schemas.microsoft.com/office/drawing/2014/main" id="{C6372D5E-19E0-47C5-B5B8-3558F4E0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65" name="Rectangle 18">
            <a:extLst>
              <a:ext uri="{FF2B5EF4-FFF2-40B4-BE49-F238E27FC236}">
                <a16:creationId xmlns:a16="http://schemas.microsoft.com/office/drawing/2014/main" id="{C0D987FC-B983-454D-BB68-106730CF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66" name="Rectangle 19">
            <a:extLst>
              <a:ext uri="{FF2B5EF4-FFF2-40B4-BE49-F238E27FC236}">
                <a16:creationId xmlns:a16="http://schemas.microsoft.com/office/drawing/2014/main" id="{418C5E93-0422-4294-913B-C8E9DD5D3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67" name="Rectangle 20">
            <a:extLst>
              <a:ext uri="{FF2B5EF4-FFF2-40B4-BE49-F238E27FC236}">
                <a16:creationId xmlns:a16="http://schemas.microsoft.com/office/drawing/2014/main" id="{0367E737-187E-4E7B-954E-67C2E20A8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68" name="Rectangle 22">
            <a:extLst>
              <a:ext uri="{FF2B5EF4-FFF2-40B4-BE49-F238E27FC236}">
                <a16:creationId xmlns:a16="http://schemas.microsoft.com/office/drawing/2014/main" id="{1612B3CC-07F1-423A-BBA0-093A2B08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69" name="Rectangle 127">
            <a:extLst>
              <a:ext uri="{FF2B5EF4-FFF2-40B4-BE49-F238E27FC236}">
                <a16:creationId xmlns:a16="http://schemas.microsoft.com/office/drawing/2014/main" id="{6376C1DC-81BA-4F42-9DC6-8A66CBF27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70" name="Rectangle 128">
            <a:extLst>
              <a:ext uri="{FF2B5EF4-FFF2-40B4-BE49-F238E27FC236}">
                <a16:creationId xmlns:a16="http://schemas.microsoft.com/office/drawing/2014/main" id="{3AA2EC61-2D6F-4EA9-9D29-86794E16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71" name="Rectangle 129">
            <a:extLst>
              <a:ext uri="{FF2B5EF4-FFF2-40B4-BE49-F238E27FC236}">
                <a16:creationId xmlns:a16="http://schemas.microsoft.com/office/drawing/2014/main" id="{A296C9E2-29E2-4AD3-8B22-6B1766C58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3581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72" name="Rectangle 130">
            <a:extLst>
              <a:ext uri="{FF2B5EF4-FFF2-40B4-BE49-F238E27FC236}">
                <a16:creationId xmlns:a16="http://schemas.microsoft.com/office/drawing/2014/main" id="{41D5F83C-BD48-4C8D-A56C-9DA5F9C04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191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73" name="Rectangle 131">
            <a:extLst>
              <a:ext uri="{FF2B5EF4-FFF2-40B4-BE49-F238E27FC236}">
                <a16:creationId xmlns:a16="http://schemas.microsoft.com/office/drawing/2014/main" id="{19BD58F3-3C99-4BE6-8C86-A156E163B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495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74" name="Rectangle 132">
            <a:extLst>
              <a:ext uri="{FF2B5EF4-FFF2-40B4-BE49-F238E27FC236}">
                <a16:creationId xmlns:a16="http://schemas.microsoft.com/office/drawing/2014/main" id="{471A2C5A-7838-4053-AAA4-C707978A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75" name="Rectangle 3">
            <a:extLst>
              <a:ext uri="{FF2B5EF4-FFF2-40B4-BE49-F238E27FC236}">
                <a16:creationId xmlns:a16="http://schemas.microsoft.com/office/drawing/2014/main" id="{90191A0E-10E5-4BD2-84F7-DFD4C433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39" y="510619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76" name="Rectangle 4">
            <a:extLst>
              <a:ext uri="{FF2B5EF4-FFF2-40B4-BE49-F238E27FC236}">
                <a16:creationId xmlns:a16="http://schemas.microsoft.com/office/drawing/2014/main" id="{3729EF94-491C-4244-BE0F-EC255027D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77" name="Rectangle 5">
            <a:extLst>
              <a:ext uri="{FF2B5EF4-FFF2-40B4-BE49-F238E27FC236}">
                <a16:creationId xmlns:a16="http://schemas.microsoft.com/office/drawing/2014/main" id="{0CFE2751-02E1-4CB2-AB66-F3FD07F08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78" name="Rectangle 6">
            <a:extLst>
              <a:ext uri="{FF2B5EF4-FFF2-40B4-BE49-F238E27FC236}">
                <a16:creationId xmlns:a16="http://schemas.microsoft.com/office/drawing/2014/main" id="{0EF1F9A7-7B05-4348-A559-9DE1C89DA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79" name="Rectangle 7">
            <a:extLst>
              <a:ext uri="{FF2B5EF4-FFF2-40B4-BE49-F238E27FC236}">
                <a16:creationId xmlns:a16="http://schemas.microsoft.com/office/drawing/2014/main" id="{CF7F084F-B794-49FE-9AA6-EF22B8ADB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80" name="Rectangle 8">
            <a:extLst>
              <a:ext uri="{FF2B5EF4-FFF2-40B4-BE49-F238E27FC236}">
                <a16:creationId xmlns:a16="http://schemas.microsoft.com/office/drawing/2014/main" id="{7DE5AA45-0DF9-43DB-86A7-DF82A7DCF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81" name="Rectangle 9">
            <a:extLst>
              <a:ext uri="{FF2B5EF4-FFF2-40B4-BE49-F238E27FC236}">
                <a16:creationId xmlns:a16="http://schemas.microsoft.com/office/drawing/2014/main" id="{CFE67DDC-0FD3-4173-A980-6E214C6F7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82" name="Rectangle 10">
            <a:extLst>
              <a:ext uri="{FF2B5EF4-FFF2-40B4-BE49-F238E27FC236}">
                <a16:creationId xmlns:a16="http://schemas.microsoft.com/office/drawing/2014/main" id="{B2628F64-7894-4073-AB15-9B9BCA21F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83" name="Rectangle 11">
            <a:extLst>
              <a:ext uri="{FF2B5EF4-FFF2-40B4-BE49-F238E27FC236}">
                <a16:creationId xmlns:a16="http://schemas.microsoft.com/office/drawing/2014/main" id="{355011E5-6FE6-43D5-88BB-B89951A1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84" name="Rectangle 12">
            <a:extLst>
              <a:ext uri="{FF2B5EF4-FFF2-40B4-BE49-F238E27FC236}">
                <a16:creationId xmlns:a16="http://schemas.microsoft.com/office/drawing/2014/main" id="{82594E81-6DF1-4F90-AC86-0B3E7A16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85" name="Rectangle 13">
            <a:extLst>
              <a:ext uri="{FF2B5EF4-FFF2-40B4-BE49-F238E27FC236}">
                <a16:creationId xmlns:a16="http://schemas.microsoft.com/office/drawing/2014/main" id="{9B2D6582-5460-44C4-BCEA-92D073FC5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86" name="Rectangle 14">
            <a:extLst>
              <a:ext uri="{FF2B5EF4-FFF2-40B4-BE49-F238E27FC236}">
                <a16:creationId xmlns:a16="http://schemas.microsoft.com/office/drawing/2014/main" id="{DE7AE0D6-DCFD-4B54-A0A6-9211BB868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87" name="Rectangle 15">
            <a:extLst>
              <a:ext uri="{FF2B5EF4-FFF2-40B4-BE49-F238E27FC236}">
                <a16:creationId xmlns:a16="http://schemas.microsoft.com/office/drawing/2014/main" id="{AE7DBEDF-407B-4BBE-8D96-9146A72DD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88" name="Rectangle 16">
            <a:extLst>
              <a:ext uri="{FF2B5EF4-FFF2-40B4-BE49-F238E27FC236}">
                <a16:creationId xmlns:a16="http://schemas.microsoft.com/office/drawing/2014/main" id="{A8085E8A-7C55-4F88-BC1C-C45EFA66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89" name="Rectangle 17">
            <a:extLst>
              <a:ext uri="{FF2B5EF4-FFF2-40B4-BE49-F238E27FC236}">
                <a16:creationId xmlns:a16="http://schemas.microsoft.com/office/drawing/2014/main" id="{432A0F64-A74F-4AED-8D00-34F272C6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90" name="Rectangle 18">
            <a:extLst>
              <a:ext uri="{FF2B5EF4-FFF2-40B4-BE49-F238E27FC236}">
                <a16:creationId xmlns:a16="http://schemas.microsoft.com/office/drawing/2014/main" id="{C06F94A1-EEE3-4FB4-B2D3-484667DD5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91" name="Rectangle 127">
            <a:extLst>
              <a:ext uri="{FF2B5EF4-FFF2-40B4-BE49-F238E27FC236}">
                <a16:creationId xmlns:a16="http://schemas.microsoft.com/office/drawing/2014/main" id="{8A799CF3-BE4B-4455-95F0-35B79EDE8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4770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92" name="Rectangle 128">
            <a:extLst>
              <a:ext uri="{FF2B5EF4-FFF2-40B4-BE49-F238E27FC236}">
                <a16:creationId xmlns:a16="http://schemas.microsoft.com/office/drawing/2014/main" id="{1AC50978-4B02-43ED-9A25-D06639B09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93" name="Rectangle 129">
            <a:extLst>
              <a:ext uri="{FF2B5EF4-FFF2-40B4-BE49-F238E27FC236}">
                <a16:creationId xmlns:a16="http://schemas.microsoft.com/office/drawing/2014/main" id="{95BEA228-C02B-4CA3-BD8C-C8DC976E7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5715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94" name="Rectangle 130">
            <a:extLst>
              <a:ext uri="{FF2B5EF4-FFF2-40B4-BE49-F238E27FC236}">
                <a16:creationId xmlns:a16="http://schemas.microsoft.com/office/drawing/2014/main" id="{CD5047BF-615D-41CE-8B69-E5468B1F4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447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95" name="Rectangle 131">
            <a:extLst>
              <a:ext uri="{FF2B5EF4-FFF2-40B4-BE49-F238E27FC236}">
                <a16:creationId xmlns:a16="http://schemas.microsoft.com/office/drawing/2014/main" id="{1F71A78F-A861-4776-A2F6-8296BF98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4779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96" name="Rectangle 3">
            <a:extLst>
              <a:ext uri="{FF2B5EF4-FFF2-40B4-BE49-F238E27FC236}">
                <a16:creationId xmlns:a16="http://schemas.microsoft.com/office/drawing/2014/main" id="{749061DD-850B-4A24-B6B8-8E6D5D937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97" name="Rectangle 4">
            <a:extLst>
              <a:ext uri="{FF2B5EF4-FFF2-40B4-BE49-F238E27FC236}">
                <a16:creationId xmlns:a16="http://schemas.microsoft.com/office/drawing/2014/main" id="{5CA8621D-388C-448F-8A17-ED558AEAA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98" name="Rectangle 6">
            <a:extLst>
              <a:ext uri="{FF2B5EF4-FFF2-40B4-BE49-F238E27FC236}">
                <a16:creationId xmlns:a16="http://schemas.microsoft.com/office/drawing/2014/main" id="{E4E28796-F9B5-4DEC-AC0A-189060879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899" name="Rectangle 7">
            <a:extLst>
              <a:ext uri="{FF2B5EF4-FFF2-40B4-BE49-F238E27FC236}">
                <a16:creationId xmlns:a16="http://schemas.microsoft.com/office/drawing/2014/main" id="{1D660185-B645-463F-9783-F82A019B3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00" name="Rectangle 8">
            <a:extLst>
              <a:ext uri="{FF2B5EF4-FFF2-40B4-BE49-F238E27FC236}">
                <a16:creationId xmlns:a16="http://schemas.microsoft.com/office/drawing/2014/main" id="{BF5DEFE9-8EAE-4867-BDF6-CC20E052A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01" name="Rectangle 10">
            <a:extLst>
              <a:ext uri="{FF2B5EF4-FFF2-40B4-BE49-F238E27FC236}">
                <a16:creationId xmlns:a16="http://schemas.microsoft.com/office/drawing/2014/main" id="{458D224C-DA52-412C-956F-D9A78056B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02" name="Rectangle 11">
            <a:extLst>
              <a:ext uri="{FF2B5EF4-FFF2-40B4-BE49-F238E27FC236}">
                <a16:creationId xmlns:a16="http://schemas.microsoft.com/office/drawing/2014/main" id="{C63653C8-20E1-45E2-A98F-AA3678F87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03" name="Rectangle 12">
            <a:extLst>
              <a:ext uri="{FF2B5EF4-FFF2-40B4-BE49-F238E27FC236}">
                <a16:creationId xmlns:a16="http://schemas.microsoft.com/office/drawing/2014/main" id="{A34B97AB-2FEB-4C5D-81E5-F7F4E6D8E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04" name="Rectangle 14">
            <a:extLst>
              <a:ext uri="{FF2B5EF4-FFF2-40B4-BE49-F238E27FC236}">
                <a16:creationId xmlns:a16="http://schemas.microsoft.com/office/drawing/2014/main" id="{0FE92541-7790-48DF-9EB1-247B7F0F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05" name="Rectangle 15">
            <a:extLst>
              <a:ext uri="{FF2B5EF4-FFF2-40B4-BE49-F238E27FC236}">
                <a16:creationId xmlns:a16="http://schemas.microsoft.com/office/drawing/2014/main" id="{BAA285AB-E42B-400C-BF57-71809DA87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06" name="Rectangle 16">
            <a:extLst>
              <a:ext uri="{FF2B5EF4-FFF2-40B4-BE49-F238E27FC236}">
                <a16:creationId xmlns:a16="http://schemas.microsoft.com/office/drawing/2014/main" id="{D9887551-5BB4-4209-94F4-C3C47BFD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07" name="Rectangle 18">
            <a:extLst>
              <a:ext uri="{FF2B5EF4-FFF2-40B4-BE49-F238E27FC236}">
                <a16:creationId xmlns:a16="http://schemas.microsoft.com/office/drawing/2014/main" id="{467DF65B-0543-4E98-BCCB-3C0593B4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08" name="Rectangle 127">
            <a:extLst>
              <a:ext uri="{FF2B5EF4-FFF2-40B4-BE49-F238E27FC236}">
                <a16:creationId xmlns:a16="http://schemas.microsoft.com/office/drawing/2014/main" id="{2BFE70B0-5D86-4538-8551-333AC5AF0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419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09" name="Rectangle 128">
            <a:extLst>
              <a:ext uri="{FF2B5EF4-FFF2-40B4-BE49-F238E27FC236}">
                <a16:creationId xmlns:a16="http://schemas.microsoft.com/office/drawing/2014/main" id="{29B1C20D-D464-487A-941E-B60057CBB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810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10" name="Rectangle 129">
            <a:extLst>
              <a:ext uri="{FF2B5EF4-FFF2-40B4-BE49-F238E27FC236}">
                <a16:creationId xmlns:a16="http://schemas.microsoft.com/office/drawing/2014/main" id="{7ECF4D84-A71E-4F5C-9A25-2C653B048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11" name="Rectangle 130">
            <a:extLst>
              <a:ext uri="{FF2B5EF4-FFF2-40B4-BE49-F238E27FC236}">
                <a16:creationId xmlns:a16="http://schemas.microsoft.com/office/drawing/2014/main" id="{37B55818-9B8C-4F0D-97B1-143E0C286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12" name="Rectangle 131">
            <a:extLst>
              <a:ext uri="{FF2B5EF4-FFF2-40B4-BE49-F238E27FC236}">
                <a16:creationId xmlns:a16="http://schemas.microsoft.com/office/drawing/2014/main" id="{93C95B32-0AB6-42CE-8725-F0E41BB73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13" name="Rectangle 11">
            <a:extLst>
              <a:ext uri="{FF2B5EF4-FFF2-40B4-BE49-F238E27FC236}">
                <a16:creationId xmlns:a16="http://schemas.microsoft.com/office/drawing/2014/main" id="{8337E793-937A-46A5-801E-65D657EA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14" name="Rectangle 11">
            <a:extLst>
              <a:ext uri="{FF2B5EF4-FFF2-40B4-BE49-F238E27FC236}">
                <a16:creationId xmlns:a16="http://schemas.microsoft.com/office/drawing/2014/main" id="{0F06C8D9-AE94-479E-87ED-1C832F76D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09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15" name="Rectangle 22">
            <a:extLst>
              <a:ext uri="{FF2B5EF4-FFF2-40B4-BE49-F238E27FC236}">
                <a16:creationId xmlns:a16="http://schemas.microsoft.com/office/drawing/2014/main" id="{212485EB-BD35-432F-9943-7EF786F1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1" y="5399089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16" name="Rectangle 21">
            <a:extLst>
              <a:ext uri="{FF2B5EF4-FFF2-40B4-BE49-F238E27FC236}">
                <a16:creationId xmlns:a16="http://schemas.microsoft.com/office/drawing/2014/main" id="{303BFB56-AB1D-4F79-9F95-317F5D65D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810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17" name="Rectangle 21">
            <a:extLst>
              <a:ext uri="{FF2B5EF4-FFF2-40B4-BE49-F238E27FC236}">
                <a16:creationId xmlns:a16="http://schemas.microsoft.com/office/drawing/2014/main" id="{66334306-F3C2-4499-9D5E-21B67989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18" name="Rectangle 15">
            <a:extLst>
              <a:ext uri="{FF2B5EF4-FFF2-40B4-BE49-F238E27FC236}">
                <a16:creationId xmlns:a16="http://schemas.microsoft.com/office/drawing/2014/main" id="{AEDA5BED-8C43-49A3-817F-F0E376D1F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19" name="Rectangle 16">
            <a:extLst>
              <a:ext uri="{FF2B5EF4-FFF2-40B4-BE49-F238E27FC236}">
                <a16:creationId xmlns:a16="http://schemas.microsoft.com/office/drawing/2014/main" id="{ADCC128B-328A-414F-9B4D-30DD350CC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20" name="Rectangle 16">
            <a:extLst>
              <a:ext uri="{FF2B5EF4-FFF2-40B4-BE49-F238E27FC236}">
                <a16:creationId xmlns:a16="http://schemas.microsoft.com/office/drawing/2014/main" id="{687340F9-4589-4719-9895-57D5792D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5705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4921" name="Rectangle 131">
            <a:extLst>
              <a:ext uri="{FF2B5EF4-FFF2-40B4-BE49-F238E27FC236}">
                <a16:creationId xmlns:a16="http://schemas.microsoft.com/office/drawing/2014/main" id="{FD93D11B-0A48-4256-9D52-5DD8F6781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6010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9B4B2C98-7CC2-4C8C-BAE5-1037CF3DFA5F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/>
              <a:t>Feature detectors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3D367-CFB2-450B-AE88-F0DF0B28222F}"/>
              </a:ext>
            </a:extLst>
          </p:cNvPr>
          <p:cNvSpPr txBox="1"/>
          <p:nvPr/>
        </p:nvSpPr>
        <p:spPr>
          <a:xfrm>
            <a:off x="238126" y="2827574"/>
            <a:ext cx="329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Example of hand written digits by US postal department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6" descr="http://mechanicalforex.com/wp-content/uploads/2011/06/NN.png">
            <a:extLst>
              <a:ext uri="{FF2B5EF4-FFF2-40B4-BE49-F238E27FC236}">
                <a16:creationId xmlns:a16="http://schemas.microsoft.com/office/drawing/2014/main" id="{ACDCF94E-61B2-46A2-AC08-C7665B69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55" y="2716651"/>
            <a:ext cx="552093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Rectangle 11">
            <a:extLst>
              <a:ext uri="{FF2B5EF4-FFF2-40B4-BE49-F238E27FC236}">
                <a16:creationId xmlns:a16="http://schemas.microsoft.com/office/drawing/2014/main" id="{B4BAEC11-9D19-484C-9A77-8E5CE795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555" y="331576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109" name="Rectangle 11">
            <a:extLst>
              <a:ext uri="{FF2B5EF4-FFF2-40B4-BE49-F238E27FC236}">
                <a16:creationId xmlns:a16="http://schemas.microsoft.com/office/drawing/2014/main" id="{710EA9C6-41EB-4A52-95F5-5CCCB2CA8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917" y="378159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110" name="Rectangle 4">
            <a:extLst>
              <a:ext uri="{FF2B5EF4-FFF2-40B4-BE49-F238E27FC236}">
                <a16:creationId xmlns:a16="http://schemas.microsoft.com/office/drawing/2014/main" id="{23FE515C-EF07-4E7D-AEC6-B0C2C8ED2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555" y="425529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111" name="Rectangle 129">
            <a:extLst>
              <a:ext uri="{FF2B5EF4-FFF2-40B4-BE49-F238E27FC236}">
                <a16:creationId xmlns:a16="http://schemas.microsoft.com/office/drawing/2014/main" id="{DBDCE981-92BB-4BFA-A3FA-6656320FB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285" y="4795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112" name="Rectangle 129">
            <a:extLst>
              <a:ext uri="{FF2B5EF4-FFF2-40B4-BE49-F238E27FC236}">
                <a16:creationId xmlns:a16="http://schemas.microsoft.com/office/drawing/2014/main" id="{58D6C2E1-5337-47E5-86B4-055F24909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030" y="5267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113" name="Rectangle 129">
            <a:extLst>
              <a:ext uri="{FF2B5EF4-FFF2-40B4-BE49-F238E27FC236}">
                <a16:creationId xmlns:a16="http://schemas.microsoft.com/office/drawing/2014/main" id="{A0C1A250-66CA-4EEF-9AD8-B120D77BE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555" y="614020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42" name="Title 1">
            <a:extLst>
              <a:ext uri="{FF2B5EF4-FFF2-40B4-BE49-F238E27FC236}">
                <a16:creationId xmlns:a16="http://schemas.microsoft.com/office/drawing/2014/main" id="{0B736D21-E7E2-43DE-B42F-3BC3296A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75" y="508000"/>
            <a:ext cx="6165850" cy="689929"/>
          </a:xfrm>
        </p:spPr>
        <p:txBody>
          <a:bodyPr>
            <a:normAutofit/>
          </a:bodyPr>
          <a:lstStyle/>
          <a:p>
            <a:pPr algn="r"/>
            <a:r>
              <a:rPr lang="en-GB" altLang="en-US" i="1" dirty="0">
                <a:solidFill>
                  <a:srgbClr val="FF3300"/>
                </a:solidFill>
              </a:rPr>
              <a:t>what is this unit doing?</a:t>
            </a:r>
            <a:endParaRPr lang="en-GB" altLang="en-US" dirty="0">
              <a:solidFill>
                <a:srgbClr val="FF3300"/>
              </a:solidFill>
            </a:endParaRPr>
          </a:p>
        </p:txBody>
      </p:sp>
      <p:pic>
        <p:nvPicPr>
          <p:cNvPr id="35844" name="Picture 4" descr="https://onlinecourses.science.psu.edu/stat857/sites/onlinecourses.science.psu.edu.stat857/files/image_01.png">
            <a:extLst>
              <a:ext uri="{FF2B5EF4-FFF2-40B4-BE49-F238E27FC236}">
                <a16:creationId xmlns:a16="http://schemas.microsoft.com/office/drawing/2014/main" id="{7A8AC8DD-96B9-45E6-8255-CCF3FBF2A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5"/>
          <a:stretch/>
        </p:blipFill>
        <p:spPr bwMode="auto">
          <a:xfrm>
            <a:off x="168275" y="295275"/>
            <a:ext cx="3983038" cy="249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3">
            <a:extLst>
              <a:ext uri="{FF2B5EF4-FFF2-40B4-BE49-F238E27FC236}">
                <a16:creationId xmlns:a16="http://schemas.microsoft.com/office/drawing/2014/main" id="{D4AB7D1F-8EBA-41F0-9CB9-FFF101B72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47" name="Rectangle 4">
            <a:extLst>
              <a:ext uri="{FF2B5EF4-FFF2-40B4-BE49-F238E27FC236}">
                <a16:creationId xmlns:a16="http://schemas.microsoft.com/office/drawing/2014/main" id="{1C267AC7-3ACF-4D27-BC00-5A17E158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48" name="Rectangle 5">
            <a:extLst>
              <a:ext uri="{FF2B5EF4-FFF2-40B4-BE49-F238E27FC236}">
                <a16:creationId xmlns:a16="http://schemas.microsoft.com/office/drawing/2014/main" id="{591CF1F7-EDBD-487B-9583-90C752296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5718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49" name="Rectangle 6">
            <a:extLst>
              <a:ext uri="{FF2B5EF4-FFF2-40B4-BE49-F238E27FC236}">
                <a16:creationId xmlns:a16="http://schemas.microsoft.com/office/drawing/2014/main" id="{58EE00F7-6838-4067-B682-7C9C40069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50" name="Rectangle 7">
            <a:extLst>
              <a:ext uri="{FF2B5EF4-FFF2-40B4-BE49-F238E27FC236}">
                <a16:creationId xmlns:a16="http://schemas.microsoft.com/office/drawing/2014/main" id="{54B87902-281D-4EE0-AFB7-057A49765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51" name="Rectangle 8">
            <a:extLst>
              <a:ext uri="{FF2B5EF4-FFF2-40B4-BE49-F238E27FC236}">
                <a16:creationId xmlns:a16="http://schemas.microsoft.com/office/drawing/2014/main" id="{5615254C-5170-4213-8BA3-652A85C4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52" name="Rectangle 9">
            <a:extLst>
              <a:ext uri="{FF2B5EF4-FFF2-40B4-BE49-F238E27FC236}">
                <a16:creationId xmlns:a16="http://schemas.microsoft.com/office/drawing/2014/main" id="{C4CC24B8-98F6-4FB0-A363-6C7C2D1F9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8766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53" name="Rectangle 10">
            <a:extLst>
              <a:ext uri="{FF2B5EF4-FFF2-40B4-BE49-F238E27FC236}">
                <a16:creationId xmlns:a16="http://schemas.microsoft.com/office/drawing/2014/main" id="{2AC2A891-D515-4E1C-ACE8-3861999A5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54" name="Rectangle 11">
            <a:extLst>
              <a:ext uri="{FF2B5EF4-FFF2-40B4-BE49-F238E27FC236}">
                <a16:creationId xmlns:a16="http://schemas.microsoft.com/office/drawing/2014/main" id="{24DBBE44-05C6-45EA-A914-1B7DB34E5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55" name="Rectangle 12">
            <a:extLst>
              <a:ext uri="{FF2B5EF4-FFF2-40B4-BE49-F238E27FC236}">
                <a16:creationId xmlns:a16="http://schemas.microsoft.com/office/drawing/2014/main" id="{7FE381DA-E2B8-42D3-B93F-450F0D24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56" name="Rectangle 13">
            <a:extLst>
              <a:ext uri="{FF2B5EF4-FFF2-40B4-BE49-F238E27FC236}">
                <a16:creationId xmlns:a16="http://schemas.microsoft.com/office/drawing/2014/main" id="{2D997BD9-7DF6-4910-9912-646E617F3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57" name="Rectangle 14">
            <a:extLst>
              <a:ext uri="{FF2B5EF4-FFF2-40B4-BE49-F238E27FC236}">
                <a16:creationId xmlns:a16="http://schemas.microsoft.com/office/drawing/2014/main" id="{DD2144C2-0C7E-4ADC-96A0-36CD86CEE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58" name="Rectangle 15">
            <a:extLst>
              <a:ext uri="{FF2B5EF4-FFF2-40B4-BE49-F238E27FC236}">
                <a16:creationId xmlns:a16="http://schemas.microsoft.com/office/drawing/2014/main" id="{93C4A262-57F5-43C6-A1A6-835E5AD6C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59" name="Rectangle 16">
            <a:extLst>
              <a:ext uri="{FF2B5EF4-FFF2-40B4-BE49-F238E27FC236}">
                <a16:creationId xmlns:a16="http://schemas.microsoft.com/office/drawing/2014/main" id="{2683B1C2-245A-4A9E-99C1-115DD69A1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60" name="Rectangle 17">
            <a:extLst>
              <a:ext uri="{FF2B5EF4-FFF2-40B4-BE49-F238E27FC236}">
                <a16:creationId xmlns:a16="http://schemas.microsoft.com/office/drawing/2014/main" id="{A4C3D612-8E0D-4BC9-92DB-19CAD238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61" name="Rectangle 18">
            <a:extLst>
              <a:ext uri="{FF2B5EF4-FFF2-40B4-BE49-F238E27FC236}">
                <a16:creationId xmlns:a16="http://schemas.microsoft.com/office/drawing/2014/main" id="{0F6341E6-57FC-41FF-93A0-8AD8EF041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62" name="Rectangle 19">
            <a:extLst>
              <a:ext uri="{FF2B5EF4-FFF2-40B4-BE49-F238E27FC236}">
                <a16:creationId xmlns:a16="http://schemas.microsoft.com/office/drawing/2014/main" id="{433EF487-5DAA-4CB6-A936-059995CCF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63" name="Rectangle 20">
            <a:extLst>
              <a:ext uri="{FF2B5EF4-FFF2-40B4-BE49-F238E27FC236}">
                <a16:creationId xmlns:a16="http://schemas.microsoft.com/office/drawing/2014/main" id="{7E886916-AA96-4A0D-ACA5-48EF2D347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64" name="Rectangle 21">
            <a:extLst>
              <a:ext uri="{FF2B5EF4-FFF2-40B4-BE49-F238E27FC236}">
                <a16:creationId xmlns:a16="http://schemas.microsoft.com/office/drawing/2014/main" id="{7A2EF827-8923-4409-9221-A3800F94E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65" name="Rectangle 22">
            <a:extLst>
              <a:ext uri="{FF2B5EF4-FFF2-40B4-BE49-F238E27FC236}">
                <a16:creationId xmlns:a16="http://schemas.microsoft.com/office/drawing/2014/main" id="{2A4B60CA-443E-4005-A92D-96DB9B834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66" name="Rectangle 127">
            <a:extLst>
              <a:ext uri="{FF2B5EF4-FFF2-40B4-BE49-F238E27FC236}">
                <a16:creationId xmlns:a16="http://schemas.microsoft.com/office/drawing/2014/main" id="{62E8EAC6-51FB-460A-84B1-E69C8F444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67" name="Rectangle 128">
            <a:extLst>
              <a:ext uri="{FF2B5EF4-FFF2-40B4-BE49-F238E27FC236}">
                <a16:creationId xmlns:a16="http://schemas.microsoft.com/office/drawing/2014/main" id="{ECB8C370-DE8C-42E8-932C-CAAC67392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68" name="Rectangle 129">
            <a:extLst>
              <a:ext uri="{FF2B5EF4-FFF2-40B4-BE49-F238E27FC236}">
                <a16:creationId xmlns:a16="http://schemas.microsoft.com/office/drawing/2014/main" id="{6B1D3555-8A1C-4825-9CE2-F4962C857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5718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69" name="Rectangle 130">
            <a:extLst>
              <a:ext uri="{FF2B5EF4-FFF2-40B4-BE49-F238E27FC236}">
                <a16:creationId xmlns:a16="http://schemas.microsoft.com/office/drawing/2014/main" id="{FF6038E0-C238-456F-815D-232597250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1814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70" name="Rectangle 131">
            <a:extLst>
              <a:ext uri="{FF2B5EF4-FFF2-40B4-BE49-F238E27FC236}">
                <a16:creationId xmlns:a16="http://schemas.microsoft.com/office/drawing/2014/main" id="{6190F35D-64A9-4C35-A02F-A4AA6BB5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48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71" name="Rectangle 132">
            <a:extLst>
              <a:ext uri="{FF2B5EF4-FFF2-40B4-BE49-F238E27FC236}">
                <a16:creationId xmlns:a16="http://schemas.microsoft.com/office/drawing/2014/main" id="{34F302D1-A0E1-46D6-AA47-2768FA42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7910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72" name="Rectangle 3">
            <a:extLst>
              <a:ext uri="{FF2B5EF4-FFF2-40B4-BE49-F238E27FC236}">
                <a16:creationId xmlns:a16="http://schemas.microsoft.com/office/drawing/2014/main" id="{FE3EE734-3F52-48D8-A0CC-93B5935EF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3581400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73" name="Rectangle 4">
            <a:extLst>
              <a:ext uri="{FF2B5EF4-FFF2-40B4-BE49-F238E27FC236}">
                <a16:creationId xmlns:a16="http://schemas.microsoft.com/office/drawing/2014/main" id="{FA38E90B-8CB0-423A-AB19-5D63DACB3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74" name="Rectangle 6">
            <a:extLst>
              <a:ext uri="{FF2B5EF4-FFF2-40B4-BE49-F238E27FC236}">
                <a16:creationId xmlns:a16="http://schemas.microsoft.com/office/drawing/2014/main" id="{979BAA13-E1FE-4863-92D4-9837BC553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75" name="Rectangle 7">
            <a:extLst>
              <a:ext uri="{FF2B5EF4-FFF2-40B4-BE49-F238E27FC236}">
                <a16:creationId xmlns:a16="http://schemas.microsoft.com/office/drawing/2014/main" id="{FDA87CAF-DECA-42AB-AFA8-95F5602CC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76" name="Rectangle 8">
            <a:extLst>
              <a:ext uri="{FF2B5EF4-FFF2-40B4-BE49-F238E27FC236}">
                <a16:creationId xmlns:a16="http://schemas.microsoft.com/office/drawing/2014/main" id="{5FD63E2F-6BDE-415A-99A6-66307075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77" name="Rectangle 10">
            <a:extLst>
              <a:ext uri="{FF2B5EF4-FFF2-40B4-BE49-F238E27FC236}">
                <a16:creationId xmlns:a16="http://schemas.microsoft.com/office/drawing/2014/main" id="{AA052D6A-4963-4953-AD8E-5190E5FC9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78" name="Rectangle 11">
            <a:extLst>
              <a:ext uri="{FF2B5EF4-FFF2-40B4-BE49-F238E27FC236}">
                <a16:creationId xmlns:a16="http://schemas.microsoft.com/office/drawing/2014/main" id="{E6C5D8B9-BD80-4EE9-9C31-806045FAB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79" name="Rectangle 12">
            <a:extLst>
              <a:ext uri="{FF2B5EF4-FFF2-40B4-BE49-F238E27FC236}">
                <a16:creationId xmlns:a16="http://schemas.microsoft.com/office/drawing/2014/main" id="{A65F33E5-19E1-4CFA-BE46-89B93C4D4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80" name="Rectangle 14">
            <a:extLst>
              <a:ext uri="{FF2B5EF4-FFF2-40B4-BE49-F238E27FC236}">
                <a16:creationId xmlns:a16="http://schemas.microsoft.com/office/drawing/2014/main" id="{79022BEB-1D31-4D55-A2C3-E2532F64C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81" name="Rectangle 15">
            <a:extLst>
              <a:ext uri="{FF2B5EF4-FFF2-40B4-BE49-F238E27FC236}">
                <a16:creationId xmlns:a16="http://schemas.microsoft.com/office/drawing/2014/main" id="{B118E511-A81A-4B07-9B14-361344E28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82" name="Rectangle 16">
            <a:extLst>
              <a:ext uri="{FF2B5EF4-FFF2-40B4-BE49-F238E27FC236}">
                <a16:creationId xmlns:a16="http://schemas.microsoft.com/office/drawing/2014/main" id="{3F465965-17A7-40CB-AB58-DF440BA54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83" name="Rectangle 18">
            <a:extLst>
              <a:ext uri="{FF2B5EF4-FFF2-40B4-BE49-F238E27FC236}">
                <a16:creationId xmlns:a16="http://schemas.microsoft.com/office/drawing/2014/main" id="{2A54478A-F629-4418-BD99-A9E7E5E8A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84" name="Rectangle 19">
            <a:extLst>
              <a:ext uri="{FF2B5EF4-FFF2-40B4-BE49-F238E27FC236}">
                <a16:creationId xmlns:a16="http://schemas.microsoft.com/office/drawing/2014/main" id="{49464FAE-3932-4930-B6DE-2EA1EB658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85" name="Rectangle 20">
            <a:extLst>
              <a:ext uri="{FF2B5EF4-FFF2-40B4-BE49-F238E27FC236}">
                <a16:creationId xmlns:a16="http://schemas.microsoft.com/office/drawing/2014/main" id="{B5D59536-29FC-472C-A838-4D88447E7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86" name="Rectangle 22">
            <a:extLst>
              <a:ext uri="{FF2B5EF4-FFF2-40B4-BE49-F238E27FC236}">
                <a16:creationId xmlns:a16="http://schemas.microsoft.com/office/drawing/2014/main" id="{9CCDE884-21CB-4EA5-BAF5-0FFB3B3E6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87" name="Rectangle 127">
            <a:extLst>
              <a:ext uri="{FF2B5EF4-FFF2-40B4-BE49-F238E27FC236}">
                <a16:creationId xmlns:a16="http://schemas.microsoft.com/office/drawing/2014/main" id="{80688E3D-28CA-48EF-A6A3-4A6FCD54B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88" name="Rectangle 128">
            <a:extLst>
              <a:ext uri="{FF2B5EF4-FFF2-40B4-BE49-F238E27FC236}">
                <a16:creationId xmlns:a16="http://schemas.microsoft.com/office/drawing/2014/main" id="{F580963F-E516-4471-B971-D7F69716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89" name="Rectangle 129">
            <a:extLst>
              <a:ext uri="{FF2B5EF4-FFF2-40B4-BE49-F238E27FC236}">
                <a16:creationId xmlns:a16="http://schemas.microsoft.com/office/drawing/2014/main" id="{D70CAD56-052C-4C16-B333-6F156A321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3581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90" name="Rectangle 130">
            <a:extLst>
              <a:ext uri="{FF2B5EF4-FFF2-40B4-BE49-F238E27FC236}">
                <a16:creationId xmlns:a16="http://schemas.microsoft.com/office/drawing/2014/main" id="{B8311832-83A4-4EDC-910B-580C3E96A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191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91" name="Rectangle 131">
            <a:extLst>
              <a:ext uri="{FF2B5EF4-FFF2-40B4-BE49-F238E27FC236}">
                <a16:creationId xmlns:a16="http://schemas.microsoft.com/office/drawing/2014/main" id="{2ACBDD59-1500-4DE8-959C-098B9B94A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495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92" name="Rectangle 132">
            <a:extLst>
              <a:ext uri="{FF2B5EF4-FFF2-40B4-BE49-F238E27FC236}">
                <a16:creationId xmlns:a16="http://schemas.microsoft.com/office/drawing/2014/main" id="{5D6E9734-38EA-467D-83B8-1C2610C9F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93" name="Rectangle 3">
            <a:extLst>
              <a:ext uri="{FF2B5EF4-FFF2-40B4-BE49-F238E27FC236}">
                <a16:creationId xmlns:a16="http://schemas.microsoft.com/office/drawing/2014/main" id="{6CDC28E3-DC59-4AE2-8F3D-B119EF33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94" name="Rectangle 4">
            <a:extLst>
              <a:ext uri="{FF2B5EF4-FFF2-40B4-BE49-F238E27FC236}">
                <a16:creationId xmlns:a16="http://schemas.microsoft.com/office/drawing/2014/main" id="{AFBB47CE-DBB4-4F47-803C-92DDA5643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95" name="Rectangle 5">
            <a:extLst>
              <a:ext uri="{FF2B5EF4-FFF2-40B4-BE49-F238E27FC236}">
                <a16:creationId xmlns:a16="http://schemas.microsoft.com/office/drawing/2014/main" id="{2AB48397-DDD8-4DBB-991A-97F8F9B87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96" name="Rectangle 6">
            <a:extLst>
              <a:ext uri="{FF2B5EF4-FFF2-40B4-BE49-F238E27FC236}">
                <a16:creationId xmlns:a16="http://schemas.microsoft.com/office/drawing/2014/main" id="{307F89B1-D53F-4F7F-9E2E-43F5DF6F4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97" name="Rectangle 7">
            <a:extLst>
              <a:ext uri="{FF2B5EF4-FFF2-40B4-BE49-F238E27FC236}">
                <a16:creationId xmlns:a16="http://schemas.microsoft.com/office/drawing/2014/main" id="{ADA2634A-4B72-464A-9BF1-09CB25BCD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98" name="Rectangle 8">
            <a:extLst>
              <a:ext uri="{FF2B5EF4-FFF2-40B4-BE49-F238E27FC236}">
                <a16:creationId xmlns:a16="http://schemas.microsoft.com/office/drawing/2014/main" id="{F22BB559-4225-4201-A384-575C083C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899" name="Rectangle 9">
            <a:extLst>
              <a:ext uri="{FF2B5EF4-FFF2-40B4-BE49-F238E27FC236}">
                <a16:creationId xmlns:a16="http://schemas.microsoft.com/office/drawing/2014/main" id="{2F92D666-308B-46BC-AA95-772AB8818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00" name="Rectangle 10">
            <a:extLst>
              <a:ext uri="{FF2B5EF4-FFF2-40B4-BE49-F238E27FC236}">
                <a16:creationId xmlns:a16="http://schemas.microsoft.com/office/drawing/2014/main" id="{9DFF76BD-F281-49B2-A8A1-5EDCCB7C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01" name="Rectangle 11">
            <a:extLst>
              <a:ext uri="{FF2B5EF4-FFF2-40B4-BE49-F238E27FC236}">
                <a16:creationId xmlns:a16="http://schemas.microsoft.com/office/drawing/2014/main" id="{309B9F6E-C60A-4392-9E05-5EA267C6F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02" name="Rectangle 12">
            <a:extLst>
              <a:ext uri="{FF2B5EF4-FFF2-40B4-BE49-F238E27FC236}">
                <a16:creationId xmlns:a16="http://schemas.microsoft.com/office/drawing/2014/main" id="{4FDA2529-1E4B-4720-8EEA-8A80981B5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03" name="Rectangle 13">
            <a:extLst>
              <a:ext uri="{FF2B5EF4-FFF2-40B4-BE49-F238E27FC236}">
                <a16:creationId xmlns:a16="http://schemas.microsoft.com/office/drawing/2014/main" id="{9888528A-E946-417D-A330-AE7987F8E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04" name="Rectangle 14">
            <a:extLst>
              <a:ext uri="{FF2B5EF4-FFF2-40B4-BE49-F238E27FC236}">
                <a16:creationId xmlns:a16="http://schemas.microsoft.com/office/drawing/2014/main" id="{8B7753F4-6662-42D0-847A-CFF11A35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05" name="Rectangle 15">
            <a:extLst>
              <a:ext uri="{FF2B5EF4-FFF2-40B4-BE49-F238E27FC236}">
                <a16:creationId xmlns:a16="http://schemas.microsoft.com/office/drawing/2014/main" id="{95DF0B28-088F-49B5-BBC3-FCC786F63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06" name="Rectangle 16">
            <a:extLst>
              <a:ext uri="{FF2B5EF4-FFF2-40B4-BE49-F238E27FC236}">
                <a16:creationId xmlns:a16="http://schemas.microsoft.com/office/drawing/2014/main" id="{49F990FD-EE02-46F4-A863-A51E2863C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07" name="Rectangle 17">
            <a:extLst>
              <a:ext uri="{FF2B5EF4-FFF2-40B4-BE49-F238E27FC236}">
                <a16:creationId xmlns:a16="http://schemas.microsoft.com/office/drawing/2014/main" id="{1D1E9085-713B-40FC-922D-7E4F9651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08" name="Rectangle 18">
            <a:extLst>
              <a:ext uri="{FF2B5EF4-FFF2-40B4-BE49-F238E27FC236}">
                <a16:creationId xmlns:a16="http://schemas.microsoft.com/office/drawing/2014/main" id="{39F4FD10-E3ED-48DF-9067-F5C091A06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09" name="Rectangle 127">
            <a:extLst>
              <a:ext uri="{FF2B5EF4-FFF2-40B4-BE49-F238E27FC236}">
                <a16:creationId xmlns:a16="http://schemas.microsoft.com/office/drawing/2014/main" id="{C013B4FB-86BB-467F-B83B-0118ED8E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4770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10" name="Rectangle 128">
            <a:extLst>
              <a:ext uri="{FF2B5EF4-FFF2-40B4-BE49-F238E27FC236}">
                <a16:creationId xmlns:a16="http://schemas.microsoft.com/office/drawing/2014/main" id="{F5D128AA-BFFB-46C7-AE96-E77032B4C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11" name="Rectangle 129">
            <a:extLst>
              <a:ext uri="{FF2B5EF4-FFF2-40B4-BE49-F238E27FC236}">
                <a16:creationId xmlns:a16="http://schemas.microsoft.com/office/drawing/2014/main" id="{FC0BE62F-4F9A-4E4E-9E2C-78BEE670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5715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12" name="Rectangle 130">
            <a:extLst>
              <a:ext uri="{FF2B5EF4-FFF2-40B4-BE49-F238E27FC236}">
                <a16:creationId xmlns:a16="http://schemas.microsoft.com/office/drawing/2014/main" id="{2654749B-96A9-47E7-BDA4-F6DA6E9B5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447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13" name="Rectangle 131">
            <a:extLst>
              <a:ext uri="{FF2B5EF4-FFF2-40B4-BE49-F238E27FC236}">
                <a16:creationId xmlns:a16="http://schemas.microsoft.com/office/drawing/2014/main" id="{1D46E9CC-60A4-4BD1-8390-A4F8D81B6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4779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14" name="Rectangle 3">
            <a:extLst>
              <a:ext uri="{FF2B5EF4-FFF2-40B4-BE49-F238E27FC236}">
                <a16:creationId xmlns:a16="http://schemas.microsoft.com/office/drawing/2014/main" id="{4161695E-AD0E-4ECF-A887-178A72A74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15" name="Rectangle 4">
            <a:extLst>
              <a:ext uri="{FF2B5EF4-FFF2-40B4-BE49-F238E27FC236}">
                <a16:creationId xmlns:a16="http://schemas.microsoft.com/office/drawing/2014/main" id="{F40BB378-AA50-4E97-844F-9867EAA6E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16" name="Rectangle 6">
            <a:extLst>
              <a:ext uri="{FF2B5EF4-FFF2-40B4-BE49-F238E27FC236}">
                <a16:creationId xmlns:a16="http://schemas.microsoft.com/office/drawing/2014/main" id="{17D70B61-05D7-4AC6-9B35-70894189D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17" name="Rectangle 7">
            <a:extLst>
              <a:ext uri="{FF2B5EF4-FFF2-40B4-BE49-F238E27FC236}">
                <a16:creationId xmlns:a16="http://schemas.microsoft.com/office/drawing/2014/main" id="{995A9F21-DF8E-4544-B74F-3C18F86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18" name="Rectangle 8">
            <a:extLst>
              <a:ext uri="{FF2B5EF4-FFF2-40B4-BE49-F238E27FC236}">
                <a16:creationId xmlns:a16="http://schemas.microsoft.com/office/drawing/2014/main" id="{459FD78D-1AD2-4011-89AC-65F5481C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19" name="Rectangle 10">
            <a:extLst>
              <a:ext uri="{FF2B5EF4-FFF2-40B4-BE49-F238E27FC236}">
                <a16:creationId xmlns:a16="http://schemas.microsoft.com/office/drawing/2014/main" id="{67A86CB3-C372-4886-88F0-EE8F8F8D6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20" name="Rectangle 11">
            <a:extLst>
              <a:ext uri="{FF2B5EF4-FFF2-40B4-BE49-F238E27FC236}">
                <a16:creationId xmlns:a16="http://schemas.microsoft.com/office/drawing/2014/main" id="{22CA3BF7-AD0D-43CB-866A-B3724A077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21" name="Rectangle 12">
            <a:extLst>
              <a:ext uri="{FF2B5EF4-FFF2-40B4-BE49-F238E27FC236}">
                <a16:creationId xmlns:a16="http://schemas.microsoft.com/office/drawing/2014/main" id="{8D8278A3-8343-4400-AB61-88CA0A269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22" name="Rectangle 14">
            <a:extLst>
              <a:ext uri="{FF2B5EF4-FFF2-40B4-BE49-F238E27FC236}">
                <a16:creationId xmlns:a16="http://schemas.microsoft.com/office/drawing/2014/main" id="{25972312-BD3B-4B2A-947E-21FDED719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23" name="Rectangle 15">
            <a:extLst>
              <a:ext uri="{FF2B5EF4-FFF2-40B4-BE49-F238E27FC236}">
                <a16:creationId xmlns:a16="http://schemas.microsoft.com/office/drawing/2014/main" id="{3EA9C4B5-6BDD-434A-9BDF-B95DAEE9E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24" name="Rectangle 16">
            <a:extLst>
              <a:ext uri="{FF2B5EF4-FFF2-40B4-BE49-F238E27FC236}">
                <a16:creationId xmlns:a16="http://schemas.microsoft.com/office/drawing/2014/main" id="{50D24941-C76B-44B0-B69A-6B989B9C2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25" name="Rectangle 18">
            <a:extLst>
              <a:ext uri="{FF2B5EF4-FFF2-40B4-BE49-F238E27FC236}">
                <a16:creationId xmlns:a16="http://schemas.microsoft.com/office/drawing/2014/main" id="{997450BA-7D47-46E2-939C-DE8EF7930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26" name="Rectangle 127">
            <a:extLst>
              <a:ext uri="{FF2B5EF4-FFF2-40B4-BE49-F238E27FC236}">
                <a16:creationId xmlns:a16="http://schemas.microsoft.com/office/drawing/2014/main" id="{B07FC85E-7E34-46F9-9BAA-532BFCDB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419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27" name="Rectangle 128">
            <a:extLst>
              <a:ext uri="{FF2B5EF4-FFF2-40B4-BE49-F238E27FC236}">
                <a16:creationId xmlns:a16="http://schemas.microsoft.com/office/drawing/2014/main" id="{0B3EF26B-72B2-42F9-BF15-3F385009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810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28" name="Rectangle 129">
            <a:extLst>
              <a:ext uri="{FF2B5EF4-FFF2-40B4-BE49-F238E27FC236}">
                <a16:creationId xmlns:a16="http://schemas.microsoft.com/office/drawing/2014/main" id="{72DB1362-B2DF-44DD-BCD6-86892D1D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29" name="Rectangle 130">
            <a:extLst>
              <a:ext uri="{FF2B5EF4-FFF2-40B4-BE49-F238E27FC236}">
                <a16:creationId xmlns:a16="http://schemas.microsoft.com/office/drawing/2014/main" id="{46EB7F24-9482-4FAF-BE24-D00556E3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30" name="Rectangle 131">
            <a:extLst>
              <a:ext uri="{FF2B5EF4-FFF2-40B4-BE49-F238E27FC236}">
                <a16:creationId xmlns:a16="http://schemas.microsoft.com/office/drawing/2014/main" id="{7DD741D7-8211-402B-80B0-5571BF8A3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31" name="Rectangle 11">
            <a:extLst>
              <a:ext uri="{FF2B5EF4-FFF2-40B4-BE49-F238E27FC236}">
                <a16:creationId xmlns:a16="http://schemas.microsoft.com/office/drawing/2014/main" id="{00865FDB-DDE4-4619-8950-95F6A369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32" name="Rectangle 11">
            <a:extLst>
              <a:ext uri="{FF2B5EF4-FFF2-40B4-BE49-F238E27FC236}">
                <a16:creationId xmlns:a16="http://schemas.microsoft.com/office/drawing/2014/main" id="{44991F2D-9AB5-4972-B8AB-69C429F30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560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33" name="Rectangle 22">
            <a:extLst>
              <a:ext uri="{FF2B5EF4-FFF2-40B4-BE49-F238E27FC236}">
                <a16:creationId xmlns:a16="http://schemas.microsoft.com/office/drawing/2014/main" id="{30B0933F-DCE1-4ECF-B1AD-A0ADC7518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5389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34" name="Rectangle 21">
            <a:extLst>
              <a:ext uri="{FF2B5EF4-FFF2-40B4-BE49-F238E27FC236}">
                <a16:creationId xmlns:a16="http://schemas.microsoft.com/office/drawing/2014/main" id="{8A201FF9-31A9-49A3-B735-EC3BF1B5C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810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35" name="Rectangle 21">
            <a:extLst>
              <a:ext uri="{FF2B5EF4-FFF2-40B4-BE49-F238E27FC236}">
                <a16:creationId xmlns:a16="http://schemas.microsoft.com/office/drawing/2014/main" id="{609EF0AF-6E34-4CE0-9AF6-32DF87150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36" name="Rectangle 15">
            <a:extLst>
              <a:ext uri="{FF2B5EF4-FFF2-40B4-BE49-F238E27FC236}">
                <a16:creationId xmlns:a16="http://schemas.microsoft.com/office/drawing/2014/main" id="{692E9991-712F-4D28-8E5C-95EEA7012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37" name="Rectangle 16">
            <a:extLst>
              <a:ext uri="{FF2B5EF4-FFF2-40B4-BE49-F238E27FC236}">
                <a16:creationId xmlns:a16="http://schemas.microsoft.com/office/drawing/2014/main" id="{22DFBBA3-5AF7-4ACF-9850-E71CAFADC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5938" name="Rectangle 16">
            <a:extLst>
              <a:ext uri="{FF2B5EF4-FFF2-40B4-BE49-F238E27FC236}">
                <a16:creationId xmlns:a16="http://schemas.microsoft.com/office/drawing/2014/main" id="{7D3C0A2C-6218-4F47-A13A-83DCC41E8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5705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B327D5-73B5-42D6-8F08-8973A4F4C66B}"/>
              </a:ext>
            </a:extLst>
          </p:cNvPr>
          <p:cNvSpPr/>
          <p:nvPr/>
        </p:nvSpPr>
        <p:spPr>
          <a:xfrm>
            <a:off x="5947175" y="3700806"/>
            <a:ext cx="641049" cy="5544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5946" name="Rectangle 131">
            <a:extLst>
              <a:ext uri="{FF2B5EF4-FFF2-40B4-BE49-F238E27FC236}">
                <a16:creationId xmlns:a16="http://schemas.microsoft.com/office/drawing/2014/main" id="{9AD36502-B904-4744-A879-5923CBC2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6010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DA70548-8F07-4F53-9FC3-D9F3803F2BDE}"/>
              </a:ext>
            </a:extLst>
          </p:cNvPr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B2DF017-605F-430B-975D-88F65F527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9F1B4298-1B64-4A31-A594-B6EC95CF4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7B6E3824-88B8-4DCA-87C0-377D2EC6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413C7FFF-DD5D-4F58-AF75-4119D7A3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72" name="Rectangle 7">
            <a:extLst>
              <a:ext uri="{FF2B5EF4-FFF2-40B4-BE49-F238E27FC236}">
                <a16:creationId xmlns:a16="http://schemas.microsoft.com/office/drawing/2014/main" id="{6102FBA5-A5ED-43DE-9C5A-903188AA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73" name="Rectangle 8">
            <a:extLst>
              <a:ext uri="{FF2B5EF4-FFF2-40B4-BE49-F238E27FC236}">
                <a16:creationId xmlns:a16="http://schemas.microsoft.com/office/drawing/2014/main" id="{808E90C9-55CB-43B7-BE7F-AE963A72D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74" name="Rectangle 9">
            <a:extLst>
              <a:ext uri="{FF2B5EF4-FFF2-40B4-BE49-F238E27FC236}">
                <a16:creationId xmlns:a16="http://schemas.microsoft.com/office/drawing/2014/main" id="{8D355BF2-CE66-4615-A8FB-22831566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75" name="Rectangle 10">
            <a:extLst>
              <a:ext uri="{FF2B5EF4-FFF2-40B4-BE49-F238E27FC236}">
                <a16:creationId xmlns:a16="http://schemas.microsoft.com/office/drawing/2014/main" id="{143014DB-43FA-4398-9845-B58174CC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76" name="Rectangle 11">
            <a:extLst>
              <a:ext uri="{FF2B5EF4-FFF2-40B4-BE49-F238E27FC236}">
                <a16:creationId xmlns:a16="http://schemas.microsoft.com/office/drawing/2014/main" id="{A4C84EFD-212F-4436-9B80-1B86732B9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77" name="Rectangle 12">
            <a:extLst>
              <a:ext uri="{FF2B5EF4-FFF2-40B4-BE49-F238E27FC236}">
                <a16:creationId xmlns:a16="http://schemas.microsoft.com/office/drawing/2014/main" id="{8CC2E8D5-D07F-493D-AE2D-5773AEE5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78" name="Rectangle 13">
            <a:extLst>
              <a:ext uri="{FF2B5EF4-FFF2-40B4-BE49-F238E27FC236}">
                <a16:creationId xmlns:a16="http://schemas.microsoft.com/office/drawing/2014/main" id="{A7CBC3B2-5D7A-4CF5-AF70-3025A783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79" name="Rectangle 14">
            <a:extLst>
              <a:ext uri="{FF2B5EF4-FFF2-40B4-BE49-F238E27FC236}">
                <a16:creationId xmlns:a16="http://schemas.microsoft.com/office/drawing/2014/main" id="{FA142632-2A41-4242-AA62-64234E65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80" name="Rectangle 15">
            <a:extLst>
              <a:ext uri="{FF2B5EF4-FFF2-40B4-BE49-F238E27FC236}">
                <a16:creationId xmlns:a16="http://schemas.microsoft.com/office/drawing/2014/main" id="{357DBAC8-E9F9-4843-8626-6CB07CBCB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81" name="Rectangle 16">
            <a:extLst>
              <a:ext uri="{FF2B5EF4-FFF2-40B4-BE49-F238E27FC236}">
                <a16:creationId xmlns:a16="http://schemas.microsoft.com/office/drawing/2014/main" id="{CFBFACB6-950A-4BFC-A954-606AE6584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82" name="Rectangle 17">
            <a:extLst>
              <a:ext uri="{FF2B5EF4-FFF2-40B4-BE49-F238E27FC236}">
                <a16:creationId xmlns:a16="http://schemas.microsoft.com/office/drawing/2014/main" id="{15E9DA94-4689-46CE-8ABD-34A9AD8A8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83" name="Rectangle 18">
            <a:extLst>
              <a:ext uri="{FF2B5EF4-FFF2-40B4-BE49-F238E27FC236}">
                <a16:creationId xmlns:a16="http://schemas.microsoft.com/office/drawing/2014/main" id="{7C523B9C-0415-4E81-B975-4489B43A7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84" name="Rectangle 19">
            <a:extLst>
              <a:ext uri="{FF2B5EF4-FFF2-40B4-BE49-F238E27FC236}">
                <a16:creationId xmlns:a16="http://schemas.microsoft.com/office/drawing/2014/main" id="{E849ED61-BE2A-491F-889C-77771E6F4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85" name="Rectangle 20">
            <a:extLst>
              <a:ext uri="{FF2B5EF4-FFF2-40B4-BE49-F238E27FC236}">
                <a16:creationId xmlns:a16="http://schemas.microsoft.com/office/drawing/2014/main" id="{2FC17F20-DEA4-4827-B2DA-FC9B52502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86" name="Rectangle 21">
            <a:extLst>
              <a:ext uri="{FF2B5EF4-FFF2-40B4-BE49-F238E27FC236}">
                <a16:creationId xmlns:a16="http://schemas.microsoft.com/office/drawing/2014/main" id="{F4E9FC9E-70FD-4270-8934-58700B71F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87" name="Rectangle 22">
            <a:extLst>
              <a:ext uri="{FF2B5EF4-FFF2-40B4-BE49-F238E27FC236}">
                <a16:creationId xmlns:a16="http://schemas.microsoft.com/office/drawing/2014/main" id="{56E417BD-C909-4374-AB7D-2F7281D0B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88" name="Rectangle 127">
            <a:extLst>
              <a:ext uri="{FF2B5EF4-FFF2-40B4-BE49-F238E27FC236}">
                <a16:creationId xmlns:a16="http://schemas.microsoft.com/office/drawing/2014/main" id="{09C9DD95-2832-40EC-8864-057498D13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89" name="Rectangle 128">
            <a:extLst>
              <a:ext uri="{FF2B5EF4-FFF2-40B4-BE49-F238E27FC236}">
                <a16:creationId xmlns:a16="http://schemas.microsoft.com/office/drawing/2014/main" id="{D4AEA872-0CA3-4215-B51C-77792673E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90" name="Rectangle 129">
            <a:extLst>
              <a:ext uri="{FF2B5EF4-FFF2-40B4-BE49-F238E27FC236}">
                <a16:creationId xmlns:a16="http://schemas.microsoft.com/office/drawing/2014/main" id="{A15431D7-10B4-417F-8A1B-466DE6DB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91" name="Rectangle 130">
            <a:extLst>
              <a:ext uri="{FF2B5EF4-FFF2-40B4-BE49-F238E27FC236}">
                <a16:creationId xmlns:a16="http://schemas.microsoft.com/office/drawing/2014/main" id="{0C826EAA-692A-4094-B4A4-DB4D9D1A7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92" name="Rectangle 131">
            <a:extLst>
              <a:ext uri="{FF2B5EF4-FFF2-40B4-BE49-F238E27FC236}">
                <a16:creationId xmlns:a16="http://schemas.microsoft.com/office/drawing/2014/main" id="{F5F8FD97-9B7E-46C1-AEBC-986B6A47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93" name="Rectangle 132">
            <a:extLst>
              <a:ext uri="{FF2B5EF4-FFF2-40B4-BE49-F238E27FC236}">
                <a16:creationId xmlns:a16="http://schemas.microsoft.com/office/drawing/2014/main" id="{8540CDFE-EC60-4981-94AE-034626ED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94" name="Rectangle 3">
            <a:extLst>
              <a:ext uri="{FF2B5EF4-FFF2-40B4-BE49-F238E27FC236}">
                <a16:creationId xmlns:a16="http://schemas.microsoft.com/office/drawing/2014/main" id="{BE7A8221-8A3D-4864-94BD-9A568ED54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95" name="Rectangle 4">
            <a:extLst>
              <a:ext uri="{FF2B5EF4-FFF2-40B4-BE49-F238E27FC236}">
                <a16:creationId xmlns:a16="http://schemas.microsoft.com/office/drawing/2014/main" id="{6BD1C38D-CB18-4AFB-AFB8-91151E55D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96" name="Rectangle 6">
            <a:extLst>
              <a:ext uri="{FF2B5EF4-FFF2-40B4-BE49-F238E27FC236}">
                <a16:creationId xmlns:a16="http://schemas.microsoft.com/office/drawing/2014/main" id="{6727DFE9-6ECE-4BA7-BFEA-CD9CABD22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97" name="Rectangle 7">
            <a:extLst>
              <a:ext uri="{FF2B5EF4-FFF2-40B4-BE49-F238E27FC236}">
                <a16:creationId xmlns:a16="http://schemas.microsoft.com/office/drawing/2014/main" id="{D9B4061C-D299-4791-AF12-AF81FA59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98" name="Rectangle 8">
            <a:extLst>
              <a:ext uri="{FF2B5EF4-FFF2-40B4-BE49-F238E27FC236}">
                <a16:creationId xmlns:a16="http://schemas.microsoft.com/office/drawing/2014/main" id="{912C5714-A88E-446A-919C-324A220C8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899" name="Rectangle 10">
            <a:extLst>
              <a:ext uri="{FF2B5EF4-FFF2-40B4-BE49-F238E27FC236}">
                <a16:creationId xmlns:a16="http://schemas.microsoft.com/office/drawing/2014/main" id="{E60CCF0D-37EA-4048-8354-5068BB810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00" name="Rectangle 11">
            <a:extLst>
              <a:ext uri="{FF2B5EF4-FFF2-40B4-BE49-F238E27FC236}">
                <a16:creationId xmlns:a16="http://schemas.microsoft.com/office/drawing/2014/main" id="{A57B0909-480B-4A39-AF45-126A5355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01" name="Rectangle 12">
            <a:extLst>
              <a:ext uri="{FF2B5EF4-FFF2-40B4-BE49-F238E27FC236}">
                <a16:creationId xmlns:a16="http://schemas.microsoft.com/office/drawing/2014/main" id="{612D07D3-E18B-4264-BFD5-DCF5C819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02" name="Rectangle 14">
            <a:extLst>
              <a:ext uri="{FF2B5EF4-FFF2-40B4-BE49-F238E27FC236}">
                <a16:creationId xmlns:a16="http://schemas.microsoft.com/office/drawing/2014/main" id="{30FB0E30-4617-4535-995C-AFC625154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03" name="Rectangle 15">
            <a:extLst>
              <a:ext uri="{FF2B5EF4-FFF2-40B4-BE49-F238E27FC236}">
                <a16:creationId xmlns:a16="http://schemas.microsoft.com/office/drawing/2014/main" id="{94E99DD0-CB2C-48A8-ACB4-D234DB858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04" name="Rectangle 16">
            <a:extLst>
              <a:ext uri="{FF2B5EF4-FFF2-40B4-BE49-F238E27FC236}">
                <a16:creationId xmlns:a16="http://schemas.microsoft.com/office/drawing/2014/main" id="{E1259AC6-E36C-4E18-B944-E4A9D41B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05" name="Rectangle 18">
            <a:extLst>
              <a:ext uri="{FF2B5EF4-FFF2-40B4-BE49-F238E27FC236}">
                <a16:creationId xmlns:a16="http://schemas.microsoft.com/office/drawing/2014/main" id="{033E215B-4A87-4AAA-9295-31FDA2736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06" name="Rectangle 19">
            <a:extLst>
              <a:ext uri="{FF2B5EF4-FFF2-40B4-BE49-F238E27FC236}">
                <a16:creationId xmlns:a16="http://schemas.microsoft.com/office/drawing/2014/main" id="{371C8B48-A2AD-41DC-857C-FFFB45AA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07" name="Rectangle 20">
            <a:extLst>
              <a:ext uri="{FF2B5EF4-FFF2-40B4-BE49-F238E27FC236}">
                <a16:creationId xmlns:a16="http://schemas.microsoft.com/office/drawing/2014/main" id="{120F9F8B-73A2-4D39-80BA-035ADAA7A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08" name="Rectangle 22">
            <a:extLst>
              <a:ext uri="{FF2B5EF4-FFF2-40B4-BE49-F238E27FC236}">
                <a16:creationId xmlns:a16="http://schemas.microsoft.com/office/drawing/2014/main" id="{66271A1B-38FB-4484-99CF-C9B0143CD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09" name="Rectangle 127">
            <a:extLst>
              <a:ext uri="{FF2B5EF4-FFF2-40B4-BE49-F238E27FC236}">
                <a16:creationId xmlns:a16="http://schemas.microsoft.com/office/drawing/2014/main" id="{F1C3D67B-7266-4082-B3C9-01EA1970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10" name="Rectangle 128">
            <a:extLst>
              <a:ext uri="{FF2B5EF4-FFF2-40B4-BE49-F238E27FC236}">
                <a16:creationId xmlns:a16="http://schemas.microsoft.com/office/drawing/2014/main" id="{E99E82E7-1D61-4B3C-B1F4-99FA1FD9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11" name="Rectangle 129">
            <a:extLst>
              <a:ext uri="{FF2B5EF4-FFF2-40B4-BE49-F238E27FC236}">
                <a16:creationId xmlns:a16="http://schemas.microsoft.com/office/drawing/2014/main" id="{C053F225-90B7-48E8-BFB9-BAECFF372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12" name="Rectangle 130">
            <a:extLst>
              <a:ext uri="{FF2B5EF4-FFF2-40B4-BE49-F238E27FC236}">
                <a16:creationId xmlns:a16="http://schemas.microsoft.com/office/drawing/2014/main" id="{B83B4BB9-B239-41B8-BDB5-8E95B64D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13" name="Rectangle 131">
            <a:extLst>
              <a:ext uri="{FF2B5EF4-FFF2-40B4-BE49-F238E27FC236}">
                <a16:creationId xmlns:a16="http://schemas.microsoft.com/office/drawing/2014/main" id="{E8D72181-EAB6-4069-BDE8-8C565F5B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14" name="Rectangle 132">
            <a:extLst>
              <a:ext uri="{FF2B5EF4-FFF2-40B4-BE49-F238E27FC236}">
                <a16:creationId xmlns:a16="http://schemas.microsoft.com/office/drawing/2014/main" id="{4C3B6071-0A2F-4429-A4E6-1A0810C6C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15" name="Rectangle 3">
            <a:extLst>
              <a:ext uri="{FF2B5EF4-FFF2-40B4-BE49-F238E27FC236}">
                <a16:creationId xmlns:a16="http://schemas.microsoft.com/office/drawing/2014/main" id="{572C5251-112B-46A6-A52E-73B080DC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16" name="Rectangle 4">
            <a:extLst>
              <a:ext uri="{FF2B5EF4-FFF2-40B4-BE49-F238E27FC236}">
                <a16:creationId xmlns:a16="http://schemas.microsoft.com/office/drawing/2014/main" id="{717F39BC-14E0-4A6E-B3E2-C7A24D6A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17" name="Rectangle 5">
            <a:extLst>
              <a:ext uri="{FF2B5EF4-FFF2-40B4-BE49-F238E27FC236}">
                <a16:creationId xmlns:a16="http://schemas.microsoft.com/office/drawing/2014/main" id="{0F2CE4A1-53BA-45A1-BF73-1822BC5F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18" name="Rectangle 6">
            <a:extLst>
              <a:ext uri="{FF2B5EF4-FFF2-40B4-BE49-F238E27FC236}">
                <a16:creationId xmlns:a16="http://schemas.microsoft.com/office/drawing/2014/main" id="{676DC24A-680A-4663-9C36-DC41EE5D7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19" name="Rectangle 7">
            <a:extLst>
              <a:ext uri="{FF2B5EF4-FFF2-40B4-BE49-F238E27FC236}">
                <a16:creationId xmlns:a16="http://schemas.microsoft.com/office/drawing/2014/main" id="{116798AB-FAEB-476E-9C74-071589BE4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20" name="Rectangle 8">
            <a:extLst>
              <a:ext uri="{FF2B5EF4-FFF2-40B4-BE49-F238E27FC236}">
                <a16:creationId xmlns:a16="http://schemas.microsoft.com/office/drawing/2014/main" id="{0357D3CB-3E15-4AA1-8A4A-22F99B2B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21" name="Rectangle 9">
            <a:extLst>
              <a:ext uri="{FF2B5EF4-FFF2-40B4-BE49-F238E27FC236}">
                <a16:creationId xmlns:a16="http://schemas.microsoft.com/office/drawing/2014/main" id="{7E7BD9AC-5654-4C1A-BFA5-F05C5959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22" name="Rectangle 10">
            <a:extLst>
              <a:ext uri="{FF2B5EF4-FFF2-40B4-BE49-F238E27FC236}">
                <a16:creationId xmlns:a16="http://schemas.microsoft.com/office/drawing/2014/main" id="{0031F2D4-8C8E-495E-96D2-9DDC82CC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23" name="Rectangle 11">
            <a:extLst>
              <a:ext uri="{FF2B5EF4-FFF2-40B4-BE49-F238E27FC236}">
                <a16:creationId xmlns:a16="http://schemas.microsoft.com/office/drawing/2014/main" id="{5B768917-C805-4008-ABB7-2113281FD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24" name="Rectangle 12">
            <a:extLst>
              <a:ext uri="{FF2B5EF4-FFF2-40B4-BE49-F238E27FC236}">
                <a16:creationId xmlns:a16="http://schemas.microsoft.com/office/drawing/2014/main" id="{720F4A76-FA2C-478D-82CA-AED77E03A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25" name="Rectangle 13">
            <a:extLst>
              <a:ext uri="{FF2B5EF4-FFF2-40B4-BE49-F238E27FC236}">
                <a16:creationId xmlns:a16="http://schemas.microsoft.com/office/drawing/2014/main" id="{5EB9880B-4CD2-414E-8438-76C39E311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26" name="Rectangle 14">
            <a:extLst>
              <a:ext uri="{FF2B5EF4-FFF2-40B4-BE49-F238E27FC236}">
                <a16:creationId xmlns:a16="http://schemas.microsoft.com/office/drawing/2014/main" id="{49057EBA-0CB2-4785-932E-B423109B1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27" name="Rectangle 15">
            <a:extLst>
              <a:ext uri="{FF2B5EF4-FFF2-40B4-BE49-F238E27FC236}">
                <a16:creationId xmlns:a16="http://schemas.microsoft.com/office/drawing/2014/main" id="{8FAFC40E-77D2-40F4-AC9E-DCF8388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28" name="Rectangle 16">
            <a:extLst>
              <a:ext uri="{FF2B5EF4-FFF2-40B4-BE49-F238E27FC236}">
                <a16:creationId xmlns:a16="http://schemas.microsoft.com/office/drawing/2014/main" id="{85FB981B-9148-4C69-9196-4E4D193C5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29" name="Rectangle 17">
            <a:extLst>
              <a:ext uri="{FF2B5EF4-FFF2-40B4-BE49-F238E27FC236}">
                <a16:creationId xmlns:a16="http://schemas.microsoft.com/office/drawing/2014/main" id="{6DCB7AFA-D2C2-4609-884F-0A66DA210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30" name="Rectangle 18">
            <a:extLst>
              <a:ext uri="{FF2B5EF4-FFF2-40B4-BE49-F238E27FC236}">
                <a16:creationId xmlns:a16="http://schemas.microsoft.com/office/drawing/2014/main" id="{EDEA03D1-C879-4149-B7BB-CB1DDEF64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31" name="Rectangle 127">
            <a:extLst>
              <a:ext uri="{FF2B5EF4-FFF2-40B4-BE49-F238E27FC236}">
                <a16:creationId xmlns:a16="http://schemas.microsoft.com/office/drawing/2014/main" id="{8BD8A94D-7D28-4018-9711-0D9B1434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32" name="Rectangle 128">
            <a:extLst>
              <a:ext uri="{FF2B5EF4-FFF2-40B4-BE49-F238E27FC236}">
                <a16:creationId xmlns:a16="http://schemas.microsoft.com/office/drawing/2014/main" id="{0A52CF8F-77CE-49D2-B840-2EB913BC8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33" name="Rectangle 129">
            <a:extLst>
              <a:ext uri="{FF2B5EF4-FFF2-40B4-BE49-F238E27FC236}">
                <a16:creationId xmlns:a16="http://schemas.microsoft.com/office/drawing/2014/main" id="{DF597304-EADD-4699-863F-BF78E5F0B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34" name="Rectangle 130">
            <a:extLst>
              <a:ext uri="{FF2B5EF4-FFF2-40B4-BE49-F238E27FC236}">
                <a16:creationId xmlns:a16="http://schemas.microsoft.com/office/drawing/2014/main" id="{4EF63D65-EBCB-49A7-A494-BEF254313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35" name="Rectangle 131">
            <a:extLst>
              <a:ext uri="{FF2B5EF4-FFF2-40B4-BE49-F238E27FC236}">
                <a16:creationId xmlns:a16="http://schemas.microsoft.com/office/drawing/2014/main" id="{E90CB2C8-BDC6-41B6-B006-64F92B4FB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36" name="Rectangle 3">
            <a:extLst>
              <a:ext uri="{FF2B5EF4-FFF2-40B4-BE49-F238E27FC236}">
                <a16:creationId xmlns:a16="http://schemas.microsoft.com/office/drawing/2014/main" id="{A80E5EDF-11E9-4047-96B4-62EBA5C6F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37" name="Rectangle 4">
            <a:extLst>
              <a:ext uri="{FF2B5EF4-FFF2-40B4-BE49-F238E27FC236}">
                <a16:creationId xmlns:a16="http://schemas.microsoft.com/office/drawing/2014/main" id="{89A521A5-A98D-42AE-8559-A6302417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38" name="Rectangle 6">
            <a:extLst>
              <a:ext uri="{FF2B5EF4-FFF2-40B4-BE49-F238E27FC236}">
                <a16:creationId xmlns:a16="http://schemas.microsoft.com/office/drawing/2014/main" id="{CF68B0D1-BCD5-49C8-9A4F-15A3719D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39" name="Rectangle 7">
            <a:extLst>
              <a:ext uri="{FF2B5EF4-FFF2-40B4-BE49-F238E27FC236}">
                <a16:creationId xmlns:a16="http://schemas.microsoft.com/office/drawing/2014/main" id="{1758E4D3-BC0E-471F-95C5-5B99D2D7A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40" name="Rectangle 8">
            <a:extLst>
              <a:ext uri="{FF2B5EF4-FFF2-40B4-BE49-F238E27FC236}">
                <a16:creationId xmlns:a16="http://schemas.microsoft.com/office/drawing/2014/main" id="{50BAFB94-217B-4331-A845-E081BC57B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41" name="Rectangle 10">
            <a:extLst>
              <a:ext uri="{FF2B5EF4-FFF2-40B4-BE49-F238E27FC236}">
                <a16:creationId xmlns:a16="http://schemas.microsoft.com/office/drawing/2014/main" id="{4A7091E3-E154-4B40-A40E-32087A387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42" name="Rectangle 11">
            <a:extLst>
              <a:ext uri="{FF2B5EF4-FFF2-40B4-BE49-F238E27FC236}">
                <a16:creationId xmlns:a16="http://schemas.microsoft.com/office/drawing/2014/main" id="{96AFF023-AFB0-403A-B652-ABC6F0EF9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43" name="Rectangle 12">
            <a:extLst>
              <a:ext uri="{FF2B5EF4-FFF2-40B4-BE49-F238E27FC236}">
                <a16:creationId xmlns:a16="http://schemas.microsoft.com/office/drawing/2014/main" id="{71835212-F15D-406E-8098-372C551B4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44" name="Rectangle 14">
            <a:extLst>
              <a:ext uri="{FF2B5EF4-FFF2-40B4-BE49-F238E27FC236}">
                <a16:creationId xmlns:a16="http://schemas.microsoft.com/office/drawing/2014/main" id="{0A89299A-E0CC-49AE-9CA3-6328E29E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45" name="Rectangle 15">
            <a:extLst>
              <a:ext uri="{FF2B5EF4-FFF2-40B4-BE49-F238E27FC236}">
                <a16:creationId xmlns:a16="http://schemas.microsoft.com/office/drawing/2014/main" id="{B2722666-C8FE-45E2-AA42-E7896CAAC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46" name="Rectangle 16">
            <a:extLst>
              <a:ext uri="{FF2B5EF4-FFF2-40B4-BE49-F238E27FC236}">
                <a16:creationId xmlns:a16="http://schemas.microsoft.com/office/drawing/2014/main" id="{850E7707-F85F-423D-8348-55E2EFB6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47" name="Rectangle 18">
            <a:extLst>
              <a:ext uri="{FF2B5EF4-FFF2-40B4-BE49-F238E27FC236}">
                <a16:creationId xmlns:a16="http://schemas.microsoft.com/office/drawing/2014/main" id="{BBCD91DB-F9FC-4FD1-9BB7-6215906A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48" name="Rectangle 127">
            <a:extLst>
              <a:ext uri="{FF2B5EF4-FFF2-40B4-BE49-F238E27FC236}">
                <a16:creationId xmlns:a16="http://schemas.microsoft.com/office/drawing/2014/main" id="{3865A8E8-23E1-4633-B861-52288F470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49" name="Rectangle 128">
            <a:extLst>
              <a:ext uri="{FF2B5EF4-FFF2-40B4-BE49-F238E27FC236}">
                <a16:creationId xmlns:a16="http://schemas.microsoft.com/office/drawing/2014/main" id="{C1BACACA-BE14-4E97-85EF-BFA1C6BAF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50" name="Rectangle 129">
            <a:extLst>
              <a:ext uri="{FF2B5EF4-FFF2-40B4-BE49-F238E27FC236}">
                <a16:creationId xmlns:a16="http://schemas.microsoft.com/office/drawing/2014/main" id="{F8AE907A-297B-439A-852E-F3B449365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51" name="Rectangle 130">
            <a:extLst>
              <a:ext uri="{FF2B5EF4-FFF2-40B4-BE49-F238E27FC236}">
                <a16:creationId xmlns:a16="http://schemas.microsoft.com/office/drawing/2014/main" id="{9A606030-3912-4510-AC92-B77150D44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52" name="Rectangle 131">
            <a:extLst>
              <a:ext uri="{FF2B5EF4-FFF2-40B4-BE49-F238E27FC236}">
                <a16:creationId xmlns:a16="http://schemas.microsoft.com/office/drawing/2014/main" id="{19409C0C-0635-44F7-ADA1-25131847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53" name="Rectangle 11">
            <a:extLst>
              <a:ext uri="{FF2B5EF4-FFF2-40B4-BE49-F238E27FC236}">
                <a16:creationId xmlns:a16="http://schemas.microsoft.com/office/drawing/2014/main" id="{84F9E12D-3A81-49B5-8DFE-0AF68A171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54" name="Rectangle 11">
            <a:extLst>
              <a:ext uri="{FF2B5EF4-FFF2-40B4-BE49-F238E27FC236}">
                <a16:creationId xmlns:a16="http://schemas.microsoft.com/office/drawing/2014/main" id="{D1012D06-13D7-414A-809E-329537E11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55" name="Rectangle 22">
            <a:extLst>
              <a:ext uri="{FF2B5EF4-FFF2-40B4-BE49-F238E27FC236}">
                <a16:creationId xmlns:a16="http://schemas.microsoft.com/office/drawing/2014/main" id="{D20F5843-714A-4424-8229-E259491AA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56" name="Rectangle 21">
            <a:extLst>
              <a:ext uri="{FF2B5EF4-FFF2-40B4-BE49-F238E27FC236}">
                <a16:creationId xmlns:a16="http://schemas.microsoft.com/office/drawing/2014/main" id="{3C52351B-19E2-4CE4-A770-5B71D2AFB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57" name="Rectangle 21">
            <a:extLst>
              <a:ext uri="{FF2B5EF4-FFF2-40B4-BE49-F238E27FC236}">
                <a16:creationId xmlns:a16="http://schemas.microsoft.com/office/drawing/2014/main" id="{E8521801-DCBC-4874-AC90-0B5ACD1F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58" name="Rectangle 15">
            <a:extLst>
              <a:ext uri="{FF2B5EF4-FFF2-40B4-BE49-F238E27FC236}">
                <a16:creationId xmlns:a16="http://schemas.microsoft.com/office/drawing/2014/main" id="{3FF70C97-4FED-4E40-9527-BEF55F1F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59" name="Rectangle 16">
            <a:extLst>
              <a:ext uri="{FF2B5EF4-FFF2-40B4-BE49-F238E27FC236}">
                <a16:creationId xmlns:a16="http://schemas.microsoft.com/office/drawing/2014/main" id="{91FB8919-0F0B-414E-A4D5-553D70810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60" name="Rectangle 16">
            <a:extLst>
              <a:ext uri="{FF2B5EF4-FFF2-40B4-BE49-F238E27FC236}">
                <a16:creationId xmlns:a16="http://schemas.microsoft.com/office/drawing/2014/main" id="{1DD56A0A-8594-48F7-9936-9063431A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61" name="Rectangle 131">
            <a:extLst>
              <a:ext uri="{FF2B5EF4-FFF2-40B4-BE49-F238E27FC236}">
                <a16:creationId xmlns:a16="http://schemas.microsoft.com/office/drawing/2014/main" id="{9495179F-2426-4B05-9BF2-C0D98BFD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62" name="Rectangle 3">
            <a:extLst>
              <a:ext uri="{FF2B5EF4-FFF2-40B4-BE49-F238E27FC236}">
                <a16:creationId xmlns:a16="http://schemas.microsoft.com/office/drawing/2014/main" id="{2CC56342-AF9F-4DB3-8714-6737772DC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63" name="Rectangle 4">
            <a:extLst>
              <a:ext uri="{FF2B5EF4-FFF2-40B4-BE49-F238E27FC236}">
                <a16:creationId xmlns:a16="http://schemas.microsoft.com/office/drawing/2014/main" id="{CF912D30-8A01-4B86-9594-BD3CCEC8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64" name="Rectangle 5">
            <a:extLst>
              <a:ext uri="{FF2B5EF4-FFF2-40B4-BE49-F238E27FC236}">
                <a16:creationId xmlns:a16="http://schemas.microsoft.com/office/drawing/2014/main" id="{2687575D-518B-4F9B-BFE8-3B9656FB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65" name="Rectangle 6">
            <a:extLst>
              <a:ext uri="{FF2B5EF4-FFF2-40B4-BE49-F238E27FC236}">
                <a16:creationId xmlns:a16="http://schemas.microsoft.com/office/drawing/2014/main" id="{0B22D0A2-25CE-43E3-9DCB-EAC3AD325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66" name="Rectangle 129">
            <a:extLst>
              <a:ext uri="{FF2B5EF4-FFF2-40B4-BE49-F238E27FC236}">
                <a16:creationId xmlns:a16="http://schemas.microsoft.com/office/drawing/2014/main" id="{0C89E4EF-757C-4DBE-AB35-DB3228FE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67" name="Rectangle 3">
            <a:extLst>
              <a:ext uri="{FF2B5EF4-FFF2-40B4-BE49-F238E27FC236}">
                <a16:creationId xmlns:a16="http://schemas.microsoft.com/office/drawing/2014/main" id="{88D2A1FC-2704-43E8-AAA3-2EB26557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68" name="Rectangle 4">
            <a:extLst>
              <a:ext uri="{FF2B5EF4-FFF2-40B4-BE49-F238E27FC236}">
                <a16:creationId xmlns:a16="http://schemas.microsoft.com/office/drawing/2014/main" id="{443A180D-B19E-42E6-A403-74B85F28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69" name="Rectangle 6">
            <a:extLst>
              <a:ext uri="{FF2B5EF4-FFF2-40B4-BE49-F238E27FC236}">
                <a16:creationId xmlns:a16="http://schemas.microsoft.com/office/drawing/2014/main" id="{29291390-1704-4646-96E6-E766D11E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70" name="Rectangle 129">
            <a:extLst>
              <a:ext uri="{FF2B5EF4-FFF2-40B4-BE49-F238E27FC236}">
                <a16:creationId xmlns:a16="http://schemas.microsoft.com/office/drawing/2014/main" id="{B96AE583-4BA2-4733-9E71-7627B9BFE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71" name="Rectangle 11">
            <a:extLst>
              <a:ext uri="{FF2B5EF4-FFF2-40B4-BE49-F238E27FC236}">
                <a16:creationId xmlns:a16="http://schemas.microsoft.com/office/drawing/2014/main" id="{CC744E28-22EE-4D0B-8FAF-6B3C3E329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72" name="Rectangle 7">
            <a:extLst>
              <a:ext uri="{FF2B5EF4-FFF2-40B4-BE49-F238E27FC236}">
                <a16:creationId xmlns:a16="http://schemas.microsoft.com/office/drawing/2014/main" id="{1A012F4E-343B-483D-A089-33E27CB8D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73" name="Rectangle 8">
            <a:extLst>
              <a:ext uri="{FF2B5EF4-FFF2-40B4-BE49-F238E27FC236}">
                <a16:creationId xmlns:a16="http://schemas.microsoft.com/office/drawing/2014/main" id="{B4277BFA-A9EA-46A2-95E2-DD6DB2E7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74" name="Rectangle 9">
            <a:extLst>
              <a:ext uri="{FF2B5EF4-FFF2-40B4-BE49-F238E27FC236}">
                <a16:creationId xmlns:a16="http://schemas.microsoft.com/office/drawing/2014/main" id="{364D2C7D-481A-493C-9EE3-46684D42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75" name="Rectangle 10">
            <a:extLst>
              <a:ext uri="{FF2B5EF4-FFF2-40B4-BE49-F238E27FC236}">
                <a16:creationId xmlns:a16="http://schemas.microsoft.com/office/drawing/2014/main" id="{43213B8E-ABF1-43A6-84E9-ACDB4C0E6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76" name="Rectangle 127">
            <a:extLst>
              <a:ext uri="{FF2B5EF4-FFF2-40B4-BE49-F238E27FC236}">
                <a16:creationId xmlns:a16="http://schemas.microsoft.com/office/drawing/2014/main" id="{C41962F7-01E4-48B3-9ABA-F00FCA0A4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77" name="Rectangle 128">
            <a:extLst>
              <a:ext uri="{FF2B5EF4-FFF2-40B4-BE49-F238E27FC236}">
                <a16:creationId xmlns:a16="http://schemas.microsoft.com/office/drawing/2014/main" id="{DD387645-857F-450E-B999-B7A7680F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78" name="Rectangle 7">
            <a:extLst>
              <a:ext uri="{FF2B5EF4-FFF2-40B4-BE49-F238E27FC236}">
                <a16:creationId xmlns:a16="http://schemas.microsoft.com/office/drawing/2014/main" id="{C822288D-AEC6-4C1D-9136-D08FF75D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79" name="Rectangle 8">
            <a:extLst>
              <a:ext uri="{FF2B5EF4-FFF2-40B4-BE49-F238E27FC236}">
                <a16:creationId xmlns:a16="http://schemas.microsoft.com/office/drawing/2014/main" id="{E94C9120-B052-4684-B2AE-A7F062F2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80" name="Rectangle 10">
            <a:extLst>
              <a:ext uri="{FF2B5EF4-FFF2-40B4-BE49-F238E27FC236}">
                <a16:creationId xmlns:a16="http://schemas.microsoft.com/office/drawing/2014/main" id="{D7A33A1D-DDA5-4CE2-9EB2-BC88A5F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81" name="Rectangle 127">
            <a:extLst>
              <a:ext uri="{FF2B5EF4-FFF2-40B4-BE49-F238E27FC236}">
                <a16:creationId xmlns:a16="http://schemas.microsoft.com/office/drawing/2014/main" id="{B34C109E-57C8-499A-BDC1-FE77CB9A7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82" name="Rectangle 11">
            <a:extLst>
              <a:ext uri="{FF2B5EF4-FFF2-40B4-BE49-F238E27FC236}">
                <a16:creationId xmlns:a16="http://schemas.microsoft.com/office/drawing/2014/main" id="{EDB1EC22-307A-43FF-91D3-53749669F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83" name="Rectangle 11">
            <a:extLst>
              <a:ext uri="{FF2B5EF4-FFF2-40B4-BE49-F238E27FC236}">
                <a16:creationId xmlns:a16="http://schemas.microsoft.com/office/drawing/2014/main" id="{4659AD01-C2A7-4DA3-82C4-861DD36A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84" name="Rectangle 12">
            <a:extLst>
              <a:ext uri="{FF2B5EF4-FFF2-40B4-BE49-F238E27FC236}">
                <a16:creationId xmlns:a16="http://schemas.microsoft.com/office/drawing/2014/main" id="{135DACAB-18E6-4B6F-9C10-4323529C5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85" name="Rectangle 13">
            <a:extLst>
              <a:ext uri="{FF2B5EF4-FFF2-40B4-BE49-F238E27FC236}">
                <a16:creationId xmlns:a16="http://schemas.microsoft.com/office/drawing/2014/main" id="{C0A59C9F-4C9F-4319-8303-5BA920150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86" name="Rectangle 14">
            <a:extLst>
              <a:ext uri="{FF2B5EF4-FFF2-40B4-BE49-F238E27FC236}">
                <a16:creationId xmlns:a16="http://schemas.microsoft.com/office/drawing/2014/main" id="{BAA1A789-F3D4-4038-B453-D6D29B6DE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87" name="Rectangle 130">
            <a:extLst>
              <a:ext uri="{FF2B5EF4-FFF2-40B4-BE49-F238E27FC236}">
                <a16:creationId xmlns:a16="http://schemas.microsoft.com/office/drawing/2014/main" id="{A7C93ED8-601D-4F64-86C0-04DB75DEB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88" name="Rectangle 11">
            <a:extLst>
              <a:ext uri="{FF2B5EF4-FFF2-40B4-BE49-F238E27FC236}">
                <a16:creationId xmlns:a16="http://schemas.microsoft.com/office/drawing/2014/main" id="{35A66D43-B0CD-4DA1-B603-443D8F881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89" name="Rectangle 12">
            <a:extLst>
              <a:ext uri="{FF2B5EF4-FFF2-40B4-BE49-F238E27FC236}">
                <a16:creationId xmlns:a16="http://schemas.microsoft.com/office/drawing/2014/main" id="{D37A124A-10EE-4C13-8A7A-3E8691DAF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90" name="Rectangle 14">
            <a:extLst>
              <a:ext uri="{FF2B5EF4-FFF2-40B4-BE49-F238E27FC236}">
                <a16:creationId xmlns:a16="http://schemas.microsoft.com/office/drawing/2014/main" id="{40E21F52-124A-40AF-B096-13D7D965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91" name="Rectangle 130">
            <a:extLst>
              <a:ext uri="{FF2B5EF4-FFF2-40B4-BE49-F238E27FC236}">
                <a16:creationId xmlns:a16="http://schemas.microsoft.com/office/drawing/2014/main" id="{D2CB5EC4-C233-4BFE-B70C-AC0DAF95F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92" name="Rectangle 15">
            <a:extLst>
              <a:ext uri="{FF2B5EF4-FFF2-40B4-BE49-F238E27FC236}">
                <a16:creationId xmlns:a16="http://schemas.microsoft.com/office/drawing/2014/main" id="{0E5985E3-C332-424F-9B23-640D9595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93" name="Rectangle 16">
            <a:extLst>
              <a:ext uri="{FF2B5EF4-FFF2-40B4-BE49-F238E27FC236}">
                <a16:creationId xmlns:a16="http://schemas.microsoft.com/office/drawing/2014/main" id="{839373D2-9F41-4C9D-A001-6FBDAC0D9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94" name="Rectangle 17">
            <a:extLst>
              <a:ext uri="{FF2B5EF4-FFF2-40B4-BE49-F238E27FC236}">
                <a16:creationId xmlns:a16="http://schemas.microsoft.com/office/drawing/2014/main" id="{435B75D2-430A-4652-AAEF-F42AF1176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95" name="Rectangle 18">
            <a:extLst>
              <a:ext uri="{FF2B5EF4-FFF2-40B4-BE49-F238E27FC236}">
                <a16:creationId xmlns:a16="http://schemas.microsoft.com/office/drawing/2014/main" id="{ABEC0F6D-32C5-4907-9D1A-4C1A5ACA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96" name="Rectangle 131">
            <a:extLst>
              <a:ext uri="{FF2B5EF4-FFF2-40B4-BE49-F238E27FC236}">
                <a16:creationId xmlns:a16="http://schemas.microsoft.com/office/drawing/2014/main" id="{12F570D9-2FD6-4407-A7EF-100AC243F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97" name="Rectangle 130">
            <a:extLst>
              <a:ext uri="{FF2B5EF4-FFF2-40B4-BE49-F238E27FC236}">
                <a16:creationId xmlns:a16="http://schemas.microsoft.com/office/drawing/2014/main" id="{2AC64655-DA6C-4DA8-AA4F-403A4BB7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6998" name="TextBox 7">
            <a:extLst>
              <a:ext uri="{FF2B5EF4-FFF2-40B4-BE49-F238E27FC236}">
                <a16:creationId xmlns:a16="http://schemas.microsoft.com/office/drawing/2014/main" id="{4912F8F6-C441-4588-AABC-B74E43B35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…</a:t>
            </a:r>
          </a:p>
        </p:txBody>
      </p:sp>
      <p:sp>
        <p:nvSpPr>
          <p:cNvPr id="36999" name="TextBox 261">
            <a:extLst>
              <a:ext uri="{FF2B5EF4-FFF2-40B4-BE49-F238E27FC236}">
                <a16:creationId xmlns:a16="http://schemas.microsoft.com/office/drawing/2014/main" id="{B107E417-05F8-46ED-A9EF-715FF4C4C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1</a:t>
            </a:r>
          </a:p>
        </p:txBody>
      </p:sp>
      <p:sp>
        <p:nvSpPr>
          <p:cNvPr id="37000" name="TextBox 262">
            <a:extLst>
              <a:ext uri="{FF2B5EF4-FFF2-40B4-BE49-F238E27FC236}">
                <a16:creationId xmlns:a16="http://schemas.microsoft.com/office/drawing/2014/main" id="{461D0828-980B-42E5-A1EA-4772DAD5C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63</a:t>
            </a:r>
          </a:p>
        </p:txBody>
      </p:sp>
      <p:sp>
        <p:nvSpPr>
          <p:cNvPr id="37001" name="TextBox 263">
            <a:extLst>
              <a:ext uri="{FF2B5EF4-FFF2-40B4-BE49-F238E27FC236}">
                <a16:creationId xmlns:a16="http://schemas.microsoft.com/office/drawing/2014/main" id="{06980F83-CF7C-4E84-83AC-782FAB3F4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400175"/>
            <a:ext cx="8570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 </a:t>
            </a:r>
            <a:r>
              <a:rPr lang="en-GB" altLang="en-US" sz="2400"/>
              <a:t>1                5                10                 15                20                25 </a:t>
            </a:r>
            <a:r>
              <a:rPr lang="en-GB" altLang="en-US" sz="2400" b="1"/>
              <a:t> …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0AB1AB-07B8-4A59-B6D6-E045E9E83252}"/>
              </a:ext>
            </a:extLst>
          </p:cNvPr>
          <p:cNvCxnSpPr>
            <a:stCxn id="36962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9659AA6-4C0B-4EB0-9B60-01671BEED5D1}"/>
              </a:ext>
            </a:extLst>
          </p:cNvPr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74C41FF-BDC0-4CB6-9572-376C60DFB30E}"/>
              </a:ext>
            </a:extLst>
          </p:cNvPr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0CDF6D4-E26F-4546-9BEA-8FB26FA7ECB0}"/>
              </a:ext>
            </a:extLst>
          </p:cNvPr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4C3F7BD-2742-4908-9470-90AF401D7A56}"/>
              </a:ext>
            </a:extLst>
          </p:cNvPr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3782B28-233F-4817-9866-719D4A7D8CFB}"/>
              </a:ext>
            </a:extLst>
          </p:cNvPr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9B4A1F2-1107-47FD-ACFF-44A192B47713}"/>
              </a:ext>
            </a:extLst>
          </p:cNvPr>
          <p:cNvCxnSpPr>
            <a:stCxn id="36968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CE8B205-368D-4203-98FB-4380D1581246}"/>
              </a:ext>
            </a:extLst>
          </p:cNvPr>
          <p:cNvCxnSpPr>
            <a:stCxn id="36972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B4E049C-BF27-4DFC-A069-B7A803558070}"/>
              </a:ext>
            </a:extLst>
          </p:cNvPr>
          <p:cNvCxnSpPr/>
          <p:nvPr/>
        </p:nvCxnSpPr>
        <p:spPr>
          <a:xfrm>
            <a:off x="3509963" y="2281238"/>
            <a:ext cx="369887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DF01BC5D-5527-4684-B7E9-E73019673283}"/>
              </a:ext>
            </a:extLst>
          </p:cNvPr>
          <p:cNvCxnSpPr/>
          <p:nvPr/>
        </p:nvCxnSpPr>
        <p:spPr>
          <a:xfrm>
            <a:off x="3692525" y="2290763"/>
            <a:ext cx="369888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D94042-29D5-4A0C-939D-437C877D4988}"/>
              </a:ext>
            </a:extLst>
          </p:cNvPr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9D59FB56-3E2D-43A8-945D-57CA6BCD489B}"/>
              </a:ext>
            </a:extLst>
          </p:cNvPr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D223B5F-F9EC-47F5-9E43-F3648D614B69}"/>
              </a:ext>
            </a:extLst>
          </p:cNvPr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6FE1FDA8-2965-4AF1-8379-3C46789137EF}"/>
              </a:ext>
            </a:extLst>
          </p:cNvPr>
          <p:cNvCxnSpPr>
            <a:endCxn id="4" idx="7"/>
          </p:cNvCxnSpPr>
          <p:nvPr/>
        </p:nvCxnSpPr>
        <p:spPr>
          <a:xfrm flipH="1">
            <a:off x="4335463" y="2311400"/>
            <a:ext cx="658812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74AA2D93-1248-4D44-A40A-CA45A291FED8}"/>
              </a:ext>
            </a:extLst>
          </p:cNvPr>
          <p:cNvCxnSpPr>
            <a:endCxn id="4" idx="7"/>
          </p:cNvCxnSpPr>
          <p:nvPr/>
        </p:nvCxnSpPr>
        <p:spPr>
          <a:xfrm flipH="1">
            <a:off x="4335463" y="2281238"/>
            <a:ext cx="931862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C3BFF84-AE41-455F-B324-36D3A8D6E411}"/>
              </a:ext>
            </a:extLst>
          </p:cNvPr>
          <p:cNvCxnSpPr/>
          <p:nvPr/>
        </p:nvCxnSpPr>
        <p:spPr>
          <a:xfrm flipH="1">
            <a:off x="4440238" y="2290763"/>
            <a:ext cx="1152525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FF4B74B-0628-4479-A3A7-594E42B65F65}"/>
              </a:ext>
            </a:extLst>
          </p:cNvPr>
          <p:cNvCxnSpPr>
            <a:stCxn id="36984" idx="2"/>
          </p:cNvCxnSpPr>
          <p:nvPr/>
        </p:nvCxnSpPr>
        <p:spPr>
          <a:xfrm flipH="1">
            <a:off x="4486275" y="2239963"/>
            <a:ext cx="1397000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84CC11F-0C95-43FF-BD4F-64E61F6F455F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670FC-B856-42D5-BEEC-FBC9E82C776E}"/>
              </a:ext>
            </a:extLst>
          </p:cNvPr>
          <p:cNvCxnSpPr>
            <a:stCxn id="36988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1DF5436-8CA6-4280-B34D-FC876993AE2F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3EA2541A-56E7-41BA-9CF0-B5C6ACC5A00A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DD22EBC9-9B87-4326-A313-C95B92A35DD2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ECBD99D-4B5E-4839-8B73-203992F592FB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CC496C9-D01F-4F65-A872-C4DD42BB5EE1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AC90EEB-280A-4A07-9BD6-102D66CB05AC}"/>
              </a:ext>
            </a:extLst>
          </p:cNvPr>
          <p:cNvCxnSpPr>
            <a:stCxn id="36994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CB30CD7B-FBE1-4198-B0B1-0608CEE51EC4}"/>
              </a:ext>
            </a:extLst>
          </p:cNvPr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439A5963-570B-4FA1-8A3C-3DED80DA8C13}"/>
              </a:ext>
            </a:extLst>
          </p:cNvPr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9A34378E-2162-45D1-90AB-ADFA56536F24}"/>
              </a:ext>
            </a:extLst>
          </p:cNvPr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30" name="TextBox 310">
            <a:extLst>
              <a:ext uri="{FF2B5EF4-FFF2-40B4-BE49-F238E27FC236}">
                <a16:creationId xmlns:a16="http://schemas.microsoft.com/office/drawing/2014/main" id="{86EAF74B-819F-4F85-9D58-81149C46A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strong +ve weight</a:t>
            </a:r>
          </a:p>
        </p:txBody>
      </p:sp>
      <p:sp>
        <p:nvSpPr>
          <p:cNvPr id="37031" name="TextBox 313">
            <a:extLst>
              <a:ext uri="{FF2B5EF4-FFF2-40B4-BE49-F238E27FC236}">
                <a16:creationId xmlns:a16="http://schemas.microsoft.com/office/drawing/2014/main" id="{BB90F7F1-7785-4657-894E-136DC6C25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low/zero weight</a:t>
            </a:r>
          </a:p>
        </p:txBody>
      </p:sp>
      <p:sp>
        <p:nvSpPr>
          <p:cNvPr id="168" name="Title 1">
            <a:extLst>
              <a:ext uri="{FF2B5EF4-FFF2-40B4-BE49-F238E27FC236}">
                <a16:creationId xmlns:a16="http://schemas.microsoft.com/office/drawing/2014/main" id="{8A464B75-4FE5-40CD-81B8-B7F86A8F247B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Hidden layer units become </a:t>
            </a:r>
            <a:br>
              <a:rPr lang="en-GB" dirty="0"/>
            </a:br>
            <a:r>
              <a:rPr lang="en-GB" dirty="0"/>
              <a:t>self-organised feature detectors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245727-57A8-451D-8732-4799901FD6A0}"/>
              </a:ext>
            </a:extLst>
          </p:cNvPr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CD90AC8-484E-4836-B3A3-3C7964CE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A986E605-BB0C-43E7-B832-5B1565DB3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01389DFC-C8EF-4756-B0CC-0B5579502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8A91DD7F-6638-44B1-B233-85B9A2DF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37E3A09F-16FF-444C-89A0-4CBA125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897" name="Rectangle 8">
            <a:extLst>
              <a:ext uri="{FF2B5EF4-FFF2-40B4-BE49-F238E27FC236}">
                <a16:creationId xmlns:a16="http://schemas.microsoft.com/office/drawing/2014/main" id="{4E27029F-5CD8-4633-BFE7-CDB20AD74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898" name="Rectangle 9">
            <a:extLst>
              <a:ext uri="{FF2B5EF4-FFF2-40B4-BE49-F238E27FC236}">
                <a16:creationId xmlns:a16="http://schemas.microsoft.com/office/drawing/2014/main" id="{1131733D-2FA6-4BD8-8C89-B646AC01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899" name="Rectangle 10">
            <a:extLst>
              <a:ext uri="{FF2B5EF4-FFF2-40B4-BE49-F238E27FC236}">
                <a16:creationId xmlns:a16="http://schemas.microsoft.com/office/drawing/2014/main" id="{8418F745-2BF0-49B6-A5D9-F2791129F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00" name="Rectangle 11">
            <a:extLst>
              <a:ext uri="{FF2B5EF4-FFF2-40B4-BE49-F238E27FC236}">
                <a16:creationId xmlns:a16="http://schemas.microsoft.com/office/drawing/2014/main" id="{8A427C48-D987-4E71-8DAC-1D782F333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01" name="Rectangle 12">
            <a:extLst>
              <a:ext uri="{FF2B5EF4-FFF2-40B4-BE49-F238E27FC236}">
                <a16:creationId xmlns:a16="http://schemas.microsoft.com/office/drawing/2014/main" id="{1FEAEA87-A673-4926-AB24-047A4D71A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02" name="Rectangle 13">
            <a:extLst>
              <a:ext uri="{FF2B5EF4-FFF2-40B4-BE49-F238E27FC236}">
                <a16:creationId xmlns:a16="http://schemas.microsoft.com/office/drawing/2014/main" id="{AB041048-B844-451C-8BB9-A53C5C9AB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03" name="Rectangle 14">
            <a:extLst>
              <a:ext uri="{FF2B5EF4-FFF2-40B4-BE49-F238E27FC236}">
                <a16:creationId xmlns:a16="http://schemas.microsoft.com/office/drawing/2014/main" id="{9BBFE41B-F7E4-44BA-9281-F855ABDA1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04" name="Rectangle 15">
            <a:extLst>
              <a:ext uri="{FF2B5EF4-FFF2-40B4-BE49-F238E27FC236}">
                <a16:creationId xmlns:a16="http://schemas.microsoft.com/office/drawing/2014/main" id="{BD693BAF-AF2C-444A-9A5A-4504877C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05" name="Rectangle 16">
            <a:extLst>
              <a:ext uri="{FF2B5EF4-FFF2-40B4-BE49-F238E27FC236}">
                <a16:creationId xmlns:a16="http://schemas.microsoft.com/office/drawing/2014/main" id="{0DA8B399-C38E-430A-9B4A-DD139F550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06" name="Rectangle 17">
            <a:extLst>
              <a:ext uri="{FF2B5EF4-FFF2-40B4-BE49-F238E27FC236}">
                <a16:creationId xmlns:a16="http://schemas.microsoft.com/office/drawing/2014/main" id="{5B9AE7ED-3400-4CFC-A915-352AD12BA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07" name="Rectangle 18">
            <a:extLst>
              <a:ext uri="{FF2B5EF4-FFF2-40B4-BE49-F238E27FC236}">
                <a16:creationId xmlns:a16="http://schemas.microsoft.com/office/drawing/2014/main" id="{0885658E-B1B5-4B3C-84CC-8ECF4B677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08" name="Rectangle 19">
            <a:extLst>
              <a:ext uri="{FF2B5EF4-FFF2-40B4-BE49-F238E27FC236}">
                <a16:creationId xmlns:a16="http://schemas.microsoft.com/office/drawing/2014/main" id="{81B14C01-FE6D-485C-963B-6DFDDA87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09" name="Rectangle 20">
            <a:extLst>
              <a:ext uri="{FF2B5EF4-FFF2-40B4-BE49-F238E27FC236}">
                <a16:creationId xmlns:a16="http://schemas.microsoft.com/office/drawing/2014/main" id="{B1832689-E6CB-408F-BE9C-4620D3224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10" name="Rectangle 21">
            <a:extLst>
              <a:ext uri="{FF2B5EF4-FFF2-40B4-BE49-F238E27FC236}">
                <a16:creationId xmlns:a16="http://schemas.microsoft.com/office/drawing/2014/main" id="{53342384-BE34-4837-B89C-5F9CDDDBB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11" name="Rectangle 22">
            <a:extLst>
              <a:ext uri="{FF2B5EF4-FFF2-40B4-BE49-F238E27FC236}">
                <a16:creationId xmlns:a16="http://schemas.microsoft.com/office/drawing/2014/main" id="{0D6A28FF-AD74-4A8C-91B5-AA159E474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12" name="Rectangle 127">
            <a:extLst>
              <a:ext uri="{FF2B5EF4-FFF2-40B4-BE49-F238E27FC236}">
                <a16:creationId xmlns:a16="http://schemas.microsoft.com/office/drawing/2014/main" id="{5DB53125-E371-40EC-99B6-39666D02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13" name="Rectangle 128">
            <a:extLst>
              <a:ext uri="{FF2B5EF4-FFF2-40B4-BE49-F238E27FC236}">
                <a16:creationId xmlns:a16="http://schemas.microsoft.com/office/drawing/2014/main" id="{885BE63B-2172-4D60-A091-A5C5FF36F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14" name="Rectangle 129">
            <a:extLst>
              <a:ext uri="{FF2B5EF4-FFF2-40B4-BE49-F238E27FC236}">
                <a16:creationId xmlns:a16="http://schemas.microsoft.com/office/drawing/2014/main" id="{45CF2528-0E08-46E4-BC06-378328F7A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15" name="Rectangle 130">
            <a:extLst>
              <a:ext uri="{FF2B5EF4-FFF2-40B4-BE49-F238E27FC236}">
                <a16:creationId xmlns:a16="http://schemas.microsoft.com/office/drawing/2014/main" id="{C1969F81-4054-479F-A7B9-5BB251C2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16" name="Rectangle 131">
            <a:extLst>
              <a:ext uri="{FF2B5EF4-FFF2-40B4-BE49-F238E27FC236}">
                <a16:creationId xmlns:a16="http://schemas.microsoft.com/office/drawing/2014/main" id="{9A873F41-152E-45DB-9A9B-E1A266420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17" name="Rectangle 132">
            <a:extLst>
              <a:ext uri="{FF2B5EF4-FFF2-40B4-BE49-F238E27FC236}">
                <a16:creationId xmlns:a16="http://schemas.microsoft.com/office/drawing/2014/main" id="{4A691E0E-C202-48F2-8484-98AFFE6B9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18" name="Rectangle 3">
            <a:extLst>
              <a:ext uri="{FF2B5EF4-FFF2-40B4-BE49-F238E27FC236}">
                <a16:creationId xmlns:a16="http://schemas.microsoft.com/office/drawing/2014/main" id="{813968E4-9154-4C0A-A03A-159BA9836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19" name="Rectangle 4">
            <a:extLst>
              <a:ext uri="{FF2B5EF4-FFF2-40B4-BE49-F238E27FC236}">
                <a16:creationId xmlns:a16="http://schemas.microsoft.com/office/drawing/2014/main" id="{51AE6DF2-CCD8-4EDE-92D4-CCB92E9E4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20" name="Rectangle 6">
            <a:extLst>
              <a:ext uri="{FF2B5EF4-FFF2-40B4-BE49-F238E27FC236}">
                <a16:creationId xmlns:a16="http://schemas.microsoft.com/office/drawing/2014/main" id="{EC176CA6-309E-46A1-8272-4D3EEC41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21" name="Rectangle 7">
            <a:extLst>
              <a:ext uri="{FF2B5EF4-FFF2-40B4-BE49-F238E27FC236}">
                <a16:creationId xmlns:a16="http://schemas.microsoft.com/office/drawing/2014/main" id="{C6C9CE3A-F1B5-46C6-8FA7-CA39A64C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22" name="Rectangle 8">
            <a:extLst>
              <a:ext uri="{FF2B5EF4-FFF2-40B4-BE49-F238E27FC236}">
                <a16:creationId xmlns:a16="http://schemas.microsoft.com/office/drawing/2014/main" id="{313DA011-338F-45FF-A3AE-374740C99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23" name="Rectangle 10">
            <a:extLst>
              <a:ext uri="{FF2B5EF4-FFF2-40B4-BE49-F238E27FC236}">
                <a16:creationId xmlns:a16="http://schemas.microsoft.com/office/drawing/2014/main" id="{BA5D0A27-7DA2-40AE-8AC2-4CE2451B2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24" name="Rectangle 11">
            <a:extLst>
              <a:ext uri="{FF2B5EF4-FFF2-40B4-BE49-F238E27FC236}">
                <a16:creationId xmlns:a16="http://schemas.microsoft.com/office/drawing/2014/main" id="{158B693F-93CE-4652-8ED4-F95FD0EE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25" name="Rectangle 12">
            <a:extLst>
              <a:ext uri="{FF2B5EF4-FFF2-40B4-BE49-F238E27FC236}">
                <a16:creationId xmlns:a16="http://schemas.microsoft.com/office/drawing/2014/main" id="{37ABB094-B8D6-4E4D-A995-3DD353A8F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26" name="Rectangle 14">
            <a:extLst>
              <a:ext uri="{FF2B5EF4-FFF2-40B4-BE49-F238E27FC236}">
                <a16:creationId xmlns:a16="http://schemas.microsoft.com/office/drawing/2014/main" id="{DBD3EC8E-90A3-4116-88BD-8267FF534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27" name="Rectangle 15">
            <a:extLst>
              <a:ext uri="{FF2B5EF4-FFF2-40B4-BE49-F238E27FC236}">
                <a16:creationId xmlns:a16="http://schemas.microsoft.com/office/drawing/2014/main" id="{21E5B606-96BE-433A-8736-4AC152573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28" name="Rectangle 16">
            <a:extLst>
              <a:ext uri="{FF2B5EF4-FFF2-40B4-BE49-F238E27FC236}">
                <a16:creationId xmlns:a16="http://schemas.microsoft.com/office/drawing/2014/main" id="{7BADFEF3-322F-4BF1-BD4D-522A7AFA9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29" name="Rectangle 18">
            <a:extLst>
              <a:ext uri="{FF2B5EF4-FFF2-40B4-BE49-F238E27FC236}">
                <a16:creationId xmlns:a16="http://schemas.microsoft.com/office/drawing/2014/main" id="{4E6EFA86-EE3A-4929-BDD6-C26B2C6D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30" name="Rectangle 19">
            <a:extLst>
              <a:ext uri="{FF2B5EF4-FFF2-40B4-BE49-F238E27FC236}">
                <a16:creationId xmlns:a16="http://schemas.microsoft.com/office/drawing/2014/main" id="{9F1F038A-5F9B-400C-A11C-FE1D8F665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31" name="Rectangle 20">
            <a:extLst>
              <a:ext uri="{FF2B5EF4-FFF2-40B4-BE49-F238E27FC236}">
                <a16:creationId xmlns:a16="http://schemas.microsoft.com/office/drawing/2014/main" id="{D9486139-32A3-4BE4-88E7-59B751979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32" name="Rectangle 22">
            <a:extLst>
              <a:ext uri="{FF2B5EF4-FFF2-40B4-BE49-F238E27FC236}">
                <a16:creationId xmlns:a16="http://schemas.microsoft.com/office/drawing/2014/main" id="{B183390A-189C-4099-822E-8A2CE7F01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33" name="Rectangle 127">
            <a:extLst>
              <a:ext uri="{FF2B5EF4-FFF2-40B4-BE49-F238E27FC236}">
                <a16:creationId xmlns:a16="http://schemas.microsoft.com/office/drawing/2014/main" id="{468DC00C-9DE7-417A-B4E7-7D6EA7E6B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34" name="Rectangle 128">
            <a:extLst>
              <a:ext uri="{FF2B5EF4-FFF2-40B4-BE49-F238E27FC236}">
                <a16:creationId xmlns:a16="http://schemas.microsoft.com/office/drawing/2014/main" id="{DC9A1CFD-5C0E-497A-AECD-58240FEFB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35" name="Rectangle 129">
            <a:extLst>
              <a:ext uri="{FF2B5EF4-FFF2-40B4-BE49-F238E27FC236}">
                <a16:creationId xmlns:a16="http://schemas.microsoft.com/office/drawing/2014/main" id="{86F0BA95-E950-4AC2-AC2D-47B72222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36" name="Rectangle 130">
            <a:extLst>
              <a:ext uri="{FF2B5EF4-FFF2-40B4-BE49-F238E27FC236}">
                <a16:creationId xmlns:a16="http://schemas.microsoft.com/office/drawing/2014/main" id="{3D29746B-84F0-4E1C-B3F4-FF72303F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37" name="Rectangle 131">
            <a:extLst>
              <a:ext uri="{FF2B5EF4-FFF2-40B4-BE49-F238E27FC236}">
                <a16:creationId xmlns:a16="http://schemas.microsoft.com/office/drawing/2014/main" id="{C2C1C899-074E-440B-9640-498E3C6AB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38" name="Rectangle 132">
            <a:extLst>
              <a:ext uri="{FF2B5EF4-FFF2-40B4-BE49-F238E27FC236}">
                <a16:creationId xmlns:a16="http://schemas.microsoft.com/office/drawing/2014/main" id="{E42BCB84-7A2B-45FF-A814-0C5D0481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39" name="Rectangle 3">
            <a:extLst>
              <a:ext uri="{FF2B5EF4-FFF2-40B4-BE49-F238E27FC236}">
                <a16:creationId xmlns:a16="http://schemas.microsoft.com/office/drawing/2014/main" id="{AB315920-533E-4C9D-BB60-F975688E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40" name="Rectangle 4">
            <a:extLst>
              <a:ext uri="{FF2B5EF4-FFF2-40B4-BE49-F238E27FC236}">
                <a16:creationId xmlns:a16="http://schemas.microsoft.com/office/drawing/2014/main" id="{DCC90807-FB61-49CF-88A4-D2ED6238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41" name="Rectangle 5">
            <a:extLst>
              <a:ext uri="{FF2B5EF4-FFF2-40B4-BE49-F238E27FC236}">
                <a16:creationId xmlns:a16="http://schemas.microsoft.com/office/drawing/2014/main" id="{57543141-3419-4503-804C-8947932AE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42" name="Rectangle 6">
            <a:extLst>
              <a:ext uri="{FF2B5EF4-FFF2-40B4-BE49-F238E27FC236}">
                <a16:creationId xmlns:a16="http://schemas.microsoft.com/office/drawing/2014/main" id="{F0EECD05-C08A-4B6B-8DD4-7EE4A8BA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43" name="Rectangle 7">
            <a:extLst>
              <a:ext uri="{FF2B5EF4-FFF2-40B4-BE49-F238E27FC236}">
                <a16:creationId xmlns:a16="http://schemas.microsoft.com/office/drawing/2014/main" id="{933D692A-625D-4886-A3B3-3A2673AB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44" name="Rectangle 8">
            <a:extLst>
              <a:ext uri="{FF2B5EF4-FFF2-40B4-BE49-F238E27FC236}">
                <a16:creationId xmlns:a16="http://schemas.microsoft.com/office/drawing/2014/main" id="{BA5319F1-3965-44E7-86C2-20956389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45" name="Rectangle 9">
            <a:extLst>
              <a:ext uri="{FF2B5EF4-FFF2-40B4-BE49-F238E27FC236}">
                <a16:creationId xmlns:a16="http://schemas.microsoft.com/office/drawing/2014/main" id="{375CB541-25E3-408B-A23D-EF12CF54C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46" name="Rectangle 10">
            <a:extLst>
              <a:ext uri="{FF2B5EF4-FFF2-40B4-BE49-F238E27FC236}">
                <a16:creationId xmlns:a16="http://schemas.microsoft.com/office/drawing/2014/main" id="{2C987628-C927-47D6-B31B-3A4CDF4DA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47" name="Rectangle 11">
            <a:extLst>
              <a:ext uri="{FF2B5EF4-FFF2-40B4-BE49-F238E27FC236}">
                <a16:creationId xmlns:a16="http://schemas.microsoft.com/office/drawing/2014/main" id="{5E7F8811-3BF7-4B19-89D5-383645519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48" name="Rectangle 12">
            <a:extLst>
              <a:ext uri="{FF2B5EF4-FFF2-40B4-BE49-F238E27FC236}">
                <a16:creationId xmlns:a16="http://schemas.microsoft.com/office/drawing/2014/main" id="{75793E31-5C69-464E-9461-EEB1266B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49" name="Rectangle 13">
            <a:extLst>
              <a:ext uri="{FF2B5EF4-FFF2-40B4-BE49-F238E27FC236}">
                <a16:creationId xmlns:a16="http://schemas.microsoft.com/office/drawing/2014/main" id="{271EBD90-9EBF-4D28-ACE3-58F00292C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50" name="Rectangle 14">
            <a:extLst>
              <a:ext uri="{FF2B5EF4-FFF2-40B4-BE49-F238E27FC236}">
                <a16:creationId xmlns:a16="http://schemas.microsoft.com/office/drawing/2014/main" id="{DC863316-1F75-478D-8AC6-7834A53C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51" name="Rectangle 15">
            <a:extLst>
              <a:ext uri="{FF2B5EF4-FFF2-40B4-BE49-F238E27FC236}">
                <a16:creationId xmlns:a16="http://schemas.microsoft.com/office/drawing/2014/main" id="{5FF48BB4-AC4B-46B5-A152-6F863CBFE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52" name="Rectangle 16">
            <a:extLst>
              <a:ext uri="{FF2B5EF4-FFF2-40B4-BE49-F238E27FC236}">
                <a16:creationId xmlns:a16="http://schemas.microsoft.com/office/drawing/2014/main" id="{C6E9F169-1A2A-4B57-B876-48F194FE4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53" name="Rectangle 17">
            <a:extLst>
              <a:ext uri="{FF2B5EF4-FFF2-40B4-BE49-F238E27FC236}">
                <a16:creationId xmlns:a16="http://schemas.microsoft.com/office/drawing/2014/main" id="{31A7BEE7-B3B6-49D1-95EB-F6A06695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54" name="Rectangle 18">
            <a:extLst>
              <a:ext uri="{FF2B5EF4-FFF2-40B4-BE49-F238E27FC236}">
                <a16:creationId xmlns:a16="http://schemas.microsoft.com/office/drawing/2014/main" id="{D67CD80D-BEE5-4DB4-A903-FDBC6A26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55" name="Rectangle 127">
            <a:extLst>
              <a:ext uri="{FF2B5EF4-FFF2-40B4-BE49-F238E27FC236}">
                <a16:creationId xmlns:a16="http://schemas.microsoft.com/office/drawing/2014/main" id="{89B84731-20A5-4C8A-ACD1-46AE18C73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56" name="Rectangle 128">
            <a:extLst>
              <a:ext uri="{FF2B5EF4-FFF2-40B4-BE49-F238E27FC236}">
                <a16:creationId xmlns:a16="http://schemas.microsoft.com/office/drawing/2014/main" id="{8950FC6F-05AE-46F4-8432-DFD6D710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57" name="Rectangle 129">
            <a:extLst>
              <a:ext uri="{FF2B5EF4-FFF2-40B4-BE49-F238E27FC236}">
                <a16:creationId xmlns:a16="http://schemas.microsoft.com/office/drawing/2014/main" id="{DDA6CD4E-9BD3-470E-837F-1DD19ABB3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58" name="Rectangle 130">
            <a:extLst>
              <a:ext uri="{FF2B5EF4-FFF2-40B4-BE49-F238E27FC236}">
                <a16:creationId xmlns:a16="http://schemas.microsoft.com/office/drawing/2014/main" id="{0A72A026-FE6B-485C-ABDA-7E3104E2E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59" name="Rectangle 131">
            <a:extLst>
              <a:ext uri="{FF2B5EF4-FFF2-40B4-BE49-F238E27FC236}">
                <a16:creationId xmlns:a16="http://schemas.microsoft.com/office/drawing/2014/main" id="{74EED3EE-22C6-4C90-AB7C-8EF1D4FF7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60" name="Rectangle 3">
            <a:extLst>
              <a:ext uri="{FF2B5EF4-FFF2-40B4-BE49-F238E27FC236}">
                <a16:creationId xmlns:a16="http://schemas.microsoft.com/office/drawing/2014/main" id="{5B3EC3D4-350E-4A2A-9BD7-6A34BC9D8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61" name="Rectangle 4">
            <a:extLst>
              <a:ext uri="{FF2B5EF4-FFF2-40B4-BE49-F238E27FC236}">
                <a16:creationId xmlns:a16="http://schemas.microsoft.com/office/drawing/2014/main" id="{6B4A2F5B-ECB7-4860-9154-DB97EF121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62" name="Rectangle 6">
            <a:extLst>
              <a:ext uri="{FF2B5EF4-FFF2-40B4-BE49-F238E27FC236}">
                <a16:creationId xmlns:a16="http://schemas.microsoft.com/office/drawing/2014/main" id="{248E1E0B-25B5-40F7-8655-E99A5C75F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63" name="Rectangle 7">
            <a:extLst>
              <a:ext uri="{FF2B5EF4-FFF2-40B4-BE49-F238E27FC236}">
                <a16:creationId xmlns:a16="http://schemas.microsoft.com/office/drawing/2014/main" id="{4F9C845F-2CD5-466C-B66A-6FE38EFCA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64" name="Rectangle 8">
            <a:extLst>
              <a:ext uri="{FF2B5EF4-FFF2-40B4-BE49-F238E27FC236}">
                <a16:creationId xmlns:a16="http://schemas.microsoft.com/office/drawing/2014/main" id="{7ED89682-906A-4416-8355-4464699DD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65" name="Rectangle 10">
            <a:extLst>
              <a:ext uri="{FF2B5EF4-FFF2-40B4-BE49-F238E27FC236}">
                <a16:creationId xmlns:a16="http://schemas.microsoft.com/office/drawing/2014/main" id="{06E2804B-4EFF-46A9-A78D-734708546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66" name="Rectangle 11">
            <a:extLst>
              <a:ext uri="{FF2B5EF4-FFF2-40B4-BE49-F238E27FC236}">
                <a16:creationId xmlns:a16="http://schemas.microsoft.com/office/drawing/2014/main" id="{3B6C1F12-6A63-4FAC-B935-1D399A6F5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67" name="Rectangle 12">
            <a:extLst>
              <a:ext uri="{FF2B5EF4-FFF2-40B4-BE49-F238E27FC236}">
                <a16:creationId xmlns:a16="http://schemas.microsoft.com/office/drawing/2014/main" id="{54E83DDB-555C-4EF6-A715-798EB48E8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68" name="Rectangle 14">
            <a:extLst>
              <a:ext uri="{FF2B5EF4-FFF2-40B4-BE49-F238E27FC236}">
                <a16:creationId xmlns:a16="http://schemas.microsoft.com/office/drawing/2014/main" id="{9763B0A8-5623-491D-91EC-C5B8CED87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69" name="Rectangle 15">
            <a:extLst>
              <a:ext uri="{FF2B5EF4-FFF2-40B4-BE49-F238E27FC236}">
                <a16:creationId xmlns:a16="http://schemas.microsoft.com/office/drawing/2014/main" id="{D865EAB4-3DBE-4C08-8D5F-BFED014BF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70" name="Rectangle 16">
            <a:extLst>
              <a:ext uri="{FF2B5EF4-FFF2-40B4-BE49-F238E27FC236}">
                <a16:creationId xmlns:a16="http://schemas.microsoft.com/office/drawing/2014/main" id="{5E8A2FE8-6D3B-4F21-9632-69DBAFD6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71" name="Rectangle 18">
            <a:extLst>
              <a:ext uri="{FF2B5EF4-FFF2-40B4-BE49-F238E27FC236}">
                <a16:creationId xmlns:a16="http://schemas.microsoft.com/office/drawing/2014/main" id="{D9D06471-28F8-40EE-ABB8-2CA27A4C1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72" name="Rectangle 127">
            <a:extLst>
              <a:ext uri="{FF2B5EF4-FFF2-40B4-BE49-F238E27FC236}">
                <a16:creationId xmlns:a16="http://schemas.microsoft.com/office/drawing/2014/main" id="{4366C619-4451-48E1-BB46-8DBD8A2E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73" name="Rectangle 128">
            <a:extLst>
              <a:ext uri="{FF2B5EF4-FFF2-40B4-BE49-F238E27FC236}">
                <a16:creationId xmlns:a16="http://schemas.microsoft.com/office/drawing/2014/main" id="{41C64685-C6EB-4C23-996D-6948363A1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74" name="Rectangle 129">
            <a:extLst>
              <a:ext uri="{FF2B5EF4-FFF2-40B4-BE49-F238E27FC236}">
                <a16:creationId xmlns:a16="http://schemas.microsoft.com/office/drawing/2014/main" id="{DE1EC253-6962-459F-94D4-7509EEAD9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75" name="Rectangle 130">
            <a:extLst>
              <a:ext uri="{FF2B5EF4-FFF2-40B4-BE49-F238E27FC236}">
                <a16:creationId xmlns:a16="http://schemas.microsoft.com/office/drawing/2014/main" id="{2670A64B-90B4-4486-B470-F6C1552B3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76" name="Rectangle 131">
            <a:extLst>
              <a:ext uri="{FF2B5EF4-FFF2-40B4-BE49-F238E27FC236}">
                <a16:creationId xmlns:a16="http://schemas.microsoft.com/office/drawing/2014/main" id="{7C42CF04-DFA9-49BF-B0EA-CEBBB7EE4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77" name="Rectangle 11">
            <a:extLst>
              <a:ext uri="{FF2B5EF4-FFF2-40B4-BE49-F238E27FC236}">
                <a16:creationId xmlns:a16="http://schemas.microsoft.com/office/drawing/2014/main" id="{482DCDA3-CD98-41A0-B4F6-B17F9801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78" name="Rectangle 11">
            <a:extLst>
              <a:ext uri="{FF2B5EF4-FFF2-40B4-BE49-F238E27FC236}">
                <a16:creationId xmlns:a16="http://schemas.microsoft.com/office/drawing/2014/main" id="{B2E1E87F-9143-4807-A43D-5DE82DEF5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79" name="Rectangle 22">
            <a:extLst>
              <a:ext uri="{FF2B5EF4-FFF2-40B4-BE49-F238E27FC236}">
                <a16:creationId xmlns:a16="http://schemas.microsoft.com/office/drawing/2014/main" id="{389EA799-0208-43AD-A6E6-C88D27033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80" name="Rectangle 21">
            <a:extLst>
              <a:ext uri="{FF2B5EF4-FFF2-40B4-BE49-F238E27FC236}">
                <a16:creationId xmlns:a16="http://schemas.microsoft.com/office/drawing/2014/main" id="{1720813C-3487-4981-A94E-906A53225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81" name="Rectangle 21">
            <a:extLst>
              <a:ext uri="{FF2B5EF4-FFF2-40B4-BE49-F238E27FC236}">
                <a16:creationId xmlns:a16="http://schemas.microsoft.com/office/drawing/2014/main" id="{B10BEBAC-432E-4EA5-A609-B9552658F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82" name="Rectangle 15">
            <a:extLst>
              <a:ext uri="{FF2B5EF4-FFF2-40B4-BE49-F238E27FC236}">
                <a16:creationId xmlns:a16="http://schemas.microsoft.com/office/drawing/2014/main" id="{1A9118EE-E3F8-42E6-A303-380A76AB4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83" name="Rectangle 16">
            <a:extLst>
              <a:ext uri="{FF2B5EF4-FFF2-40B4-BE49-F238E27FC236}">
                <a16:creationId xmlns:a16="http://schemas.microsoft.com/office/drawing/2014/main" id="{5B7C0EBE-0835-442F-93F5-63261790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84" name="Rectangle 16">
            <a:extLst>
              <a:ext uri="{FF2B5EF4-FFF2-40B4-BE49-F238E27FC236}">
                <a16:creationId xmlns:a16="http://schemas.microsoft.com/office/drawing/2014/main" id="{3D6A0626-FBAA-46E7-818C-51408A150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85" name="Rectangle 131">
            <a:extLst>
              <a:ext uri="{FF2B5EF4-FFF2-40B4-BE49-F238E27FC236}">
                <a16:creationId xmlns:a16="http://schemas.microsoft.com/office/drawing/2014/main" id="{318F8E45-CB41-4A5C-81FE-3582A7286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86" name="Rectangle 3">
            <a:extLst>
              <a:ext uri="{FF2B5EF4-FFF2-40B4-BE49-F238E27FC236}">
                <a16:creationId xmlns:a16="http://schemas.microsoft.com/office/drawing/2014/main" id="{81A794A7-C66B-40E5-952F-0F8417B0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87" name="Rectangle 4">
            <a:extLst>
              <a:ext uri="{FF2B5EF4-FFF2-40B4-BE49-F238E27FC236}">
                <a16:creationId xmlns:a16="http://schemas.microsoft.com/office/drawing/2014/main" id="{B0AC598C-F6F8-4655-98DB-B5C1623D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88" name="Rectangle 5">
            <a:extLst>
              <a:ext uri="{FF2B5EF4-FFF2-40B4-BE49-F238E27FC236}">
                <a16:creationId xmlns:a16="http://schemas.microsoft.com/office/drawing/2014/main" id="{93E4B6B5-1308-4654-B8A3-08CB11A49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89" name="Rectangle 6">
            <a:extLst>
              <a:ext uri="{FF2B5EF4-FFF2-40B4-BE49-F238E27FC236}">
                <a16:creationId xmlns:a16="http://schemas.microsoft.com/office/drawing/2014/main" id="{CA86D142-EF47-4B73-9B99-6CCACCC93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90" name="Rectangle 129">
            <a:extLst>
              <a:ext uri="{FF2B5EF4-FFF2-40B4-BE49-F238E27FC236}">
                <a16:creationId xmlns:a16="http://schemas.microsoft.com/office/drawing/2014/main" id="{4814D1A9-38B3-4D91-B966-FD8BFBC7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91" name="Rectangle 3">
            <a:extLst>
              <a:ext uri="{FF2B5EF4-FFF2-40B4-BE49-F238E27FC236}">
                <a16:creationId xmlns:a16="http://schemas.microsoft.com/office/drawing/2014/main" id="{8A4BACFD-9B7A-481B-88FD-3975DDC3B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92" name="Rectangle 4">
            <a:extLst>
              <a:ext uri="{FF2B5EF4-FFF2-40B4-BE49-F238E27FC236}">
                <a16:creationId xmlns:a16="http://schemas.microsoft.com/office/drawing/2014/main" id="{20878650-2574-47F7-9E51-5506A5045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93" name="Rectangle 6">
            <a:extLst>
              <a:ext uri="{FF2B5EF4-FFF2-40B4-BE49-F238E27FC236}">
                <a16:creationId xmlns:a16="http://schemas.microsoft.com/office/drawing/2014/main" id="{51DBA0A2-21B3-4479-BDF1-237611A42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94" name="Rectangle 129">
            <a:extLst>
              <a:ext uri="{FF2B5EF4-FFF2-40B4-BE49-F238E27FC236}">
                <a16:creationId xmlns:a16="http://schemas.microsoft.com/office/drawing/2014/main" id="{6992CEE0-1987-478A-A996-96D4FA9E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95" name="Rectangle 11">
            <a:extLst>
              <a:ext uri="{FF2B5EF4-FFF2-40B4-BE49-F238E27FC236}">
                <a16:creationId xmlns:a16="http://schemas.microsoft.com/office/drawing/2014/main" id="{E3CA6085-2879-45AE-9924-935988A4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96" name="Rectangle 7">
            <a:extLst>
              <a:ext uri="{FF2B5EF4-FFF2-40B4-BE49-F238E27FC236}">
                <a16:creationId xmlns:a16="http://schemas.microsoft.com/office/drawing/2014/main" id="{9D3695E7-CCE7-4BB9-9ED6-74E37BDCD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97" name="Rectangle 8">
            <a:extLst>
              <a:ext uri="{FF2B5EF4-FFF2-40B4-BE49-F238E27FC236}">
                <a16:creationId xmlns:a16="http://schemas.microsoft.com/office/drawing/2014/main" id="{F1C764E4-453F-4402-8166-25C28D8C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98" name="Rectangle 9">
            <a:extLst>
              <a:ext uri="{FF2B5EF4-FFF2-40B4-BE49-F238E27FC236}">
                <a16:creationId xmlns:a16="http://schemas.microsoft.com/office/drawing/2014/main" id="{B5AC71FE-9024-4FC0-BE6A-DE920C291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7999" name="Rectangle 10">
            <a:extLst>
              <a:ext uri="{FF2B5EF4-FFF2-40B4-BE49-F238E27FC236}">
                <a16:creationId xmlns:a16="http://schemas.microsoft.com/office/drawing/2014/main" id="{F2304C67-2484-4B0E-A2E7-6BA49C8F4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00" name="Rectangle 127">
            <a:extLst>
              <a:ext uri="{FF2B5EF4-FFF2-40B4-BE49-F238E27FC236}">
                <a16:creationId xmlns:a16="http://schemas.microsoft.com/office/drawing/2014/main" id="{F6B67761-9D7C-42A6-8DBF-2525E2857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01" name="Rectangle 128">
            <a:extLst>
              <a:ext uri="{FF2B5EF4-FFF2-40B4-BE49-F238E27FC236}">
                <a16:creationId xmlns:a16="http://schemas.microsoft.com/office/drawing/2014/main" id="{6EC31DFD-7CEF-43A6-81A4-87ADD993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02" name="Rectangle 7">
            <a:extLst>
              <a:ext uri="{FF2B5EF4-FFF2-40B4-BE49-F238E27FC236}">
                <a16:creationId xmlns:a16="http://schemas.microsoft.com/office/drawing/2014/main" id="{AFF768DC-730D-4ED1-9C9E-1AC175D42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03" name="Rectangle 8">
            <a:extLst>
              <a:ext uri="{FF2B5EF4-FFF2-40B4-BE49-F238E27FC236}">
                <a16:creationId xmlns:a16="http://schemas.microsoft.com/office/drawing/2014/main" id="{2D324989-C4EB-4623-8682-935F0A204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04" name="Rectangle 10">
            <a:extLst>
              <a:ext uri="{FF2B5EF4-FFF2-40B4-BE49-F238E27FC236}">
                <a16:creationId xmlns:a16="http://schemas.microsoft.com/office/drawing/2014/main" id="{3C20C542-7C54-445A-AE59-F53B7FDC9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05" name="Rectangle 127">
            <a:extLst>
              <a:ext uri="{FF2B5EF4-FFF2-40B4-BE49-F238E27FC236}">
                <a16:creationId xmlns:a16="http://schemas.microsoft.com/office/drawing/2014/main" id="{0A33F24B-F67F-43E9-9D51-EC7A25BA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06" name="Rectangle 11">
            <a:extLst>
              <a:ext uri="{FF2B5EF4-FFF2-40B4-BE49-F238E27FC236}">
                <a16:creationId xmlns:a16="http://schemas.microsoft.com/office/drawing/2014/main" id="{CAC03CDF-38E2-4ACC-90D8-41ED2F876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07" name="Rectangle 11">
            <a:extLst>
              <a:ext uri="{FF2B5EF4-FFF2-40B4-BE49-F238E27FC236}">
                <a16:creationId xmlns:a16="http://schemas.microsoft.com/office/drawing/2014/main" id="{FDE9ED33-0BB7-4ABC-8FEC-4B78BF625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08" name="Rectangle 12">
            <a:extLst>
              <a:ext uri="{FF2B5EF4-FFF2-40B4-BE49-F238E27FC236}">
                <a16:creationId xmlns:a16="http://schemas.microsoft.com/office/drawing/2014/main" id="{40D7B01E-2BE0-4D90-82D4-ED83E986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09" name="Rectangle 13">
            <a:extLst>
              <a:ext uri="{FF2B5EF4-FFF2-40B4-BE49-F238E27FC236}">
                <a16:creationId xmlns:a16="http://schemas.microsoft.com/office/drawing/2014/main" id="{130AF655-36F2-44BC-ABC2-C100DE32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10" name="Rectangle 14">
            <a:extLst>
              <a:ext uri="{FF2B5EF4-FFF2-40B4-BE49-F238E27FC236}">
                <a16:creationId xmlns:a16="http://schemas.microsoft.com/office/drawing/2014/main" id="{A67AB8B3-59D5-43C5-92A5-BC19B5B1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11" name="Rectangle 130">
            <a:extLst>
              <a:ext uri="{FF2B5EF4-FFF2-40B4-BE49-F238E27FC236}">
                <a16:creationId xmlns:a16="http://schemas.microsoft.com/office/drawing/2014/main" id="{FEA66F7A-BF97-4A7F-A65C-CFD134EA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12" name="Rectangle 11">
            <a:extLst>
              <a:ext uri="{FF2B5EF4-FFF2-40B4-BE49-F238E27FC236}">
                <a16:creationId xmlns:a16="http://schemas.microsoft.com/office/drawing/2014/main" id="{67E5ACDA-1326-472C-BF87-C11FE4699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13" name="Rectangle 12">
            <a:extLst>
              <a:ext uri="{FF2B5EF4-FFF2-40B4-BE49-F238E27FC236}">
                <a16:creationId xmlns:a16="http://schemas.microsoft.com/office/drawing/2014/main" id="{BFB88C33-37CE-45B8-8089-243BAFE8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14" name="Rectangle 14">
            <a:extLst>
              <a:ext uri="{FF2B5EF4-FFF2-40B4-BE49-F238E27FC236}">
                <a16:creationId xmlns:a16="http://schemas.microsoft.com/office/drawing/2014/main" id="{57B4ACFC-EE60-4709-918E-066AF95CB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15" name="Rectangle 130">
            <a:extLst>
              <a:ext uri="{FF2B5EF4-FFF2-40B4-BE49-F238E27FC236}">
                <a16:creationId xmlns:a16="http://schemas.microsoft.com/office/drawing/2014/main" id="{188E01F6-C85E-405D-8DFC-71DF8FAB5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16" name="Rectangle 15">
            <a:extLst>
              <a:ext uri="{FF2B5EF4-FFF2-40B4-BE49-F238E27FC236}">
                <a16:creationId xmlns:a16="http://schemas.microsoft.com/office/drawing/2014/main" id="{AA9384D7-68FD-4B46-B0A3-A42DDA343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17" name="Rectangle 16">
            <a:extLst>
              <a:ext uri="{FF2B5EF4-FFF2-40B4-BE49-F238E27FC236}">
                <a16:creationId xmlns:a16="http://schemas.microsoft.com/office/drawing/2014/main" id="{BCD29B90-B253-4F13-B192-AB102DFD9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18" name="Rectangle 17">
            <a:extLst>
              <a:ext uri="{FF2B5EF4-FFF2-40B4-BE49-F238E27FC236}">
                <a16:creationId xmlns:a16="http://schemas.microsoft.com/office/drawing/2014/main" id="{B9ADA6D5-1E31-410A-8D72-B8B71C293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19" name="Rectangle 18">
            <a:extLst>
              <a:ext uri="{FF2B5EF4-FFF2-40B4-BE49-F238E27FC236}">
                <a16:creationId xmlns:a16="http://schemas.microsoft.com/office/drawing/2014/main" id="{27D7C43E-FF0D-408E-B4F9-6C3BA40F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20" name="Rectangle 131">
            <a:extLst>
              <a:ext uri="{FF2B5EF4-FFF2-40B4-BE49-F238E27FC236}">
                <a16:creationId xmlns:a16="http://schemas.microsoft.com/office/drawing/2014/main" id="{D23FC6AE-5511-4335-BD92-92326ABCB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21" name="Rectangle 130">
            <a:extLst>
              <a:ext uri="{FF2B5EF4-FFF2-40B4-BE49-F238E27FC236}">
                <a16:creationId xmlns:a16="http://schemas.microsoft.com/office/drawing/2014/main" id="{9547557F-2674-402E-85F1-D54EFBE73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022" name="TextBox 7">
            <a:extLst>
              <a:ext uri="{FF2B5EF4-FFF2-40B4-BE49-F238E27FC236}">
                <a16:creationId xmlns:a16="http://schemas.microsoft.com/office/drawing/2014/main" id="{E4FC3A18-8A72-4979-AE20-5FD7F5B9A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…</a:t>
            </a:r>
          </a:p>
        </p:txBody>
      </p:sp>
      <p:sp>
        <p:nvSpPr>
          <p:cNvPr id="38023" name="TextBox 261">
            <a:extLst>
              <a:ext uri="{FF2B5EF4-FFF2-40B4-BE49-F238E27FC236}">
                <a16:creationId xmlns:a16="http://schemas.microsoft.com/office/drawing/2014/main" id="{E1513D27-5F81-4CED-BD36-C9EE18BD5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1</a:t>
            </a:r>
          </a:p>
        </p:txBody>
      </p:sp>
      <p:sp>
        <p:nvSpPr>
          <p:cNvPr id="38024" name="TextBox 262">
            <a:extLst>
              <a:ext uri="{FF2B5EF4-FFF2-40B4-BE49-F238E27FC236}">
                <a16:creationId xmlns:a16="http://schemas.microsoft.com/office/drawing/2014/main" id="{72F06447-11E5-4990-AF3E-521E07C21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63</a:t>
            </a:r>
          </a:p>
        </p:txBody>
      </p:sp>
      <p:sp>
        <p:nvSpPr>
          <p:cNvPr id="38025" name="TextBox 263">
            <a:extLst>
              <a:ext uri="{FF2B5EF4-FFF2-40B4-BE49-F238E27FC236}">
                <a16:creationId xmlns:a16="http://schemas.microsoft.com/office/drawing/2014/main" id="{DECC3700-FDE6-45F0-A4EA-A5803ABB5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400175"/>
            <a:ext cx="8570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 </a:t>
            </a:r>
            <a:r>
              <a:rPr lang="en-GB" altLang="en-US" sz="2400"/>
              <a:t>1                5                10                 15                20                25 </a:t>
            </a:r>
            <a:r>
              <a:rPr lang="en-GB" altLang="en-US" sz="2400" b="1"/>
              <a:t> …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19C0E1-A9BB-4E57-B87C-519A1B83A3AD}"/>
              </a:ext>
            </a:extLst>
          </p:cNvPr>
          <p:cNvCxnSpPr>
            <a:stCxn id="37986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C2E1510-CCCD-46E3-A8BC-C93525B3362A}"/>
              </a:ext>
            </a:extLst>
          </p:cNvPr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C2CA602-21E0-4C8C-B5D7-282EAEDC8162}"/>
              </a:ext>
            </a:extLst>
          </p:cNvPr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3DD3C8A-0F1E-46A3-833F-3EC9C82F8068}"/>
              </a:ext>
            </a:extLst>
          </p:cNvPr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F9473B-294E-4F1B-8C6E-39D6E5CD4771}"/>
              </a:ext>
            </a:extLst>
          </p:cNvPr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FE4739C-C062-440C-82AA-702D7D99D272}"/>
              </a:ext>
            </a:extLst>
          </p:cNvPr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7184367-D7A1-48ED-8814-96E199A88876}"/>
              </a:ext>
            </a:extLst>
          </p:cNvPr>
          <p:cNvCxnSpPr>
            <a:stCxn id="37992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60B44B9-6BB7-412C-841E-521BC7D7B4B7}"/>
              </a:ext>
            </a:extLst>
          </p:cNvPr>
          <p:cNvCxnSpPr>
            <a:stCxn id="37996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8DF5FE0-04F3-4961-A56F-4888565DB8EB}"/>
              </a:ext>
            </a:extLst>
          </p:cNvPr>
          <p:cNvCxnSpPr/>
          <p:nvPr/>
        </p:nvCxnSpPr>
        <p:spPr>
          <a:xfrm>
            <a:off x="3509963" y="2281238"/>
            <a:ext cx="369887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78A0FFD-7186-492B-BDEB-ACBF9ED81428}"/>
              </a:ext>
            </a:extLst>
          </p:cNvPr>
          <p:cNvCxnSpPr/>
          <p:nvPr/>
        </p:nvCxnSpPr>
        <p:spPr>
          <a:xfrm>
            <a:off x="3692525" y="2290763"/>
            <a:ext cx="369888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3502A701-C2E6-481B-A4FA-643EF3007EB1}"/>
              </a:ext>
            </a:extLst>
          </p:cNvPr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7A0F43C1-813F-48FA-AD38-44DC2B19F75A}"/>
              </a:ext>
            </a:extLst>
          </p:cNvPr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F46130F6-8AA2-4991-AEB5-6AE608DDCC18}"/>
              </a:ext>
            </a:extLst>
          </p:cNvPr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CFA7878D-A198-4002-8586-F25F165D4E32}"/>
              </a:ext>
            </a:extLst>
          </p:cNvPr>
          <p:cNvCxnSpPr>
            <a:endCxn id="4" idx="7"/>
          </p:cNvCxnSpPr>
          <p:nvPr/>
        </p:nvCxnSpPr>
        <p:spPr>
          <a:xfrm flipH="1">
            <a:off x="4335463" y="2311400"/>
            <a:ext cx="658812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2DA1B48-AF2C-45AE-A0FB-57D0C5C9D2BB}"/>
              </a:ext>
            </a:extLst>
          </p:cNvPr>
          <p:cNvCxnSpPr>
            <a:endCxn id="4" idx="7"/>
          </p:cNvCxnSpPr>
          <p:nvPr/>
        </p:nvCxnSpPr>
        <p:spPr>
          <a:xfrm flipH="1">
            <a:off x="4335463" y="2281238"/>
            <a:ext cx="931862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AF5C9DF8-CE93-4CF1-AC91-73D7A673BD6B}"/>
              </a:ext>
            </a:extLst>
          </p:cNvPr>
          <p:cNvCxnSpPr/>
          <p:nvPr/>
        </p:nvCxnSpPr>
        <p:spPr>
          <a:xfrm flipH="1">
            <a:off x="4440238" y="2290763"/>
            <a:ext cx="1152525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1E3D12C-7245-4DE1-AEA2-515A677334AB}"/>
              </a:ext>
            </a:extLst>
          </p:cNvPr>
          <p:cNvCxnSpPr>
            <a:stCxn id="38008" idx="2"/>
          </p:cNvCxnSpPr>
          <p:nvPr/>
        </p:nvCxnSpPr>
        <p:spPr>
          <a:xfrm flipH="1">
            <a:off x="4486275" y="2239963"/>
            <a:ext cx="1397000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37BF6A6-958B-468D-BAAB-D4E7DA3A2FAA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49CD4536-162C-4A66-9D5B-F213358C6BE7}"/>
              </a:ext>
            </a:extLst>
          </p:cNvPr>
          <p:cNvCxnSpPr>
            <a:stCxn id="38012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7BD182C-6868-4ABC-9189-4DB03C0DBCB3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F9FB135-2355-4E97-B0DA-0E4CD2F71684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D444773-22B0-4340-B675-D1C3962469E0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477BC06-3619-4A78-A96A-0CE7BB6A6394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09EC6025-5D36-4E57-B26B-DE3C6BD7D094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33F07A8E-E892-4105-958F-934AB7E7C921}"/>
              </a:ext>
            </a:extLst>
          </p:cNvPr>
          <p:cNvCxnSpPr>
            <a:stCxn id="38018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D011429-4BA9-426D-A9DB-7C41825A8F1D}"/>
              </a:ext>
            </a:extLst>
          </p:cNvPr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2C63ACBC-4AD3-4BFF-8DF0-E8E5AEC7A830}"/>
              </a:ext>
            </a:extLst>
          </p:cNvPr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D49EC5B9-FBDB-4C1D-B9BB-BB89CA836935}"/>
              </a:ext>
            </a:extLst>
          </p:cNvPr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54" name="TextBox 310">
            <a:extLst>
              <a:ext uri="{FF2B5EF4-FFF2-40B4-BE49-F238E27FC236}">
                <a16:creationId xmlns:a16="http://schemas.microsoft.com/office/drawing/2014/main" id="{3AF45CDE-4722-4187-8D05-0CE4755E0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strong +ve weight</a:t>
            </a:r>
          </a:p>
        </p:txBody>
      </p:sp>
      <p:sp>
        <p:nvSpPr>
          <p:cNvPr id="38055" name="TextBox 313">
            <a:extLst>
              <a:ext uri="{FF2B5EF4-FFF2-40B4-BE49-F238E27FC236}">
                <a16:creationId xmlns:a16="http://schemas.microsoft.com/office/drawing/2014/main" id="{AAF64798-EB50-4FC1-AA69-D48EA444C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low/zero weight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09C8A5-DB85-4F3F-B6BE-0B9E780D1529}"/>
              </a:ext>
            </a:extLst>
          </p:cNvPr>
          <p:cNvCxnSpPr>
            <a:stCxn id="4" idx="4"/>
          </p:cNvCxnSpPr>
          <p:nvPr/>
        </p:nvCxnSpPr>
        <p:spPr>
          <a:xfrm>
            <a:off x="4084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itle 1">
            <a:extLst>
              <a:ext uri="{FF2B5EF4-FFF2-40B4-BE49-F238E27FC236}">
                <a16:creationId xmlns:a16="http://schemas.microsoft.com/office/drawing/2014/main" id="{387742A8-3214-454B-A808-84F84EC13A14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does this unit detect?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82B04139-5576-4F7E-AF16-5F67EEFA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00" y="110554"/>
            <a:ext cx="7772400" cy="1143000"/>
          </a:xfrm>
        </p:spPr>
        <p:txBody>
          <a:bodyPr/>
          <a:lstStyle/>
          <a:p>
            <a:r>
              <a:rPr lang="en-GB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does this unit detect? </a:t>
            </a:r>
            <a:endParaRPr lang="en-GB" alt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FE76D4-A2B9-437F-A7E1-763752E59474}"/>
              </a:ext>
            </a:extLst>
          </p:cNvPr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3536ED1-16A4-4D72-9BAF-7DB5C0DF7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BAE0FC70-AEF3-491F-A507-85B9D7115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43ADA550-8363-4830-BFF9-9C024653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19" name="Rectangle 6">
            <a:extLst>
              <a:ext uri="{FF2B5EF4-FFF2-40B4-BE49-F238E27FC236}">
                <a16:creationId xmlns:a16="http://schemas.microsoft.com/office/drawing/2014/main" id="{E510BB5F-BAAD-4BAF-A5DD-55DEEFE74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20" name="Rectangle 7">
            <a:extLst>
              <a:ext uri="{FF2B5EF4-FFF2-40B4-BE49-F238E27FC236}">
                <a16:creationId xmlns:a16="http://schemas.microsoft.com/office/drawing/2014/main" id="{94238AD9-4D2A-416E-AD3C-E2CA422D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21" name="Rectangle 8">
            <a:extLst>
              <a:ext uri="{FF2B5EF4-FFF2-40B4-BE49-F238E27FC236}">
                <a16:creationId xmlns:a16="http://schemas.microsoft.com/office/drawing/2014/main" id="{C100B361-0993-469F-8AF4-80EABF537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22" name="Rectangle 9">
            <a:extLst>
              <a:ext uri="{FF2B5EF4-FFF2-40B4-BE49-F238E27FC236}">
                <a16:creationId xmlns:a16="http://schemas.microsoft.com/office/drawing/2014/main" id="{031229BE-07E4-46FA-8AEC-833B9F866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23" name="Rectangle 10">
            <a:extLst>
              <a:ext uri="{FF2B5EF4-FFF2-40B4-BE49-F238E27FC236}">
                <a16:creationId xmlns:a16="http://schemas.microsoft.com/office/drawing/2014/main" id="{46B7DC10-2BDF-4D42-96FE-D470B1C6C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24" name="Rectangle 11">
            <a:extLst>
              <a:ext uri="{FF2B5EF4-FFF2-40B4-BE49-F238E27FC236}">
                <a16:creationId xmlns:a16="http://schemas.microsoft.com/office/drawing/2014/main" id="{8182E333-AEB9-4247-B1FB-3B4FD62EB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25" name="Rectangle 12">
            <a:extLst>
              <a:ext uri="{FF2B5EF4-FFF2-40B4-BE49-F238E27FC236}">
                <a16:creationId xmlns:a16="http://schemas.microsoft.com/office/drawing/2014/main" id="{C43A4378-992C-40C7-BF08-2031620E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26" name="Rectangle 13">
            <a:extLst>
              <a:ext uri="{FF2B5EF4-FFF2-40B4-BE49-F238E27FC236}">
                <a16:creationId xmlns:a16="http://schemas.microsoft.com/office/drawing/2014/main" id="{2AECDE9C-0741-4B11-A9C7-376C8ACBF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27" name="Rectangle 14">
            <a:extLst>
              <a:ext uri="{FF2B5EF4-FFF2-40B4-BE49-F238E27FC236}">
                <a16:creationId xmlns:a16="http://schemas.microsoft.com/office/drawing/2014/main" id="{663F3AA5-49CF-4CD5-8046-88556CA6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28" name="Rectangle 15">
            <a:extLst>
              <a:ext uri="{FF2B5EF4-FFF2-40B4-BE49-F238E27FC236}">
                <a16:creationId xmlns:a16="http://schemas.microsoft.com/office/drawing/2014/main" id="{9D52A83E-6C0E-4CBA-89CD-0727CB0D4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29" name="Rectangle 16">
            <a:extLst>
              <a:ext uri="{FF2B5EF4-FFF2-40B4-BE49-F238E27FC236}">
                <a16:creationId xmlns:a16="http://schemas.microsoft.com/office/drawing/2014/main" id="{07EABFD3-48DC-4D32-8607-85F380EBF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30" name="Rectangle 17">
            <a:extLst>
              <a:ext uri="{FF2B5EF4-FFF2-40B4-BE49-F238E27FC236}">
                <a16:creationId xmlns:a16="http://schemas.microsoft.com/office/drawing/2014/main" id="{91F7B19F-AC23-427D-B3EA-7E0CAACAD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31" name="Rectangle 18">
            <a:extLst>
              <a:ext uri="{FF2B5EF4-FFF2-40B4-BE49-F238E27FC236}">
                <a16:creationId xmlns:a16="http://schemas.microsoft.com/office/drawing/2014/main" id="{47B1114D-1F6C-48E4-9A46-9AE12F6DE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32" name="Rectangle 19">
            <a:extLst>
              <a:ext uri="{FF2B5EF4-FFF2-40B4-BE49-F238E27FC236}">
                <a16:creationId xmlns:a16="http://schemas.microsoft.com/office/drawing/2014/main" id="{3AE012C4-A50D-4E5F-B84C-250A7689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33" name="Rectangle 20">
            <a:extLst>
              <a:ext uri="{FF2B5EF4-FFF2-40B4-BE49-F238E27FC236}">
                <a16:creationId xmlns:a16="http://schemas.microsoft.com/office/drawing/2014/main" id="{0DE1CF89-76AC-4EEF-A686-535DD5DEF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34" name="Rectangle 21">
            <a:extLst>
              <a:ext uri="{FF2B5EF4-FFF2-40B4-BE49-F238E27FC236}">
                <a16:creationId xmlns:a16="http://schemas.microsoft.com/office/drawing/2014/main" id="{3ED752A3-DAFD-4FF5-A95D-CCDC7D7F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35" name="Rectangle 22">
            <a:extLst>
              <a:ext uri="{FF2B5EF4-FFF2-40B4-BE49-F238E27FC236}">
                <a16:creationId xmlns:a16="http://schemas.microsoft.com/office/drawing/2014/main" id="{F35863C0-59BB-4496-AFCD-AB04CF37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36" name="Rectangle 127">
            <a:extLst>
              <a:ext uri="{FF2B5EF4-FFF2-40B4-BE49-F238E27FC236}">
                <a16:creationId xmlns:a16="http://schemas.microsoft.com/office/drawing/2014/main" id="{7D2C9E0D-EF5F-489A-B75F-7CEA81FE6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37" name="Rectangle 128">
            <a:extLst>
              <a:ext uri="{FF2B5EF4-FFF2-40B4-BE49-F238E27FC236}">
                <a16:creationId xmlns:a16="http://schemas.microsoft.com/office/drawing/2014/main" id="{CE45A56F-EFC9-488F-9380-3B01BC1B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38" name="Rectangle 129">
            <a:extLst>
              <a:ext uri="{FF2B5EF4-FFF2-40B4-BE49-F238E27FC236}">
                <a16:creationId xmlns:a16="http://schemas.microsoft.com/office/drawing/2014/main" id="{86B9B386-D3FE-4DE1-9B77-2842FDB75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39" name="Rectangle 130">
            <a:extLst>
              <a:ext uri="{FF2B5EF4-FFF2-40B4-BE49-F238E27FC236}">
                <a16:creationId xmlns:a16="http://schemas.microsoft.com/office/drawing/2014/main" id="{2C29D0B4-449B-47F7-92C5-49494AA1E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40" name="Rectangle 131">
            <a:extLst>
              <a:ext uri="{FF2B5EF4-FFF2-40B4-BE49-F238E27FC236}">
                <a16:creationId xmlns:a16="http://schemas.microsoft.com/office/drawing/2014/main" id="{4CB14F93-CE49-4CCC-A2C9-2AAAF7396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41" name="Rectangle 132">
            <a:extLst>
              <a:ext uri="{FF2B5EF4-FFF2-40B4-BE49-F238E27FC236}">
                <a16:creationId xmlns:a16="http://schemas.microsoft.com/office/drawing/2014/main" id="{C86ECBD7-538C-43B3-813F-82C09D7ED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42" name="Rectangle 3">
            <a:extLst>
              <a:ext uri="{FF2B5EF4-FFF2-40B4-BE49-F238E27FC236}">
                <a16:creationId xmlns:a16="http://schemas.microsoft.com/office/drawing/2014/main" id="{5F140445-D55D-4395-9E9A-D6F5A2D3F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43" name="Rectangle 4">
            <a:extLst>
              <a:ext uri="{FF2B5EF4-FFF2-40B4-BE49-F238E27FC236}">
                <a16:creationId xmlns:a16="http://schemas.microsoft.com/office/drawing/2014/main" id="{5EA7F8E4-9259-45AB-ABFF-D6C8C135E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44" name="Rectangle 6">
            <a:extLst>
              <a:ext uri="{FF2B5EF4-FFF2-40B4-BE49-F238E27FC236}">
                <a16:creationId xmlns:a16="http://schemas.microsoft.com/office/drawing/2014/main" id="{3067E32C-FC3B-472A-AB0F-F8CE7F26D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45" name="Rectangle 7">
            <a:extLst>
              <a:ext uri="{FF2B5EF4-FFF2-40B4-BE49-F238E27FC236}">
                <a16:creationId xmlns:a16="http://schemas.microsoft.com/office/drawing/2014/main" id="{BED7C3EE-A54F-424D-B7E6-7F76FB532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46" name="Rectangle 8">
            <a:extLst>
              <a:ext uri="{FF2B5EF4-FFF2-40B4-BE49-F238E27FC236}">
                <a16:creationId xmlns:a16="http://schemas.microsoft.com/office/drawing/2014/main" id="{F9F3FF06-E746-4336-BA71-84B4579BB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47" name="Rectangle 10">
            <a:extLst>
              <a:ext uri="{FF2B5EF4-FFF2-40B4-BE49-F238E27FC236}">
                <a16:creationId xmlns:a16="http://schemas.microsoft.com/office/drawing/2014/main" id="{ADEF0EFE-33AA-4DED-B9FF-E2952C6E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48" name="Rectangle 11">
            <a:extLst>
              <a:ext uri="{FF2B5EF4-FFF2-40B4-BE49-F238E27FC236}">
                <a16:creationId xmlns:a16="http://schemas.microsoft.com/office/drawing/2014/main" id="{B54C04E0-8BEC-469D-A7CC-A75D5FEB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49" name="Rectangle 12">
            <a:extLst>
              <a:ext uri="{FF2B5EF4-FFF2-40B4-BE49-F238E27FC236}">
                <a16:creationId xmlns:a16="http://schemas.microsoft.com/office/drawing/2014/main" id="{466139C7-C8D0-4F65-BB55-ABA229A0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50" name="Rectangle 14">
            <a:extLst>
              <a:ext uri="{FF2B5EF4-FFF2-40B4-BE49-F238E27FC236}">
                <a16:creationId xmlns:a16="http://schemas.microsoft.com/office/drawing/2014/main" id="{41917B61-2569-415A-B9D5-A43EA1A90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51" name="Rectangle 15">
            <a:extLst>
              <a:ext uri="{FF2B5EF4-FFF2-40B4-BE49-F238E27FC236}">
                <a16:creationId xmlns:a16="http://schemas.microsoft.com/office/drawing/2014/main" id="{BDE21D65-3787-4D88-90BF-32812CE27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52" name="Rectangle 16">
            <a:extLst>
              <a:ext uri="{FF2B5EF4-FFF2-40B4-BE49-F238E27FC236}">
                <a16:creationId xmlns:a16="http://schemas.microsoft.com/office/drawing/2014/main" id="{CC37491C-B059-4834-BB25-4444662BC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53" name="Rectangle 18">
            <a:extLst>
              <a:ext uri="{FF2B5EF4-FFF2-40B4-BE49-F238E27FC236}">
                <a16:creationId xmlns:a16="http://schemas.microsoft.com/office/drawing/2014/main" id="{2EB6A3F2-C83F-4427-9AD1-4B2FE35CC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54" name="Rectangle 19">
            <a:extLst>
              <a:ext uri="{FF2B5EF4-FFF2-40B4-BE49-F238E27FC236}">
                <a16:creationId xmlns:a16="http://schemas.microsoft.com/office/drawing/2014/main" id="{88A755D3-B930-4B41-9103-5274FF79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55" name="Rectangle 20">
            <a:extLst>
              <a:ext uri="{FF2B5EF4-FFF2-40B4-BE49-F238E27FC236}">
                <a16:creationId xmlns:a16="http://schemas.microsoft.com/office/drawing/2014/main" id="{B4535932-35B0-4733-885C-1F9A92B16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56" name="Rectangle 22">
            <a:extLst>
              <a:ext uri="{FF2B5EF4-FFF2-40B4-BE49-F238E27FC236}">
                <a16:creationId xmlns:a16="http://schemas.microsoft.com/office/drawing/2014/main" id="{39E2AE96-4A26-44D0-A84D-18CEA314A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57" name="Rectangle 127">
            <a:extLst>
              <a:ext uri="{FF2B5EF4-FFF2-40B4-BE49-F238E27FC236}">
                <a16:creationId xmlns:a16="http://schemas.microsoft.com/office/drawing/2014/main" id="{BFBC31B6-E75C-45BA-A968-93E1B6749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58" name="Rectangle 128">
            <a:extLst>
              <a:ext uri="{FF2B5EF4-FFF2-40B4-BE49-F238E27FC236}">
                <a16:creationId xmlns:a16="http://schemas.microsoft.com/office/drawing/2014/main" id="{30DC0C29-6DE3-42AB-B251-529C38F3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59" name="Rectangle 129">
            <a:extLst>
              <a:ext uri="{FF2B5EF4-FFF2-40B4-BE49-F238E27FC236}">
                <a16:creationId xmlns:a16="http://schemas.microsoft.com/office/drawing/2014/main" id="{61AC7655-9B88-4A3B-8B81-935C9578D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60" name="Rectangle 130">
            <a:extLst>
              <a:ext uri="{FF2B5EF4-FFF2-40B4-BE49-F238E27FC236}">
                <a16:creationId xmlns:a16="http://schemas.microsoft.com/office/drawing/2014/main" id="{1CE11191-176A-474F-8EB1-74CBB1AB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61" name="Rectangle 131">
            <a:extLst>
              <a:ext uri="{FF2B5EF4-FFF2-40B4-BE49-F238E27FC236}">
                <a16:creationId xmlns:a16="http://schemas.microsoft.com/office/drawing/2014/main" id="{3742B5A8-C214-4404-9B49-12DBAF24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62" name="Rectangle 132">
            <a:extLst>
              <a:ext uri="{FF2B5EF4-FFF2-40B4-BE49-F238E27FC236}">
                <a16:creationId xmlns:a16="http://schemas.microsoft.com/office/drawing/2014/main" id="{4DB019DB-99DC-4544-8D15-C3DE1CDD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63" name="Rectangle 3">
            <a:extLst>
              <a:ext uri="{FF2B5EF4-FFF2-40B4-BE49-F238E27FC236}">
                <a16:creationId xmlns:a16="http://schemas.microsoft.com/office/drawing/2014/main" id="{51F1A969-5D4E-4207-B96F-DBF885CD5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64" name="Rectangle 4">
            <a:extLst>
              <a:ext uri="{FF2B5EF4-FFF2-40B4-BE49-F238E27FC236}">
                <a16:creationId xmlns:a16="http://schemas.microsoft.com/office/drawing/2014/main" id="{6F8CB487-6F19-4A35-AA07-0A73BA7D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65" name="Rectangle 5">
            <a:extLst>
              <a:ext uri="{FF2B5EF4-FFF2-40B4-BE49-F238E27FC236}">
                <a16:creationId xmlns:a16="http://schemas.microsoft.com/office/drawing/2014/main" id="{4EF4800A-97B4-42EF-A09C-A099F8431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66" name="Rectangle 6">
            <a:extLst>
              <a:ext uri="{FF2B5EF4-FFF2-40B4-BE49-F238E27FC236}">
                <a16:creationId xmlns:a16="http://schemas.microsoft.com/office/drawing/2014/main" id="{3D423AFD-0E5D-43C6-9876-A8A2B5DF2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67" name="Rectangle 7">
            <a:extLst>
              <a:ext uri="{FF2B5EF4-FFF2-40B4-BE49-F238E27FC236}">
                <a16:creationId xmlns:a16="http://schemas.microsoft.com/office/drawing/2014/main" id="{3B5E81C3-0593-436E-AA56-31DBC6962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68" name="Rectangle 8">
            <a:extLst>
              <a:ext uri="{FF2B5EF4-FFF2-40B4-BE49-F238E27FC236}">
                <a16:creationId xmlns:a16="http://schemas.microsoft.com/office/drawing/2014/main" id="{1D64BFAE-2339-4EDA-8698-BAF43E079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69" name="Rectangle 9">
            <a:extLst>
              <a:ext uri="{FF2B5EF4-FFF2-40B4-BE49-F238E27FC236}">
                <a16:creationId xmlns:a16="http://schemas.microsoft.com/office/drawing/2014/main" id="{D3ED59C3-275F-4079-8718-EB5FBC52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70" name="Rectangle 10">
            <a:extLst>
              <a:ext uri="{FF2B5EF4-FFF2-40B4-BE49-F238E27FC236}">
                <a16:creationId xmlns:a16="http://schemas.microsoft.com/office/drawing/2014/main" id="{C5D17819-E507-46B0-B251-3D64F70D7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71" name="Rectangle 11">
            <a:extLst>
              <a:ext uri="{FF2B5EF4-FFF2-40B4-BE49-F238E27FC236}">
                <a16:creationId xmlns:a16="http://schemas.microsoft.com/office/drawing/2014/main" id="{A9D4AAD6-E650-4136-84FE-DF49FE22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72" name="Rectangle 12">
            <a:extLst>
              <a:ext uri="{FF2B5EF4-FFF2-40B4-BE49-F238E27FC236}">
                <a16:creationId xmlns:a16="http://schemas.microsoft.com/office/drawing/2014/main" id="{B95438C0-2853-4B34-AAA2-0B9ACB3C8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73" name="Rectangle 13">
            <a:extLst>
              <a:ext uri="{FF2B5EF4-FFF2-40B4-BE49-F238E27FC236}">
                <a16:creationId xmlns:a16="http://schemas.microsoft.com/office/drawing/2014/main" id="{E32C8220-E9F0-456A-860B-68819B8E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74" name="Rectangle 14">
            <a:extLst>
              <a:ext uri="{FF2B5EF4-FFF2-40B4-BE49-F238E27FC236}">
                <a16:creationId xmlns:a16="http://schemas.microsoft.com/office/drawing/2014/main" id="{2D71F0E7-0041-4534-A70B-6B9DF8B58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75" name="Rectangle 15">
            <a:extLst>
              <a:ext uri="{FF2B5EF4-FFF2-40B4-BE49-F238E27FC236}">
                <a16:creationId xmlns:a16="http://schemas.microsoft.com/office/drawing/2014/main" id="{33E64032-7D76-4246-8D03-9653851BD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76" name="Rectangle 16">
            <a:extLst>
              <a:ext uri="{FF2B5EF4-FFF2-40B4-BE49-F238E27FC236}">
                <a16:creationId xmlns:a16="http://schemas.microsoft.com/office/drawing/2014/main" id="{6EC3FFF0-1202-4EE9-8F33-53584933B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77" name="Rectangle 17">
            <a:extLst>
              <a:ext uri="{FF2B5EF4-FFF2-40B4-BE49-F238E27FC236}">
                <a16:creationId xmlns:a16="http://schemas.microsoft.com/office/drawing/2014/main" id="{CA93D1D1-6F84-4AA0-8CC6-2A8CE5A4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78" name="Rectangle 18">
            <a:extLst>
              <a:ext uri="{FF2B5EF4-FFF2-40B4-BE49-F238E27FC236}">
                <a16:creationId xmlns:a16="http://schemas.microsoft.com/office/drawing/2014/main" id="{2B1106AE-EE5D-4327-919D-6D412D1D2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79" name="Rectangle 127">
            <a:extLst>
              <a:ext uri="{FF2B5EF4-FFF2-40B4-BE49-F238E27FC236}">
                <a16:creationId xmlns:a16="http://schemas.microsoft.com/office/drawing/2014/main" id="{2B17FD87-66D7-4CE3-91AA-DD8EA66A3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80" name="Rectangle 128">
            <a:extLst>
              <a:ext uri="{FF2B5EF4-FFF2-40B4-BE49-F238E27FC236}">
                <a16:creationId xmlns:a16="http://schemas.microsoft.com/office/drawing/2014/main" id="{CA2ECB4D-07AF-481A-9525-AF747BDC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81" name="Rectangle 129">
            <a:extLst>
              <a:ext uri="{FF2B5EF4-FFF2-40B4-BE49-F238E27FC236}">
                <a16:creationId xmlns:a16="http://schemas.microsoft.com/office/drawing/2014/main" id="{6B00E9E9-C7A6-4C7E-B483-2BD7C9905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82" name="Rectangle 130">
            <a:extLst>
              <a:ext uri="{FF2B5EF4-FFF2-40B4-BE49-F238E27FC236}">
                <a16:creationId xmlns:a16="http://schemas.microsoft.com/office/drawing/2014/main" id="{77115637-081C-4859-A2AF-D1FA7F3B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83" name="Rectangle 131">
            <a:extLst>
              <a:ext uri="{FF2B5EF4-FFF2-40B4-BE49-F238E27FC236}">
                <a16:creationId xmlns:a16="http://schemas.microsoft.com/office/drawing/2014/main" id="{C5E0D308-565E-4F7F-99AB-DD02856F6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84" name="Rectangle 3">
            <a:extLst>
              <a:ext uri="{FF2B5EF4-FFF2-40B4-BE49-F238E27FC236}">
                <a16:creationId xmlns:a16="http://schemas.microsoft.com/office/drawing/2014/main" id="{0F9B578E-68BB-44DB-AC8B-4AC49A29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85" name="Rectangle 4">
            <a:extLst>
              <a:ext uri="{FF2B5EF4-FFF2-40B4-BE49-F238E27FC236}">
                <a16:creationId xmlns:a16="http://schemas.microsoft.com/office/drawing/2014/main" id="{3CFF3073-704C-4FFD-9E93-4224666A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86" name="Rectangle 6">
            <a:extLst>
              <a:ext uri="{FF2B5EF4-FFF2-40B4-BE49-F238E27FC236}">
                <a16:creationId xmlns:a16="http://schemas.microsoft.com/office/drawing/2014/main" id="{1907E8A3-37A1-4022-9E00-B530EF0D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87" name="Rectangle 7">
            <a:extLst>
              <a:ext uri="{FF2B5EF4-FFF2-40B4-BE49-F238E27FC236}">
                <a16:creationId xmlns:a16="http://schemas.microsoft.com/office/drawing/2014/main" id="{E0D59EA0-A972-4FFE-A3E2-8588621A1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88" name="Rectangle 8">
            <a:extLst>
              <a:ext uri="{FF2B5EF4-FFF2-40B4-BE49-F238E27FC236}">
                <a16:creationId xmlns:a16="http://schemas.microsoft.com/office/drawing/2014/main" id="{A447F4B3-C686-4D00-BFA0-EEDAD3C51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89" name="Rectangle 10">
            <a:extLst>
              <a:ext uri="{FF2B5EF4-FFF2-40B4-BE49-F238E27FC236}">
                <a16:creationId xmlns:a16="http://schemas.microsoft.com/office/drawing/2014/main" id="{4CD13BDC-0431-45A6-9384-533322C47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90" name="Rectangle 11">
            <a:extLst>
              <a:ext uri="{FF2B5EF4-FFF2-40B4-BE49-F238E27FC236}">
                <a16:creationId xmlns:a16="http://schemas.microsoft.com/office/drawing/2014/main" id="{C27FBB11-E54E-4735-A1F5-305D57F0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91" name="Rectangle 12">
            <a:extLst>
              <a:ext uri="{FF2B5EF4-FFF2-40B4-BE49-F238E27FC236}">
                <a16:creationId xmlns:a16="http://schemas.microsoft.com/office/drawing/2014/main" id="{19626605-312D-49D2-A3E9-85DEF66B4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92" name="Rectangle 14">
            <a:extLst>
              <a:ext uri="{FF2B5EF4-FFF2-40B4-BE49-F238E27FC236}">
                <a16:creationId xmlns:a16="http://schemas.microsoft.com/office/drawing/2014/main" id="{5A4631E0-C606-4359-87A8-2996EF53E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93" name="Rectangle 15">
            <a:extLst>
              <a:ext uri="{FF2B5EF4-FFF2-40B4-BE49-F238E27FC236}">
                <a16:creationId xmlns:a16="http://schemas.microsoft.com/office/drawing/2014/main" id="{4161C218-97DF-40EC-A74B-037A8B85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94" name="Rectangle 16">
            <a:extLst>
              <a:ext uri="{FF2B5EF4-FFF2-40B4-BE49-F238E27FC236}">
                <a16:creationId xmlns:a16="http://schemas.microsoft.com/office/drawing/2014/main" id="{1873C008-9525-474C-B6A3-860434AC5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95" name="Rectangle 18">
            <a:extLst>
              <a:ext uri="{FF2B5EF4-FFF2-40B4-BE49-F238E27FC236}">
                <a16:creationId xmlns:a16="http://schemas.microsoft.com/office/drawing/2014/main" id="{20EC940F-3336-4DF3-A129-63DCD84C8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96" name="Rectangle 127">
            <a:extLst>
              <a:ext uri="{FF2B5EF4-FFF2-40B4-BE49-F238E27FC236}">
                <a16:creationId xmlns:a16="http://schemas.microsoft.com/office/drawing/2014/main" id="{C66BFACE-F45A-49DF-8C84-944CFBA3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97" name="Rectangle 128">
            <a:extLst>
              <a:ext uri="{FF2B5EF4-FFF2-40B4-BE49-F238E27FC236}">
                <a16:creationId xmlns:a16="http://schemas.microsoft.com/office/drawing/2014/main" id="{D236DA46-3EA8-4496-ACC4-93337D185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98" name="Rectangle 129">
            <a:extLst>
              <a:ext uri="{FF2B5EF4-FFF2-40B4-BE49-F238E27FC236}">
                <a16:creationId xmlns:a16="http://schemas.microsoft.com/office/drawing/2014/main" id="{0B7A8A13-1374-4A48-ADCC-F7DDDFBD0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8999" name="Rectangle 130">
            <a:extLst>
              <a:ext uri="{FF2B5EF4-FFF2-40B4-BE49-F238E27FC236}">
                <a16:creationId xmlns:a16="http://schemas.microsoft.com/office/drawing/2014/main" id="{E9C49431-1285-46F0-A335-334E95DE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00" name="Rectangle 131">
            <a:extLst>
              <a:ext uri="{FF2B5EF4-FFF2-40B4-BE49-F238E27FC236}">
                <a16:creationId xmlns:a16="http://schemas.microsoft.com/office/drawing/2014/main" id="{67A3EB11-55CD-4EE6-924B-EDDD6EED3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01" name="Rectangle 11">
            <a:extLst>
              <a:ext uri="{FF2B5EF4-FFF2-40B4-BE49-F238E27FC236}">
                <a16:creationId xmlns:a16="http://schemas.microsoft.com/office/drawing/2014/main" id="{476D222C-82DB-4756-8E37-A8485BCD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02" name="Rectangle 11">
            <a:extLst>
              <a:ext uri="{FF2B5EF4-FFF2-40B4-BE49-F238E27FC236}">
                <a16:creationId xmlns:a16="http://schemas.microsoft.com/office/drawing/2014/main" id="{889D93F0-E4D0-4682-93A1-FE23A0E17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03" name="Rectangle 22">
            <a:extLst>
              <a:ext uri="{FF2B5EF4-FFF2-40B4-BE49-F238E27FC236}">
                <a16:creationId xmlns:a16="http://schemas.microsoft.com/office/drawing/2014/main" id="{752E57BC-8EB7-4517-98E5-DDB59CEDE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04" name="Rectangle 21">
            <a:extLst>
              <a:ext uri="{FF2B5EF4-FFF2-40B4-BE49-F238E27FC236}">
                <a16:creationId xmlns:a16="http://schemas.microsoft.com/office/drawing/2014/main" id="{CF4AD00B-A70D-4288-8C85-BA196D993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05" name="Rectangle 21">
            <a:extLst>
              <a:ext uri="{FF2B5EF4-FFF2-40B4-BE49-F238E27FC236}">
                <a16:creationId xmlns:a16="http://schemas.microsoft.com/office/drawing/2014/main" id="{FF129994-4AFA-43A1-8D7B-057586A83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06" name="Rectangle 15">
            <a:extLst>
              <a:ext uri="{FF2B5EF4-FFF2-40B4-BE49-F238E27FC236}">
                <a16:creationId xmlns:a16="http://schemas.microsoft.com/office/drawing/2014/main" id="{93268D86-C84A-43E7-9896-1D48F4201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07" name="Rectangle 16">
            <a:extLst>
              <a:ext uri="{FF2B5EF4-FFF2-40B4-BE49-F238E27FC236}">
                <a16:creationId xmlns:a16="http://schemas.microsoft.com/office/drawing/2014/main" id="{8E4F2D0D-C854-448F-AA06-83DF5CE7A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08" name="Rectangle 16">
            <a:extLst>
              <a:ext uri="{FF2B5EF4-FFF2-40B4-BE49-F238E27FC236}">
                <a16:creationId xmlns:a16="http://schemas.microsoft.com/office/drawing/2014/main" id="{9D432B2F-48AE-42D0-A687-3CDACE7FB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09" name="Rectangle 131">
            <a:extLst>
              <a:ext uri="{FF2B5EF4-FFF2-40B4-BE49-F238E27FC236}">
                <a16:creationId xmlns:a16="http://schemas.microsoft.com/office/drawing/2014/main" id="{32EE4116-A47F-41AB-98DC-A70EE314E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10" name="Rectangle 3">
            <a:extLst>
              <a:ext uri="{FF2B5EF4-FFF2-40B4-BE49-F238E27FC236}">
                <a16:creationId xmlns:a16="http://schemas.microsoft.com/office/drawing/2014/main" id="{6C1596C9-CF41-435B-BEC4-7C453E97E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11" name="Rectangle 4">
            <a:extLst>
              <a:ext uri="{FF2B5EF4-FFF2-40B4-BE49-F238E27FC236}">
                <a16:creationId xmlns:a16="http://schemas.microsoft.com/office/drawing/2014/main" id="{2E8ABB75-07A3-49D6-B6E3-33A6D507D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12" name="Rectangle 5">
            <a:extLst>
              <a:ext uri="{FF2B5EF4-FFF2-40B4-BE49-F238E27FC236}">
                <a16:creationId xmlns:a16="http://schemas.microsoft.com/office/drawing/2014/main" id="{902C685F-2360-4EC2-8C29-37CE91CCC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13" name="Rectangle 6">
            <a:extLst>
              <a:ext uri="{FF2B5EF4-FFF2-40B4-BE49-F238E27FC236}">
                <a16:creationId xmlns:a16="http://schemas.microsoft.com/office/drawing/2014/main" id="{1ED626EB-7859-4C3F-A11D-544580B8A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14" name="Rectangle 129">
            <a:extLst>
              <a:ext uri="{FF2B5EF4-FFF2-40B4-BE49-F238E27FC236}">
                <a16:creationId xmlns:a16="http://schemas.microsoft.com/office/drawing/2014/main" id="{791F709E-2E93-4B83-994F-448957EB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15" name="Rectangle 3">
            <a:extLst>
              <a:ext uri="{FF2B5EF4-FFF2-40B4-BE49-F238E27FC236}">
                <a16:creationId xmlns:a16="http://schemas.microsoft.com/office/drawing/2014/main" id="{9CC11538-0FB3-44B8-9F19-1CA0259E8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16" name="Rectangle 4">
            <a:extLst>
              <a:ext uri="{FF2B5EF4-FFF2-40B4-BE49-F238E27FC236}">
                <a16:creationId xmlns:a16="http://schemas.microsoft.com/office/drawing/2014/main" id="{A75C7E0F-F5B6-42A5-8F14-87C45D2CF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17" name="Rectangle 6">
            <a:extLst>
              <a:ext uri="{FF2B5EF4-FFF2-40B4-BE49-F238E27FC236}">
                <a16:creationId xmlns:a16="http://schemas.microsoft.com/office/drawing/2014/main" id="{DC8F0918-1D70-4BB9-A261-3B0EF032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18" name="Rectangle 129">
            <a:extLst>
              <a:ext uri="{FF2B5EF4-FFF2-40B4-BE49-F238E27FC236}">
                <a16:creationId xmlns:a16="http://schemas.microsoft.com/office/drawing/2014/main" id="{A1D9E61F-DB30-42AE-AEEE-0A3F9562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19" name="Rectangle 11">
            <a:extLst>
              <a:ext uri="{FF2B5EF4-FFF2-40B4-BE49-F238E27FC236}">
                <a16:creationId xmlns:a16="http://schemas.microsoft.com/office/drawing/2014/main" id="{8A2FBDCE-21BD-4177-9FBF-77D5EC67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20" name="Rectangle 7">
            <a:extLst>
              <a:ext uri="{FF2B5EF4-FFF2-40B4-BE49-F238E27FC236}">
                <a16:creationId xmlns:a16="http://schemas.microsoft.com/office/drawing/2014/main" id="{47613210-0F83-4B46-B38D-C62EEA0B8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21" name="Rectangle 8">
            <a:extLst>
              <a:ext uri="{FF2B5EF4-FFF2-40B4-BE49-F238E27FC236}">
                <a16:creationId xmlns:a16="http://schemas.microsoft.com/office/drawing/2014/main" id="{BF35BA05-E31F-4925-980E-A6393023C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22" name="Rectangle 9">
            <a:extLst>
              <a:ext uri="{FF2B5EF4-FFF2-40B4-BE49-F238E27FC236}">
                <a16:creationId xmlns:a16="http://schemas.microsoft.com/office/drawing/2014/main" id="{1F26200F-07D7-489E-B8F8-E15B98FB7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23" name="Rectangle 10">
            <a:extLst>
              <a:ext uri="{FF2B5EF4-FFF2-40B4-BE49-F238E27FC236}">
                <a16:creationId xmlns:a16="http://schemas.microsoft.com/office/drawing/2014/main" id="{22628A3D-6738-454B-8772-5FD993A98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24" name="Rectangle 127">
            <a:extLst>
              <a:ext uri="{FF2B5EF4-FFF2-40B4-BE49-F238E27FC236}">
                <a16:creationId xmlns:a16="http://schemas.microsoft.com/office/drawing/2014/main" id="{DD375545-F726-40DB-96EA-D6D5631B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25" name="Rectangle 128">
            <a:extLst>
              <a:ext uri="{FF2B5EF4-FFF2-40B4-BE49-F238E27FC236}">
                <a16:creationId xmlns:a16="http://schemas.microsoft.com/office/drawing/2014/main" id="{CFE22A30-894C-410E-9675-B6A13B852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26" name="Rectangle 7">
            <a:extLst>
              <a:ext uri="{FF2B5EF4-FFF2-40B4-BE49-F238E27FC236}">
                <a16:creationId xmlns:a16="http://schemas.microsoft.com/office/drawing/2014/main" id="{330E99D9-8E87-4B25-89AD-6B223ADF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27" name="Rectangle 8">
            <a:extLst>
              <a:ext uri="{FF2B5EF4-FFF2-40B4-BE49-F238E27FC236}">
                <a16:creationId xmlns:a16="http://schemas.microsoft.com/office/drawing/2014/main" id="{C028E922-E15F-4AE1-9165-9A6115601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28" name="Rectangle 10">
            <a:extLst>
              <a:ext uri="{FF2B5EF4-FFF2-40B4-BE49-F238E27FC236}">
                <a16:creationId xmlns:a16="http://schemas.microsoft.com/office/drawing/2014/main" id="{404FF68D-19C6-446F-A19D-DB548738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29" name="Rectangle 127">
            <a:extLst>
              <a:ext uri="{FF2B5EF4-FFF2-40B4-BE49-F238E27FC236}">
                <a16:creationId xmlns:a16="http://schemas.microsoft.com/office/drawing/2014/main" id="{1628D1DF-D875-43C0-B17C-6A65805C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30" name="Rectangle 11">
            <a:extLst>
              <a:ext uri="{FF2B5EF4-FFF2-40B4-BE49-F238E27FC236}">
                <a16:creationId xmlns:a16="http://schemas.microsoft.com/office/drawing/2014/main" id="{64483188-96D1-477E-9C48-91AE530E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31" name="Rectangle 11">
            <a:extLst>
              <a:ext uri="{FF2B5EF4-FFF2-40B4-BE49-F238E27FC236}">
                <a16:creationId xmlns:a16="http://schemas.microsoft.com/office/drawing/2014/main" id="{0B47C72C-20E6-4D08-87DC-51CAABD4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32" name="Rectangle 12">
            <a:extLst>
              <a:ext uri="{FF2B5EF4-FFF2-40B4-BE49-F238E27FC236}">
                <a16:creationId xmlns:a16="http://schemas.microsoft.com/office/drawing/2014/main" id="{DB97EF93-470E-4741-8665-EE92F191C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33" name="Rectangle 13">
            <a:extLst>
              <a:ext uri="{FF2B5EF4-FFF2-40B4-BE49-F238E27FC236}">
                <a16:creationId xmlns:a16="http://schemas.microsoft.com/office/drawing/2014/main" id="{AA854A76-3341-41B4-8EAB-66B46320D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34" name="Rectangle 14">
            <a:extLst>
              <a:ext uri="{FF2B5EF4-FFF2-40B4-BE49-F238E27FC236}">
                <a16:creationId xmlns:a16="http://schemas.microsoft.com/office/drawing/2014/main" id="{33ABB203-300B-4811-9DAF-FC726315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35" name="Rectangle 130">
            <a:extLst>
              <a:ext uri="{FF2B5EF4-FFF2-40B4-BE49-F238E27FC236}">
                <a16:creationId xmlns:a16="http://schemas.microsoft.com/office/drawing/2014/main" id="{B9691577-A7BA-44E3-B454-96CC04147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36" name="Rectangle 11">
            <a:extLst>
              <a:ext uri="{FF2B5EF4-FFF2-40B4-BE49-F238E27FC236}">
                <a16:creationId xmlns:a16="http://schemas.microsoft.com/office/drawing/2014/main" id="{2A900A5C-B442-44E4-BFF9-CD8110C58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37" name="Rectangle 12">
            <a:extLst>
              <a:ext uri="{FF2B5EF4-FFF2-40B4-BE49-F238E27FC236}">
                <a16:creationId xmlns:a16="http://schemas.microsoft.com/office/drawing/2014/main" id="{5CB76883-44E1-4FD7-AB4F-59422C01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38" name="Rectangle 14">
            <a:extLst>
              <a:ext uri="{FF2B5EF4-FFF2-40B4-BE49-F238E27FC236}">
                <a16:creationId xmlns:a16="http://schemas.microsoft.com/office/drawing/2014/main" id="{A9F6C6F5-D7CB-44F0-BAE6-11EEF9283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39" name="Rectangle 130">
            <a:extLst>
              <a:ext uri="{FF2B5EF4-FFF2-40B4-BE49-F238E27FC236}">
                <a16:creationId xmlns:a16="http://schemas.microsoft.com/office/drawing/2014/main" id="{60C99FE1-2073-428A-B2CD-8B6808B11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40" name="Rectangle 15">
            <a:extLst>
              <a:ext uri="{FF2B5EF4-FFF2-40B4-BE49-F238E27FC236}">
                <a16:creationId xmlns:a16="http://schemas.microsoft.com/office/drawing/2014/main" id="{61DA5A23-3D1E-4001-A328-11490BC02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41" name="Rectangle 16">
            <a:extLst>
              <a:ext uri="{FF2B5EF4-FFF2-40B4-BE49-F238E27FC236}">
                <a16:creationId xmlns:a16="http://schemas.microsoft.com/office/drawing/2014/main" id="{A55FEE83-9140-480C-A1B3-D3A268276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42" name="Rectangle 17">
            <a:extLst>
              <a:ext uri="{FF2B5EF4-FFF2-40B4-BE49-F238E27FC236}">
                <a16:creationId xmlns:a16="http://schemas.microsoft.com/office/drawing/2014/main" id="{5835BC7B-4884-4CE2-8F8D-E0CF8411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43" name="Rectangle 18">
            <a:extLst>
              <a:ext uri="{FF2B5EF4-FFF2-40B4-BE49-F238E27FC236}">
                <a16:creationId xmlns:a16="http://schemas.microsoft.com/office/drawing/2014/main" id="{6236758A-6CC5-4A36-A7E2-291B948C0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44" name="Rectangle 131">
            <a:extLst>
              <a:ext uri="{FF2B5EF4-FFF2-40B4-BE49-F238E27FC236}">
                <a16:creationId xmlns:a16="http://schemas.microsoft.com/office/drawing/2014/main" id="{A3E0ED2E-4444-43BF-B5DE-23C3A6B1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45" name="Rectangle 130">
            <a:extLst>
              <a:ext uri="{FF2B5EF4-FFF2-40B4-BE49-F238E27FC236}">
                <a16:creationId xmlns:a16="http://schemas.microsoft.com/office/drawing/2014/main" id="{E326F88F-B366-4F11-BA7E-4CDFA7AD4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046" name="TextBox 7">
            <a:extLst>
              <a:ext uri="{FF2B5EF4-FFF2-40B4-BE49-F238E27FC236}">
                <a16:creationId xmlns:a16="http://schemas.microsoft.com/office/drawing/2014/main" id="{F3160D12-B989-4B28-8384-FE3179A1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…</a:t>
            </a:r>
          </a:p>
        </p:txBody>
      </p:sp>
      <p:sp>
        <p:nvSpPr>
          <p:cNvPr id="39047" name="TextBox 261">
            <a:extLst>
              <a:ext uri="{FF2B5EF4-FFF2-40B4-BE49-F238E27FC236}">
                <a16:creationId xmlns:a16="http://schemas.microsoft.com/office/drawing/2014/main" id="{B7B13028-F4CF-4814-B300-A73FF4014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1</a:t>
            </a:r>
          </a:p>
        </p:txBody>
      </p:sp>
      <p:sp>
        <p:nvSpPr>
          <p:cNvPr id="39048" name="TextBox 262">
            <a:extLst>
              <a:ext uri="{FF2B5EF4-FFF2-40B4-BE49-F238E27FC236}">
                <a16:creationId xmlns:a16="http://schemas.microsoft.com/office/drawing/2014/main" id="{8B5CC916-C2B0-4BB8-8A72-63F7AE794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63</a:t>
            </a:r>
          </a:p>
        </p:txBody>
      </p:sp>
      <p:sp>
        <p:nvSpPr>
          <p:cNvPr id="39049" name="TextBox 263">
            <a:extLst>
              <a:ext uri="{FF2B5EF4-FFF2-40B4-BE49-F238E27FC236}">
                <a16:creationId xmlns:a16="http://schemas.microsoft.com/office/drawing/2014/main" id="{1E925EBD-2ACD-4E9C-9F3F-C10D6529F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400175"/>
            <a:ext cx="8570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 </a:t>
            </a:r>
            <a:r>
              <a:rPr lang="en-GB" altLang="en-US" sz="2400"/>
              <a:t>1                5                10                 15                20                25 </a:t>
            </a:r>
            <a:r>
              <a:rPr lang="en-GB" altLang="en-US" sz="2400" b="1"/>
              <a:t> …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50B7DB-499C-4DA7-A51F-4755261AAC36}"/>
              </a:ext>
            </a:extLst>
          </p:cNvPr>
          <p:cNvCxnSpPr>
            <a:stCxn id="39010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19B9D72-ACEF-4730-BBDF-96EC69769CEF}"/>
              </a:ext>
            </a:extLst>
          </p:cNvPr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F70AC9B-7868-4152-93A4-F8F8CDA6D58C}"/>
              </a:ext>
            </a:extLst>
          </p:cNvPr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A57A385-158E-45F2-A829-37E2D16776A3}"/>
              </a:ext>
            </a:extLst>
          </p:cNvPr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8CBC205-0B10-4ABE-8CF7-E186272A9830}"/>
              </a:ext>
            </a:extLst>
          </p:cNvPr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1481095A-6339-4585-B565-7A9544E95FCE}"/>
              </a:ext>
            </a:extLst>
          </p:cNvPr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8ABEC98-426F-4B3A-AACE-452672FC4AAE}"/>
              </a:ext>
            </a:extLst>
          </p:cNvPr>
          <p:cNvCxnSpPr>
            <a:stCxn id="39016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B54C8CB-396C-4E69-87AD-71AADB318A42}"/>
              </a:ext>
            </a:extLst>
          </p:cNvPr>
          <p:cNvCxnSpPr>
            <a:stCxn id="39020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6C93C7D6-6097-4CC7-8E24-986B57955892}"/>
              </a:ext>
            </a:extLst>
          </p:cNvPr>
          <p:cNvCxnSpPr/>
          <p:nvPr/>
        </p:nvCxnSpPr>
        <p:spPr>
          <a:xfrm>
            <a:off x="3509963" y="2281238"/>
            <a:ext cx="369887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54A340A2-87BA-46AC-A036-BF82E72D275B}"/>
              </a:ext>
            </a:extLst>
          </p:cNvPr>
          <p:cNvCxnSpPr/>
          <p:nvPr/>
        </p:nvCxnSpPr>
        <p:spPr>
          <a:xfrm>
            <a:off x="3692525" y="2290763"/>
            <a:ext cx="369888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344940B6-DB63-4D86-8FD0-DDB4FC430C16}"/>
              </a:ext>
            </a:extLst>
          </p:cNvPr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C2749017-1968-4A44-964B-AEDEEE479E56}"/>
              </a:ext>
            </a:extLst>
          </p:cNvPr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C04F8AE6-F7F4-4029-9DA2-D448BBAC9F49}"/>
              </a:ext>
            </a:extLst>
          </p:cNvPr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15D1A61C-EECD-44E9-A76D-6079B5156214}"/>
              </a:ext>
            </a:extLst>
          </p:cNvPr>
          <p:cNvCxnSpPr>
            <a:endCxn id="4" idx="7"/>
          </p:cNvCxnSpPr>
          <p:nvPr/>
        </p:nvCxnSpPr>
        <p:spPr>
          <a:xfrm flipH="1">
            <a:off x="4335463" y="2311400"/>
            <a:ext cx="658812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EA4D45B-5AF3-4B67-9549-0A3877192B5C}"/>
              </a:ext>
            </a:extLst>
          </p:cNvPr>
          <p:cNvCxnSpPr>
            <a:endCxn id="4" idx="7"/>
          </p:cNvCxnSpPr>
          <p:nvPr/>
        </p:nvCxnSpPr>
        <p:spPr>
          <a:xfrm flipH="1">
            <a:off x="4335463" y="2281238"/>
            <a:ext cx="931862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F854E732-DC31-486D-8E08-5AFD40AEABD3}"/>
              </a:ext>
            </a:extLst>
          </p:cNvPr>
          <p:cNvCxnSpPr/>
          <p:nvPr/>
        </p:nvCxnSpPr>
        <p:spPr>
          <a:xfrm flipH="1">
            <a:off x="4440238" y="2290763"/>
            <a:ext cx="1152525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46E9E02-DDFC-426C-B5FC-EB92A2233F49}"/>
              </a:ext>
            </a:extLst>
          </p:cNvPr>
          <p:cNvCxnSpPr>
            <a:stCxn id="39032" idx="2"/>
          </p:cNvCxnSpPr>
          <p:nvPr/>
        </p:nvCxnSpPr>
        <p:spPr>
          <a:xfrm flipH="1">
            <a:off x="4486275" y="2239963"/>
            <a:ext cx="1397000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0507D3AA-B5E2-4171-9C85-4F47E41A6A9E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9030BC5C-029E-4E6B-AD86-80CFF5F19D8E}"/>
              </a:ext>
            </a:extLst>
          </p:cNvPr>
          <p:cNvCxnSpPr>
            <a:stCxn id="39036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EE7A11E-237D-444B-8402-1E572384F8FE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DCFE583-5C0D-4ED1-B58D-276C58A55BBC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2DF5F94-99A5-4594-80E3-42C52A202B73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D4903A3-500F-4812-A424-409B06B5F6ED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70F384A-DF30-460E-A91B-E2A83C74EFEB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6DB6D4D7-54E6-4169-9023-69E2D0359C05}"/>
              </a:ext>
            </a:extLst>
          </p:cNvPr>
          <p:cNvCxnSpPr>
            <a:stCxn id="39042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5C0EF04-D50E-429F-BADC-88FF67D2D3F7}"/>
              </a:ext>
            </a:extLst>
          </p:cNvPr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B99DD166-F795-45AE-99F8-5F3F586FFAD7}"/>
              </a:ext>
            </a:extLst>
          </p:cNvPr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B835C02B-5B26-488C-B9AA-4EE7021B8832}"/>
              </a:ext>
            </a:extLst>
          </p:cNvPr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78" name="TextBox 310">
            <a:extLst>
              <a:ext uri="{FF2B5EF4-FFF2-40B4-BE49-F238E27FC236}">
                <a16:creationId xmlns:a16="http://schemas.microsoft.com/office/drawing/2014/main" id="{BF164A68-0959-4DC0-871A-2E276BC09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strong +ve weight</a:t>
            </a:r>
          </a:p>
        </p:txBody>
      </p:sp>
      <p:sp>
        <p:nvSpPr>
          <p:cNvPr id="39079" name="TextBox 313">
            <a:extLst>
              <a:ext uri="{FF2B5EF4-FFF2-40B4-BE49-F238E27FC236}">
                <a16:creationId xmlns:a16="http://schemas.microsoft.com/office/drawing/2014/main" id="{C3F5EE5F-D12B-48FB-9848-035667F23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low/zero weight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6166C7-3191-48E4-8E1F-48F1CC77F7D7}"/>
              </a:ext>
            </a:extLst>
          </p:cNvPr>
          <p:cNvCxnSpPr>
            <a:stCxn id="4" idx="4"/>
          </p:cNvCxnSpPr>
          <p:nvPr/>
        </p:nvCxnSpPr>
        <p:spPr>
          <a:xfrm>
            <a:off x="4084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28A1736-23C3-4A64-BEBF-0EF9DFC422AC}"/>
              </a:ext>
            </a:extLst>
          </p:cNvPr>
          <p:cNvSpPr/>
          <p:nvPr/>
        </p:nvSpPr>
        <p:spPr>
          <a:xfrm>
            <a:off x="185738" y="3692525"/>
            <a:ext cx="2287587" cy="4937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9082" name="TextBox 5">
            <a:extLst>
              <a:ext uri="{FF2B5EF4-FFF2-40B4-BE49-F238E27FC236}">
                <a16:creationId xmlns:a16="http://schemas.microsoft.com/office/drawing/2014/main" id="{D83EBF22-B7E0-45CF-B048-5E9068FEB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5260975"/>
            <a:ext cx="5757863" cy="8302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it will send strong signal for a horizontal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line in the top row, ignoring everywhere else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0F575511-EE15-4FD4-810D-8A7D9687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17" y="66675"/>
            <a:ext cx="7772400" cy="1143000"/>
          </a:xfrm>
        </p:spPr>
        <p:txBody>
          <a:bodyPr/>
          <a:lstStyle/>
          <a:p>
            <a:r>
              <a:rPr lang="en-GB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does this unit detect? </a:t>
            </a:r>
            <a:endParaRPr lang="en-GB" alt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64E32D-A93E-4A13-BC31-C0308BE1414A}"/>
              </a:ext>
            </a:extLst>
          </p:cNvPr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33C4809-FA13-470E-9A99-67683F68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78BA8AAE-F574-4ED2-ABAD-0ED1956F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B89EF784-25B5-4E02-B130-72371CD22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63831327-7425-46DE-99DE-DE45FCECF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44" name="Rectangle 7">
            <a:extLst>
              <a:ext uri="{FF2B5EF4-FFF2-40B4-BE49-F238E27FC236}">
                <a16:creationId xmlns:a16="http://schemas.microsoft.com/office/drawing/2014/main" id="{01B11BDC-11B0-40BF-8F52-94EF2E1AF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45" name="Rectangle 8">
            <a:extLst>
              <a:ext uri="{FF2B5EF4-FFF2-40B4-BE49-F238E27FC236}">
                <a16:creationId xmlns:a16="http://schemas.microsoft.com/office/drawing/2014/main" id="{86AE1CE4-50E3-419F-96DE-DBADA119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46" name="Rectangle 9">
            <a:extLst>
              <a:ext uri="{FF2B5EF4-FFF2-40B4-BE49-F238E27FC236}">
                <a16:creationId xmlns:a16="http://schemas.microsoft.com/office/drawing/2014/main" id="{7461AA15-DA13-4EAB-9C10-DE888DAF1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47" name="Rectangle 10">
            <a:extLst>
              <a:ext uri="{FF2B5EF4-FFF2-40B4-BE49-F238E27FC236}">
                <a16:creationId xmlns:a16="http://schemas.microsoft.com/office/drawing/2014/main" id="{2B54E8BE-F227-4609-BFC9-4DDD8D168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48" name="Rectangle 11">
            <a:extLst>
              <a:ext uri="{FF2B5EF4-FFF2-40B4-BE49-F238E27FC236}">
                <a16:creationId xmlns:a16="http://schemas.microsoft.com/office/drawing/2014/main" id="{1FEDF5EF-6D64-48C7-BD39-462BB0B93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49" name="Rectangle 12">
            <a:extLst>
              <a:ext uri="{FF2B5EF4-FFF2-40B4-BE49-F238E27FC236}">
                <a16:creationId xmlns:a16="http://schemas.microsoft.com/office/drawing/2014/main" id="{BCB276DD-F900-4C69-84A9-DEE7289D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50" name="Rectangle 13">
            <a:extLst>
              <a:ext uri="{FF2B5EF4-FFF2-40B4-BE49-F238E27FC236}">
                <a16:creationId xmlns:a16="http://schemas.microsoft.com/office/drawing/2014/main" id="{F0E578CA-A0AF-4006-A60D-EBACACA5D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51" name="Rectangle 14">
            <a:extLst>
              <a:ext uri="{FF2B5EF4-FFF2-40B4-BE49-F238E27FC236}">
                <a16:creationId xmlns:a16="http://schemas.microsoft.com/office/drawing/2014/main" id="{A59BA3A6-6A98-4D42-9728-7C1748E5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52" name="Rectangle 15">
            <a:extLst>
              <a:ext uri="{FF2B5EF4-FFF2-40B4-BE49-F238E27FC236}">
                <a16:creationId xmlns:a16="http://schemas.microsoft.com/office/drawing/2014/main" id="{949D7984-0675-471D-9714-7C07A375B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53" name="Rectangle 16">
            <a:extLst>
              <a:ext uri="{FF2B5EF4-FFF2-40B4-BE49-F238E27FC236}">
                <a16:creationId xmlns:a16="http://schemas.microsoft.com/office/drawing/2014/main" id="{18F28FA9-E2CF-46E3-85F8-F3A6BFA53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54" name="Rectangle 17">
            <a:extLst>
              <a:ext uri="{FF2B5EF4-FFF2-40B4-BE49-F238E27FC236}">
                <a16:creationId xmlns:a16="http://schemas.microsoft.com/office/drawing/2014/main" id="{9F871F5B-CCCB-41E0-89F9-90AF7C4A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55" name="Rectangle 18">
            <a:extLst>
              <a:ext uri="{FF2B5EF4-FFF2-40B4-BE49-F238E27FC236}">
                <a16:creationId xmlns:a16="http://schemas.microsoft.com/office/drawing/2014/main" id="{14F37608-0672-4293-B6E4-F706A270F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56" name="Rectangle 19">
            <a:extLst>
              <a:ext uri="{FF2B5EF4-FFF2-40B4-BE49-F238E27FC236}">
                <a16:creationId xmlns:a16="http://schemas.microsoft.com/office/drawing/2014/main" id="{BEA59A49-0CC1-48D3-90F3-EEC09F95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57" name="Rectangle 20">
            <a:extLst>
              <a:ext uri="{FF2B5EF4-FFF2-40B4-BE49-F238E27FC236}">
                <a16:creationId xmlns:a16="http://schemas.microsoft.com/office/drawing/2014/main" id="{B72C0162-72A0-4BF0-A7FB-83C9D58EE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58" name="Rectangle 21">
            <a:extLst>
              <a:ext uri="{FF2B5EF4-FFF2-40B4-BE49-F238E27FC236}">
                <a16:creationId xmlns:a16="http://schemas.microsoft.com/office/drawing/2014/main" id="{5FB537DF-08BB-47EB-9E92-EC503AE13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59" name="Rectangle 22">
            <a:extLst>
              <a:ext uri="{FF2B5EF4-FFF2-40B4-BE49-F238E27FC236}">
                <a16:creationId xmlns:a16="http://schemas.microsoft.com/office/drawing/2014/main" id="{B6CC36D3-72F5-4C62-96AD-32ABEBA13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60" name="Rectangle 127">
            <a:extLst>
              <a:ext uri="{FF2B5EF4-FFF2-40B4-BE49-F238E27FC236}">
                <a16:creationId xmlns:a16="http://schemas.microsoft.com/office/drawing/2014/main" id="{F4BCCE00-13EA-45AA-9A1C-F742396B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61" name="Rectangle 128">
            <a:extLst>
              <a:ext uri="{FF2B5EF4-FFF2-40B4-BE49-F238E27FC236}">
                <a16:creationId xmlns:a16="http://schemas.microsoft.com/office/drawing/2014/main" id="{55583CD8-8EAD-4DD1-BF3D-DFB1A5062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62" name="Rectangle 129">
            <a:extLst>
              <a:ext uri="{FF2B5EF4-FFF2-40B4-BE49-F238E27FC236}">
                <a16:creationId xmlns:a16="http://schemas.microsoft.com/office/drawing/2014/main" id="{3E7CF3BF-5256-4F6B-BA1A-21BE0B901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63" name="Rectangle 130">
            <a:extLst>
              <a:ext uri="{FF2B5EF4-FFF2-40B4-BE49-F238E27FC236}">
                <a16:creationId xmlns:a16="http://schemas.microsoft.com/office/drawing/2014/main" id="{8C31563C-83E3-4932-9B41-980723608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64" name="Rectangle 131">
            <a:extLst>
              <a:ext uri="{FF2B5EF4-FFF2-40B4-BE49-F238E27FC236}">
                <a16:creationId xmlns:a16="http://schemas.microsoft.com/office/drawing/2014/main" id="{1B8A2517-B9E5-4D8E-83F6-B26AC9CBB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65" name="Rectangle 132">
            <a:extLst>
              <a:ext uri="{FF2B5EF4-FFF2-40B4-BE49-F238E27FC236}">
                <a16:creationId xmlns:a16="http://schemas.microsoft.com/office/drawing/2014/main" id="{EEA66E4E-380B-4872-9806-E21B0D8F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66" name="Rectangle 3">
            <a:extLst>
              <a:ext uri="{FF2B5EF4-FFF2-40B4-BE49-F238E27FC236}">
                <a16:creationId xmlns:a16="http://schemas.microsoft.com/office/drawing/2014/main" id="{3D1AC4DA-8D28-4B63-ADCF-53244AAAA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67" name="Rectangle 4">
            <a:extLst>
              <a:ext uri="{FF2B5EF4-FFF2-40B4-BE49-F238E27FC236}">
                <a16:creationId xmlns:a16="http://schemas.microsoft.com/office/drawing/2014/main" id="{B5B75F91-D872-4A09-9FA1-DA3BAE50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68" name="Rectangle 6">
            <a:extLst>
              <a:ext uri="{FF2B5EF4-FFF2-40B4-BE49-F238E27FC236}">
                <a16:creationId xmlns:a16="http://schemas.microsoft.com/office/drawing/2014/main" id="{FEA07E7B-6CAF-4F79-9A97-F8ABCBA50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69" name="Rectangle 7">
            <a:extLst>
              <a:ext uri="{FF2B5EF4-FFF2-40B4-BE49-F238E27FC236}">
                <a16:creationId xmlns:a16="http://schemas.microsoft.com/office/drawing/2014/main" id="{252562BC-F2B3-422B-B22D-B05DDD51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70" name="Rectangle 8">
            <a:extLst>
              <a:ext uri="{FF2B5EF4-FFF2-40B4-BE49-F238E27FC236}">
                <a16:creationId xmlns:a16="http://schemas.microsoft.com/office/drawing/2014/main" id="{2DF5105D-767C-4233-AA27-92A5CBEE6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71" name="Rectangle 10">
            <a:extLst>
              <a:ext uri="{FF2B5EF4-FFF2-40B4-BE49-F238E27FC236}">
                <a16:creationId xmlns:a16="http://schemas.microsoft.com/office/drawing/2014/main" id="{1234CCE6-286D-4E21-803F-490CBBD7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72" name="Rectangle 11">
            <a:extLst>
              <a:ext uri="{FF2B5EF4-FFF2-40B4-BE49-F238E27FC236}">
                <a16:creationId xmlns:a16="http://schemas.microsoft.com/office/drawing/2014/main" id="{4B723A7D-3301-4800-8885-7603AA19D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73" name="Rectangle 12">
            <a:extLst>
              <a:ext uri="{FF2B5EF4-FFF2-40B4-BE49-F238E27FC236}">
                <a16:creationId xmlns:a16="http://schemas.microsoft.com/office/drawing/2014/main" id="{DF0616B5-5A6B-4558-88B0-932A7162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74" name="Rectangle 14">
            <a:extLst>
              <a:ext uri="{FF2B5EF4-FFF2-40B4-BE49-F238E27FC236}">
                <a16:creationId xmlns:a16="http://schemas.microsoft.com/office/drawing/2014/main" id="{A8FEEB18-5015-4C4D-B790-E9EBB691B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75" name="Rectangle 15">
            <a:extLst>
              <a:ext uri="{FF2B5EF4-FFF2-40B4-BE49-F238E27FC236}">
                <a16:creationId xmlns:a16="http://schemas.microsoft.com/office/drawing/2014/main" id="{97846FCA-9555-489B-9D54-B3BCE5095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76" name="Rectangle 16">
            <a:extLst>
              <a:ext uri="{FF2B5EF4-FFF2-40B4-BE49-F238E27FC236}">
                <a16:creationId xmlns:a16="http://schemas.microsoft.com/office/drawing/2014/main" id="{8B5BE048-FA67-477F-9FBB-D3851CD90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77" name="Rectangle 18">
            <a:extLst>
              <a:ext uri="{FF2B5EF4-FFF2-40B4-BE49-F238E27FC236}">
                <a16:creationId xmlns:a16="http://schemas.microsoft.com/office/drawing/2014/main" id="{F5B21176-CAF5-4EA6-BF9F-2E9DBCE4A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78" name="Rectangle 19">
            <a:extLst>
              <a:ext uri="{FF2B5EF4-FFF2-40B4-BE49-F238E27FC236}">
                <a16:creationId xmlns:a16="http://schemas.microsoft.com/office/drawing/2014/main" id="{B66AC88A-503E-4290-ADC1-8E96902E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79" name="Rectangle 20">
            <a:extLst>
              <a:ext uri="{FF2B5EF4-FFF2-40B4-BE49-F238E27FC236}">
                <a16:creationId xmlns:a16="http://schemas.microsoft.com/office/drawing/2014/main" id="{8A044B13-590E-4224-A6C7-D178BD41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80" name="Rectangle 22">
            <a:extLst>
              <a:ext uri="{FF2B5EF4-FFF2-40B4-BE49-F238E27FC236}">
                <a16:creationId xmlns:a16="http://schemas.microsoft.com/office/drawing/2014/main" id="{1743BC77-1665-45B1-BCE4-AD3756341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81" name="Rectangle 127">
            <a:extLst>
              <a:ext uri="{FF2B5EF4-FFF2-40B4-BE49-F238E27FC236}">
                <a16:creationId xmlns:a16="http://schemas.microsoft.com/office/drawing/2014/main" id="{BC9D336A-44E1-486D-89A5-3FF83C038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82" name="Rectangle 128">
            <a:extLst>
              <a:ext uri="{FF2B5EF4-FFF2-40B4-BE49-F238E27FC236}">
                <a16:creationId xmlns:a16="http://schemas.microsoft.com/office/drawing/2014/main" id="{38DFC70F-614E-4C39-885A-2F27D9DF8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83" name="Rectangle 129">
            <a:extLst>
              <a:ext uri="{FF2B5EF4-FFF2-40B4-BE49-F238E27FC236}">
                <a16:creationId xmlns:a16="http://schemas.microsoft.com/office/drawing/2014/main" id="{8D668968-40D1-4D5A-BE34-95F894A19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84" name="Rectangle 130">
            <a:extLst>
              <a:ext uri="{FF2B5EF4-FFF2-40B4-BE49-F238E27FC236}">
                <a16:creationId xmlns:a16="http://schemas.microsoft.com/office/drawing/2014/main" id="{8CD57BA0-5401-4BF2-A161-4E988B59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85" name="Rectangle 131">
            <a:extLst>
              <a:ext uri="{FF2B5EF4-FFF2-40B4-BE49-F238E27FC236}">
                <a16:creationId xmlns:a16="http://schemas.microsoft.com/office/drawing/2014/main" id="{27A6164D-14E3-4412-87B8-552AEB7FE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86" name="Rectangle 132">
            <a:extLst>
              <a:ext uri="{FF2B5EF4-FFF2-40B4-BE49-F238E27FC236}">
                <a16:creationId xmlns:a16="http://schemas.microsoft.com/office/drawing/2014/main" id="{42696E50-E655-45C1-AE34-AA5343196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87" name="Rectangle 3">
            <a:extLst>
              <a:ext uri="{FF2B5EF4-FFF2-40B4-BE49-F238E27FC236}">
                <a16:creationId xmlns:a16="http://schemas.microsoft.com/office/drawing/2014/main" id="{71697227-5420-45D6-881B-33A911B3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88" name="Rectangle 4">
            <a:extLst>
              <a:ext uri="{FF2B5EF4-FFF2-40B4-BE49-F238E27FC236}">
                <a16:creationId xmlns:a16="http://schemas.microsoft.com/office/drawing/2014/main" id="{64628637-5287-4064-B12C-20B064D5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89" name="Rectangle 5">
            <a:extLst>
              <a:ext uri="{FF2B5EF4-FFF2-40B4-BE49-F238E27FC236}">
                <a16:creationId xmlns:a16="http://schemas.microsoft.com/office/drawing/2014/main" id="{0A1C26F9-A7AA-4F04-B4F8-4F947BC0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90" name="Rectangle 6">
            <a:extLst>
              <a:ext uri="{FF2B5EF4-FFF2-40B4-BE49-F238E27FC236}">
                <a16:creationId xmlns:a16="http://schemas.microsoft.com/office/drawing/2014/main" id="{292F62C9-93EE-4457-BC2C-51F794838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91" name="Rectangle 7">
            <a:extLst>
              <a:ext uri="{FF2B5EF4-FFF2-40B4-BE49-F238E27FC236}">
                <a16:creationId xmlns:a16="http://schemas.microsoft.com/office/drawing/2014/main" id="{8D297EDE-1007-4B4B-9B9E-BF68FAA12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92" name="Rectangle 8">
            <a:extLst>
              <a:ext uri="{FF2B5EF4-FFF2-40B4-BE49-F238E27FC236}">
                <a16:creationId xmlns:a16="http://schemas.microsoft.com/office/drawing/2014/main" id="{E9460591-FB58-4D1A-8390-69C60B16C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93" name="Rectangle 9">
            <a:extLst>
              <a:ext uri="{FF2B5EF4-FFF2-40B4-BE49-F238E27FC236}">
                <a16:creationId xmlns:a16="http://schemas.microsoft.com/office/drawing/2014/main" id="{C76F8712-1128-4155-AEC4-E38927E2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94" name="Rectangle 10">
            <a:extLst>
              <a:ext uri="{FF2B5EF4-FFF2-40B4-BE49-F238E27FC236}">
                <a16:creationId xmlns:a16="http://schemas.microsoft.com/office/drawing/2014/main" id="{DFA4F4B6-3504-49F6-B864-C3C467956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95" name="Rectangle 11">
            <a:extLst>
              <a:ext uri="{FF2B5EF4-FFF2-40B4-BE49-F238E27FC236}">
                <a16:creationId xmlns:a16="http://schemas.microsoft.com/office/drawing/2014/main" id="{34A9FF6E-CAA0-4848-AD90-F61BE222D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96" name="Rectangle 12">
            <a:extLst>
              <a:ext uri="{FF2B5EF4-FFF2-40B4-BE49-F238E27FC236}">
                <a16:creationId xmlns:a16="http://schemas.microsoft.com/office/drawing/2014/main" id="{DEE49129-A42F-4231-9126-000FE4B42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97" name="Rectangle 13">
            <a:extLst>
              <a:ext uri="{FF2B5EF4-FFF2-40B4-BE49-F238E27FC236}">
                <a16:creationId xmlns:a16="http://schemas.microsoft.com/office/drawing/2014/main" id="{636B6BF6-74DB-4FC1-BA90-D1635B22B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98" name="Rectangle 14">
            <a:extLst>
              <a:ext uri="{FF2B5EF4-FFF2-40B4-BE49-F238E27FC236}">
                <a16:creationId xmlns:a16="http://schemas.microsoft.com/office/drawing/2014/main" id="{052DB1BE-C6B4-4A71-8716-AE6C5A066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39999" name="Rectangle 15">
            <a:extLst>
              <a:ext uri="{FF2B5EF4-FFF2-40B4-BE49-F238E27FC236}">
                <a16:creationId xmlns:a16="http://schemas.microsoft.com/office/drawing/2014/main" id="{392F2232-4235-4C38-8771-7397BF725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00" name="Rectangle 16">
            <a:extLst>
              <a:ext uri="{FF2B5EF4-FFF2-40B4-BE49-F238E27FC236}">
                <a16:creationId xmlns:a16="http://schemas.microsoft.com/office/drawing/2014/main" id="{32D53DBD-2926-434A-8836-BA0664802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01" name="Rectangle 17">
            <a:extLst>
              <a:ext uri="{FF2B5EF4-FFF2-40B4-BE49-F238E27FC236}">
                <a16:creationId xmlns:a16="http://schemas.microsoft.com/office/drawing/2014/main" id="{946265F5-9A06-4687-96AD-7137CDD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02" name="Rectangle 18">
            <a:extLst>
              <a:ext uri="{FF2B5EF4-FFF2-40B4-BE49-F238E27FC236}">
                <a16:creationId xmlns:a16="http://schemas.microsoft.com/office/drawing/2014/main" id="{D8718B3A-3CAF-474A-B34C-D3151E2AA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03" name="Rectangle 127">
            <a:extLst>
              <a:ext uri="{FF2B5EF4-FFF2-40B4-BE49-F238E27FC236}">
                <a16:creationId xmlns:a16="http://schemas.microsoft.com/office/drawing/2014/main" id="{FDA56DD8-B4C0-43E8-B2D7-73BE50C3C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04" name="Rectangle 128">
            <a:extLst>
              <a:ext uri="{FF2B5EF4-FFF2-40B4-BE49-F238E27FC236}">
                <a16:creationId xmlns:a16="http://schemas.microsoft.com/office/drawing/2014/main" id="{BB0AEFFC-A38B-4E2C-B867-1714C20F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05" name="Rectangle 129">
            <a:extLst>
              <a:ext uri="{FF2B5EF4-FFF2-40B4-BE49-F238E27FC236}">
                <a16:creationId xmlns:a16="http://schemas.microsoft.com/office/drawing/2014/main" id="{01769DF1-9593-4129-BAE5-5E48310D2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06" name="Rectangle 130">
            <a:extLst>
              <a:ext uri="{FF2B5EF4-FFF2-40B4-BE49-F238E27FC236}">
                <a16:creationId xmlns:a16="http://schemas.microsoft.com/office/drawing/2014/main" id="{5F9D96C3-EF1F-4FDB-AD91-061E26472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07" name="Rectangle 131">
            <a:extLst>
              <a:ext uri="{FF2B5EF4-FFF2-40B4-BE49-F238E27FC236}">
                <a16:creationId xmlns:a16="http://schemas.microsoft.com/office/drawing/2014/main" id="{9AB4BD87-C732-4095-89D4-1DD0A7C75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08" name="Rectangle 3">
            <a:extLst>
              <a:ext uri="{FF2B5EF4-FFF2-40B4-BE49-F238E27FC236}">
                <a16:creationId xmlns:a16="http://schemas.microsoft.com/office/drawing/2014/main" id="{67CA7C57-9F7F-4D59-92E3-C3C4BA653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09" name="Rectangle 4">
            <a:extLst>
              <a:ext uri="{FF2B5EF4-FFF2-40B4-BE49-F238E27FC236}">
                <a16:creationId xmlns:a16="http://schemas.microsoft.com/office/drawing/2014/main" id="{DCFAA846-85CA-4F54-B27F-B7F4349E4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10" name="Rectangle 6">
            <a:extLst>
              <a:ext uri="{FF2B5EF4-FFF2-40B4-BE49-F238E27FC236}">
                <a16:creationId xmlns:a16="http://schemas.microsoft.com/office/drawing/2014/main" id="{7E4B1B68-645B-4E7A-8ECB-62671B3D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11" name="Rectangle 7">
            <a:extLst>
              <a:ext uri="{FF2B5EF4-FFF2-40B4-BE49-F238E27FC236}">
                <a16:creationId xmlns:a16="http://schemas.microsoft.com/office/drawing/2014/main" id="{B4F5119E-1495-4215-A487-1EF0F970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12" name="Rectangle 8">
            <a:extLst>
              <a:ext uri="{FF2B5EF4-FFF2-40B4-BE49-F238E27FC236}">
                <a16:creationId xmlns:a16="http://schemas.microsoft.com/office/drawing/2014/main" id="{4A46875C-0908-4DE3-97DB-88D8DEB82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13" name="Rectangle 10">
            <a:extLst>
              <a:ext uri="{FF2B5EF4-FFF2-40B4-BE49-F238E27FC236}">
                <a16:creationId xmlns:a16="http://schemas.microsoft.com/office/drawing/2014/main" id="{22CA3C34-42A9-459C-9E0E-5E4B5B361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14" name="Rectangle 11">
            <a:extLst>
              <a:ext uri="{FF2B5EF4-FFF2-40B4-BE49-F238E27FC236}">
                <a16:creationId xmlns:a16="http://schemas.microsoft.com/office/drawing/2014/main" id="{D69F84AA-64D5-4095-A417-02C563890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15" name="Rectangle 12">
            <a:extLst>
              <a:ext uri="{FF2B5EF4-FFF2-40B4-BE49-F238E27FC236}">
                <a16:creationId xmlns:a16="http://schemas.microsoft.com/office/drawing/2014/main" id="{65C1AE1B-6642-4E3F-8DF7-4B32D62BF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16" name="Rectangle 14">
            <a:extLst>
              <a:ext uri="{FF2B5EF4-FFF2-40B4-BE49-F238E27FC236}">
                <a16:creationId xmlns:a16="http://schemas.microsoft.com/office/drawing/2014/main" id="{4117AAE3-E460-46DE-A5FC-E132A026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17" name="Rectangle 15">
            <a:extLst>
              <a:ext uri="{FF2B5EF4-FFF2-40B4-BE49-F238E27FC236}">
                <a16:creationId xmlns:a16="http://schemas.microsoft.com/office/drawing/2014/main" id="{9FD7A6B9-DBF6-45DA-BD37-0F01D2480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18" name="Rectangle 16">
            <a:extLst>
              <a:ext uri="{FF2B5EF4-FFF2-40B4-BE49-F238E27FC236}">
                <a16:creationId xmlns:a16="http://schemas.microsoft.com/office/drawing/2014/main" id="{94F00444-3D55-40F5-8E77-A678043C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19" name="Rectangle 18">
            <a:extLst>
              <a:ext uri="{FF2B5EF4-FFF2-40B4-BE49-F238E27FC236}">
                <a16:creationId xmlns:a16="http://schemas.microsoft.com/office/drawing/2014/main" id="{ADE16A03-78CA-4CB1-BF0E-18DE618D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20" name="Rectangle 127">
            <a:extLst>
              <a:ext uri="{FF2B5EF4-FFF2-40B4-BE49-F238E27FC236}">
                <a16:creationId xmlns:a16="http://schemas.microsoft.com/office/drawing/2014/main" id="{08F874E4-E8AD-4FB8-89A7-2DE76ED81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21" name="Rectangle 128">
            <a:extLst>
              <a:ext uri="{FF2B5EF4-FFF2-40B4-BE49-F238E27FC236}">
                <a16:creationId xmlns:a16="http://schemas.microsoft.com/office/drawing/2014/main" id="{057A69A7-29FA-4E2F-A34D-8AF0F8FB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22" name="Rectangle 129">
            <a:extLst>
              <a:ext uri="{FF2B5EF4-FFF2-40B4-BE49-F238E27FC236}">
                <a16:creationId xmlns:a16="http://schemas.microsoft.com/office/drawing/2014/main" id="{162D6A6C-AE05-4ADD-AB52-77E26019A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23" name="Rectangle 130">
            <a:extLst>
              <a:ext uri="{FF2B5EF4-FFF2-40B4-BE49-F238E27FC236}">
                <a16:creationId xmlns:a16="http://schemas.microsoft.com/office/drawing/2014/main" id="{6C7EC44D-8D75-4FB4-B104-B0B889B4E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24" name="Rectangle 131">
            <a:extLst>
              <a:ext uri="{FF2B5EF4-FFF2-40B4-BE49-F238E27FC236}">
                <a16:creationId xmlns:a16="http://schemas.microsoft.com/office/drawing/2014/main" id="{900E32F8-CBD5-47D7-834F-42174EB94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25" name="Rectangle 11">
            <a:extLst>
              <a:ext uri="{FF2B5EF4-FFF2-40B4-BE49-F238E27FC236}">
                <a16:creationId xmlns:a16="http://schemas.microsoft.com/office/drawing/2014/main" id="{33A289CA-EF08-48C2-8186-56931144A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26" name="Rectangle 11">
            <a:extLst>
              <a:ext uri="{FF2B5EF4-FFF2-40B4-BE49-F238E27FC236}">
                <a16:creationId xmlns:a16="http://schemas.microsoft.com/office/drawing/2014/main" id="{EC736948-8B5B-4A39-B7EA-675FD47E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27" name="Rectangle 22">
            <a:extLst>
              <a:ext uri="{FF2B5EF4-FFF2-40B4-BE49-F238E27FC236}">
                <a16:creationId xmlns:a16="http://schemas.microsoft.com/office/drawing/2014/main" id="{D8C7CB86-8FE8-4283-AC66-3CE52BC82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28" name="Rectangle 21">
            <a:extLst>
              <a:ext uri="{FF2B5EF4-FFF2-40B4-BE49-F238E27FC236}">
                <a16:creationId xmlns:a16="http://schemas.microsoft.com/office/drawing/2014/main" id="{21CF8E0D-36F4-4AEF-93F5-3B553A538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29" name="Rectangle 21">
            <a:extLst>
              <a:ext uri="{FF2B5EF4-FFF2-40B4-BE49-F238E27FC236}">
                <a16:creationId xmlns:a16="http://schemas.microsoft.com/office/drawing/2014/main" id="{E1A49E72-2113-4F1E-8E2E-45A2DD284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30" name="Rectangle 15">
            <a:extLst>
              <a:ext uri="{FF2B5EF4-FFF2-40B4-BE49-F238E27FC236}">
                <a16:creationId xmlns:a16="http://schemas.microsoft.com/office/drawing/2014/main" id="{55F1BCEF-70C7-4C9A-9467-D0FF6452B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31" name="Rectangle 16">
            <a:extLst>
              <a:ext uri="{FF2B5EF4-FFF2-40B4-BE49-F238E27FC236}">
                <a16:creationId xmlns:a16="http://schemas.microsoft.com/office/drawing/2014/main" id="{DD14003F-55C8-49A1-B743-4EEC0B9EE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32" name="Rectangle 16">
            <a:extLst>
              <a:ext uri="{FF2B5EF4-FFF2-40B4-BE49-F238E27FC236}">
                <a16:creationId xmlns:a16="http://schemas.microsoft.com/office/drawing/2014/main" id="{0726762A-465D-45D8-98AF-E2D114A6C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33" name="Rectangle 131">
            <a:extLst>
              <a:ext uri="{FF2B5EF4-FFF2-40B4-BE49-F238E27FC236}">
                <a16:creationId xmlns:a16="http://schemas.microsoft.com/office/drawing/2014/main" id="{4AF9BCB4-0286-450F-A7F3-1D06FD36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34" name="Rectangle 3">
            <a:extLst>
              <a:ext uri="{FF2B5EF4-FFF2-40B4-BE49-F238E27FC236}">
                <a16:creationId xmlns:a16="http://schemas.microsoft.com/office/drawing/2014/main" id="{F45E876D-E04A-4F3D-88AF-43B0A518B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35" name="Rectangle 4">
            <a:extLst>
              <a:ext uri="{FF2B5EF4-FFF2-40B4-BE49-F238E27FC236}">
                <a16:creationId xmlns:a16="http://schemas.microsoft.com/office/drawing/2014/main" id="{A03E864C-5D44-4293-A78A-6A328099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36" name="Rectangle 5">
            <a:extLst>
              <a:ext uri="{FF2B5EF4-FFF2-40B4-BE49-F238E27FC236}">
                <a16:creationId xmlns:a16="http://schemas.microsoft.com/office/drawing/2014/main" id="{FC09CF4E-B35A-4533-86E6-B673E692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37" name="Rectangle 6">
            <a:extLst>
              <a:ext uri="{FF2B5EF4-FFF2-40B4-BE49-F238E27FC236}">
                <a16:creationId xmlns:a16="http://schemas.microsoft.com/office/drawing/2014/main" id="{8DBA56D3-0D37-49A0-947A-723BB661F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38" name="Rectangle 129">
            <a:extLst>
              <a:ext uri="{FF2B5EF4-FFF2-40B4-BE49-F238E27FC236}">
                <a16:creationId xmlns:a16="http://schemas.microsoft.com/office/drawing/2014/main" id="{DE224902-85C4-40EF-96FC-307BBB852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39" name="Rectangle 3">
            <a:extLst>
              <a:ext uri="{FF2B5EF4-FFF2-40B4-BE49-F238E27FC236}">
                <a16:creationId xmlns:a16="http://schemas.microsoft.com/office/drawing/2014/main" id="{B47AC1F8-B01E-4883-8F12-352F897FD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40" name="Rectangle 4">
            <a:extLst>
              <a:ext uri="{FF2B5EF4-FFF2-40B4-BE49-F238E27FC236}">
                <a16:creationId xmlns:a16="http://schemas.microsoft.com/office/drawing/2014/main" id="{D5231123-C0EE-4994-8C05-06718C200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41" name="Rectangle 6">
            <a:extLst>
              <a:ext uri="{FF2B5EF4-FFF2-40B4-BE49-F238E27FC236}">
                <a16:creationId xmlns:a16="http://schemas.microsoft.com/office/drawing/2014/main" id="{71F69D62-B2C3-4070-8ABA-25BAB4C31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42" name="Rectangle 129">
            <a:extLst>
              <a:ext uri="{FF2B5EF4-FFF2-40B4-BE49-F238E27FC236}">
                <a16:creationId xmlns:a16="http://schemas.microsoft.com/office/drawing/2014/main" id="{092E7340-1342-4053-AAC5-2783C74A5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43" name="Rectangle 11">
            <a:extLst>
              <a:ext uri="{FF2B5EF4-FFF2-40B4-BE49-F238E27FC236}">
                <a16:creationId xmlns:a16="http://schemas.microsoft.com/office/drawing/2014/main" id="{63C0437A-9FD7-4CF8-87A6-5A9A332C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44" name="Rectangle 7">
            <a:extLst>
              <a:ext uri="{FF2B5EF4-FFF2-40B4-BE49-F238E27FC236}">
                <a16:creationId xmlns:a16="http://schemas.microsoft.com/office/drawing/2014/main" id="{84CDF58F-F95C-4C8A-B1A7-5D0552947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45" name="Rectangle 8">
            <a:extLst>
              <a:ext uri="{FF2B5EF4-FFF2-40B4-BE49-F238E27FC236}">
                <a16:creationId xmlns:a16="http://schemas.microsoft.com/office/drawing/2014/main" id="{E94E9BA0-C983-44FD-A352-5C35BB45A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46" name="Rectangle 9">
            <a:extLst>
              <a:ext uri="{FF2B5EF4-FFF2-40B4-BE49-F238E27FC236}">
                <a16:creationId xmlns:a16="http://schemas.microsoft.com/office/drawing/2014/main" id="{59286A6B-B1FB-415A-B56B-16F516FA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47" name="Rectangle 10">
            <a:extLst>
              <a:ext uri="{FF2B5EF4-FFF2-40B4-BE49-F238E27FC236}">
                <a16:creationId xmlns:a16="http://schemas.microsoft.com/office/drawing/2014/main" id="{8496A9F5-5214-4FDD-B310-F3B933FE1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48" name="Rectangle 127">
            <a:extLst>
              <a:ext uri="{FF2B5EF4-FFF2-40B4-BE49-F238E27FC236}">
                <a16:creationId xmlns:a16="http://schemas.microsoft.com/office/drawing/2014/main" id="{E649DDCE-B09D-4E78-9639-8D1A4BD19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49" name="Rectangle 128">
            <a:extLst>
              <a:ext uri="{FF2B5EF4-FFF2-40B4-BE49-F238E27FC236}">
                <a16:creationId xmlns:a16="http://schemas.microsoft.com/office/drawing/2014/main" id="{93C5A746-528D-40FD-B0F7-8A5279FA2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50" name="Rectangle 7">
            <a:extLst>
              <a:ext uri="{FF2B5EF4-FFF2-40B4-BE49-F238E27FC236}">
                <a16:creationId xmlns:a16="http://schemas.microsoft.com/office/drawing/2014/main" id="{49CF37F0-71F7-4772-9C58-5F2C3EFD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51" name="Rectangle 8">
            <a:extLst>
              <a:ext uri="{FF2B5EF4-FFF2-40B4-BE49-F238E27FC236}">
                <a16:creationId xmlns:a16="http://schemas.microsoft.com/office/drawing/2014/main" id="{74F7C065-714D-4BD6-9BEB-FEF24A90A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52" name="Rectangle 10">
            <a:extLst>
              <a:ext uri="{FF2B5EF4-FFF2-40B4-BE49-F238E27FC236}">
                <a16:creationId xmlns:a16="http://schemas.microsoft.com/office/drawing/2014/main" id="{3032F5C3-CF3A-4986-8EE0-71CBF043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53" name="Rectangle 127">
            <a:extLst>
              <a:ext uri="{FF2B5EF4-FFF2-40B4-BE49-F238E27FC236}">
                <a16:creationId xmlns:a16="http://schemas.microsoft.com/office/drawing/2014/main" id="{B52A364F-EB00-43EB-8A1A-16EFFB3A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54" name="Rectangle 11">
            <a:extLst>
              <a:ext uri="{FF2B5EF4-FFF2-40B4-BE49-F238E27FC236}">
                <a16:creationId xmlns:a16="http://schemas.microsoft.com/office/drawing/2014/main" id="{4B0FF21D-3B8D-4FB1-9053-60199DA28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55" name="Rectangle 11">
            <a:extLst>
              <a:ext uri="{FF2B5EF4-FFF2-40B4-BE49-F238E27FC236}">
                <a16:creationId xmlns:a16="http://schemas.microsoft.com/office/drawing/2014/main" id="{5E5D275F-1158-4B28-BBD3-58A9F4B8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56" name="Rectangle 12">
            <a:extLst>
              <a:ext uri="{FF2B5EF4-FFF2-40B4-BE49-F238E27FC236}">
                <a16:creationId xmlns:a16="http://schemas.microsoft.com/office/drawing/2014/main" id="{EFB27F53-33B0-4574-B68D-E9966047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57" name="Rectangle 13">
            <a:extLst>
              <a:ext uri="{FF2B5EF4-FFF2-40B4-BE49-F238E27FC236}">
                <a16:creationId xmlns:a16="http://schemas.microsoft.com/office/drawing/2014/main" id="{09A09683-489F-4BE3-843B-4A9BB6D60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58" name="Rectangle 14">
            <a:extLst>
              <a:ext uri="{FF2B5EF4-FFF2-40B4-BE49-F238E27FC236}">
                <a16:creationId xmlns:a16="http://schemas.microsoft.com/office/drawing/2014/main" id="{D570B424-505C-4123-AA83-078DD89E6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59" name="Rectangle 130">
            <a:extLst>
              <a:ext uri="{FF2B5EF4-FFF2-40B4-BE49-F238E27FC236}">
                <a16:creationId xmlns:a16="http://schemas.microsoft.com/office/drawing/2014/main" id="{408F8D12-C0B0-440E-A858-7AE06091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60" name="Rectangle 11">
            <a:extLst>
              <a:ext uri="{FF2B5EF4-FFF2-40B4-BE49-F238E27FC236}">
                <a16:creationId xmlns:a16="http://schemas.microsoft.com/office/drawing/2014/main" id="{742CC173-B887-496E-A0C3-2A5CDBB9B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61" name="Rectangle 12">
            <a:extLst>
              <a:ext uri="{FF2B5EF4-FFF2-40B4-BE49-F238E27FC236}">
                <a16:creationId xmlns:a16="http://schemas.microsoft.com/office/drawing/2014/main" id="{12D9E25D-8739-4FE4-99D5-ABA2F2E2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62" name="Rectangle 14">
            <a:extLst>
              <a:ext uri="{FF2B5EF4-FFF2-40B4-BE49-F238E27FC236}">
                <a16:creationId xmlns:a16="http://schemas.microsoft.com/office/drawing/2014/main" id="{6FF2C3BD-5011-4120-982A-6269B16C8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63" name="Rectangle 130">
            <a:extLst>
              <a:ext uri="{FF2B5EF4-FFF2-40B4-BE49-F238E27FC236}">
                <a16:creationId xmlns:a16="http://schemas.microsoft.com/office/drawing/2014/main" id="{BD8FCCA2-AFB2-4F7F-8FE3-BC4CD60BF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64" name="Rectangle 15">
            <a:extLst>
              <a:ext uri="{FF2B5EF4-FFF2-40B4-BE49-F238E27FC236}">
                <a16:creationId xmlns:a16="http://schemas.microsoft.com/office/drawing/2014/main" id="{53085D5A-FF0E-46DD-9B08-8026124AB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65" name="Rectangle 16">
            <a:extLst>
              <a:ext uri="{FF2B5EF4-FFF2-40B4-BE49-F238E27FC236}">
                <a16:creationId xmlns:a16="http://schemas.microsoft.com/office/drawing/2014/main" id="{D017AE5B-19F8-453B-A862-F77CE7385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66" name="Rectangle 17">
            <a:extLst>
              <a:ext uri="{FF2B5EF4-FFF2-40B4-BE49-F238E27FC236}">
                <a16:creationId xmlns:a16="http://schemas.microsoft.com/office/drawing/2014/main" id="{AEA36735-A0AE-47A1-84DF-35734F18E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67" name="Rectangle 18">
            <a:extLst>
              <a:ext uri="{FF2B5EF4-FFF2-40B4-BE49-F238E27FC236}">
                <a16:creationId xmlns:a16="http://schemas.microsoft.com/office/drawing/2014/main" id="{26489D73-3529-46FC-966D-A8BBF30B6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68" name="Rectangle 131">
            <a:extLst>
              <a:ext uri="{FF2B5EF4-FFF2-40B4-BE49-F238E27FC236}">
                <a16:creationId xmlns:a16="http://schemas.microsoft.com/office/drawing/2014/main" id="{E23E8343-FBDA-42C7-B051-07D0308C9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69" name="Rectangle 130">
            <a:extLst>
              <a:ext uri="{FF2B5EF4-FFF2-40B4-BE49-F238E27FC236}">
                <a16:creationId xmlns:a16="http://schemas.microsoft.com/office/drawing/2014/main" id="{71F9C4BD-91B0-4461-A5F4-26C493FBB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070" name="TextBox 7">
            <a:extLst>
              <a:ext uri="{FF2B5EF4-FFF2-40B4-BE49-F238E27FC236}">
                <a16:creationId xmlns:a16="http://schemas.microsoft.com/office/drawing/2014/main" id="{72188825-4C52-4F47-8D20-9A044D307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…</a:t>
            </a:r>
          </a:p>
        </p:txBody>
      </p:sp>
      <p:sp>
        <p:nvSpPr>
          <p:cNvPr id="40071" name="TextBox 261">
            <a:extLst>
              <a:ext uri="{FF2B5EF4-FFF2-40B4-BE49-F238E27FC236}">
                <a16:creationId xmlns:a16="http://schemas.microsoft.com/office/drawing/2014/main" id="{29F4A7F8-F420-483E-B06B-612239C90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1</a:t>
            </a:r>
          </a:p>
        </p:txBody>
      </p:sp>
      <p:sp>
        <p:nvSpPr>
          <p:cNvPr id="40072" name="TextBox 262">
            <a:extLst>
              <a:ext uri="{FF2B5EF4-FFF2-40B4-BE49-F238E27FC236}">
                <a16:creationId xmlns:a16="http://schemas.microsoft.com/office/drawing/2014/main" id="{767C976F-ED9D-44C4-8A3D-DA35DC43F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63</a:t>
            </a:r>
          </a:p>
        </p:txBody>
      </p:sp>
      <p:sp>
        <p:nvSpPr>
          <p:cNvPr id="40073" name="TextBox 263">
            <a:extLst>
              <a:ext uri="{FF2B5EF4-FFF2-40B4-BE49-F238E27FC236}">
                <a16:creationId xmlns:a16="http://schemas.microsoft.com/office/drawing/2014/main" id="{D10E22D1-4F11-45D1-8566-28ABA4E31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400175"/>
            <a:ext cx="8570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 </a:t>
            </a:r>
            <a:r>
              <a:rPr lang="en-GB" altLang="en-US" sz="2400"/>
              <a:t>1                5                10                 15                20                25 </a:t>
            </a:r>
            <a:r>
              <a:rPr lang="en-GB" altLang="en-US" sz="2400" b="1"/>
              <a:t> …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40D623-5E64-4E2F-B9BF-B7B996F0AECE}"/>
              </a:ext>
            </a:extLst>
          </p:cNvPr>
          <p:cNvCxnSpPr>
            <a:stCxn id="40034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E4753363-78BF-424C-8DF2-1D0BE9536F15}"/>
              </a:ext>
            </a:extLst>
          </p:cNvPr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E22FE94-06BF-4D31-9E0F-5665EC659651}"/>
              </a:ext>
            </a:extLst>
          </p:cNvPr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082F808-1199-4607-BB88-825E485AA20E}"/>
              </a:ext>
            </a:extLst>
          </p:cNvPr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F1C4614-D0A5-4590-A072-9F1D3E49638E}"/>
              </a:ext>
            </a:extLst>
          </p:cNvPr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C6ABAC8-5EC4-4D1C-AD38-B53CF2ABD8FA}"/>
              </a:ext>
            </a:extLst>
          </p:cNvPr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BC69B827-7C1E-4C31-AFC4-2C26DD04473F}"/>
              </a:ext>
            </a:extLst>
          </p:cNvPr>
          <p:cNvCxnSpPr>
            <a:stCxn id="40040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9D4D95C-E941-47AE-88FC-AAAAE2C21123}"/>
              </a:ext>
            </a:extLst>
          </p:cNvPr>
          <p:cNvCxnSpPr>
            <a:stCxn id="40044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D597328C-0147-41C5-8E54-48EF7ACD2EDC}"/>
              </a:ext>
            </a:extLst>
          </p:cNvPr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9E45610E-6620-4B6B-92E7-C688241EF685}"/>
              </a:ext>
            </a:extLst>
          </p:cNvPr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CC899585-94B6-41FE-B604-6324C7C2A69F}"/>
              </a:ext>
            </a:extLst>
          </p:cNvPr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5EE8886B-AE3D-4EA5-8936-5F4B5A07FDCA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9884E676-22D6-493C-8CCA-67B21BBDF51A}"/>
              </a:ext>
            </a:extLst>
          </p:cNvPr>
          <p:cNvCxnSpPr>
            <a:stCxn id="40060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51F5F67D-7973-4637-BA58-C00FDFD7479C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0662A7C8-B78D-40D0-8DC0-70F7B66C6637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2F856436-B377-4F13-B7D4-B58D2938CD48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3A2E40DA-3D92-41CD-924F-E74AC986ED9F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2129C00F-8EFD-4FF8-8F0C-A90BA01CC47C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468876E4-FDB3-4BF9-A95C-DA19BF4DB7DD}"/>
              </a:ext>
            </a:extLst>
          </p:cNvPr>
          <p:cNvCxnSpPr>
            <a:stCxn id="40066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55D32D5C-4236-44D6-A892-FBF62836ABBC}"/>
              </a:ext>
            </a:extLst>
          </p:cNvPr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53ABAC25-857A-4860-91D5-4898303B1E68}"/>
              </a:ext>
            </a:extLst>
          </p:cNvPr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FB7465D2-46F1-474A-AB03-FD834CFDE1CE}"/>
              </a:ext>
            </a:extLst>
          </p:cNvPr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96" name="TextBox 310">
            <a:extLst>
              <a:ext uri="{FF2B5EF4-FFF2-40B4-BE49-F238E27FC236}">
                <a16:creationId xmlns:a16="http://schemas.microsoft.com/office/drawing/2014/main" id="{8E243373-4AF7-4B0B-88F0-C3C449FF3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strong +ve weight</a:t>
            </a:r>
          </a:p>
        </p:txBody>
      </p:sp>
      <p:sp>
        <p:nvSpPr>
          <p:cNvPr id="40097" name="TextBox 313">
            <a:extLst>
              <a:ext uri="{FF2B5EF4-FFF2-40B4-BE49-F238E27FC236}">
                <a16:creationId xmlns:a16="http://schemas.microsoft.com/office/drawing/2014/main" id="{D3282DFF-FEFC-4A6A-A9FE-33BB0977F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low/zero weight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70D67E-820C-4A95-91A9-88461D39AB20}"/>
              </a:ext>
            </a:extLst>
          </p:cNvPr>
          <p:cNvCxnSpPr>
            <a:stCxn id="4" idx="4"/>
          </p:cNvCxnSpPr>
          <p:nvPr/>
        </p:nvCxnSpPr>
        <p:spPr>
          <a:xfrm>
            <a:off x="4084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1B58006-6334-4CC0-B60D-E2F0A81F1857}"/>
              </a:ext>
            </a:extLst>
          </p:cNvPr>
          <p:cNvSpPr/>
          <p:nvPr/>
        </p:nvSpPr>
        <p:spPr>
          <a:xfrm>
            <a:off x="185738" y="3692525"/>
            <a:ext cx="992187" cy="11588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A7B7B4D-5813-4986-A405-338A5A180774}"/>
              </a:ext>
            </a:extLst>
          </p:cNvPr>
          <p:cNvCxnSpPr/>
          <p:nvPr/>
        </p:nvCxnSpPr>
        <p:spPr>
          <a:xfrm>
            <a:off x="3408363" y="2260600"/>
            <a:ext cx="569912" cy="1323975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902F86C-D307-403C-99BC-A2640BCA6FCE}"/>
              </a:ext>
            </a:extLst>
          </p:cNvPr>
          <p:cNvCxnSpPr/>
          <p:nvPr/>
        </p:nvCxnSpPr>
        <p:spPr>
          <a:xfrm>
            <a:off x="3652838" y="2281238"/>
            <a:ext cx="325437" cy="1303337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1ACDD15-FD89-47D0-B50B-D1CD820C1F67}"/>
              </a:ext>
            </a:extLst>
          </p:cNvPr>
          <p:cNvCxnSpPr>
            <a:endCxn id="4" idx="7"/>
          </p:cNvCxnSpPr>
          <p:nvPr/>
        </p:nvCxnSpPr>
        <p:spPr>
          <a:xfrm flipH="1">
            <a:off x="4335463" y="2270125"/>
            <a:ext cx="901700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2055365-4C36-4E9F-9442-50867F51D0DE}"/>
              </a:ext>
            </a:extLst>
          </p:cNvPr>
          <p:cNvCxnSpPr>
            <a:stCxn id="40058" idx="2"/>
            <a:endCxn id="4" idx="7"/>
          </p:cNvCxnSpPr>
          <p:nvPr/>
        </p:nvCxnSpPr>
        <p:spPr>
          <a:xfrm flipH="1">
            <a:off x="4335463" y="2239963"/>
            <a:ext cx="1243012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CD88EAF-F923-4A84-B5E6-5E14FA0E02C1}"/>
              </a:ext>
            </a:extLst>
          </p:cNvPr>
          <p:cNvCxnSpPr>
            <a:endCxn id="4" idx="7"/>
          </p:cNvCxnSpPr>
          <p:nvPr/>
        </p:nvCxnSpPr>
        <p:spPr>
          <a:xfrm flipH="1">
            <a:off x="4335463" y="2270125"/>
            <a:ext cx="1506537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5100D7B-E38A-4423-8C20-4A738DF01D01}"/>
              </a:ext>
            </a:extLst>
          </p:cNvPr>
          <p:cNvCxnSpPr>
            <a:endCxn id="4" idx="7"/>
          </p:cNvCxnSpPr>
          <p:nvPr/>
        </p:nvCxnSpPr>
        <p:spPr>
          <a:xfrm flipH="1">
            <a:off x="4335463" y="2290763"/>
            <a:ext cx="587375" cy="14017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A647826-393A-43DA-A666-5774CEAD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5" y="101600"/>
            <a:ext cx="7772400" cy="1143000"/>
          </a:xfrm>
        </p:spPr>
        <p:txBody>
          <a:bodyPr/>
          <a:lstStyle/>
          <a:p>
            <a:r>
              <a:rPr lang="en-GB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does this unit detect? </a:t>
            </a:r>
            <a:endParaRPr lang="en-GB" alt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E9DCBC-92D9-40D3-B9C6-8F826FE051BA}"/>
              </a:ext>
            </a:extLst>
          </p:cNvPr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0ADE690-C682-4A3C-A294-E330C4B8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3AB3D0CD-26B4-4F1F-BB33-66121B411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E742E32B-AD0B-49BE-A6C8-356852AB0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3AC26892-F422-4FD2-B690-8B16B372F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4AA22B6B-195B-40E8-BBF1-E042A501F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69" name="Rectangle 8">
            <a:extLst>
              <a:ext uri="{FF2B5EF4-FFF2-40B4-BE49-F238E27FC236}">
                <a16:creationId xmlns:a16="http://schemas.microsoft.com/office/drawing/2014/main" id="{141D00B5-A633-4703-BCD7-AD7C7C97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70" name="Rectangle 9">
            <a:extLst>
              <a:ext uri="{FF2B5EF4-FFF2-40B4-BE49-F238E27FC236}">
                <a16:creationId xmlns:a16="http://schemas.microsoft.com/office/drawing/2014/main" id="{B3EA3D3B-99F8-41C8-B114-7214A3555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71" name="Rectangle 10">
            <a:extLst>
              <a:ext uri="{FF2B5EF4-FFF2-40B4-BE49-F238E27FC236}">
                <a16:creationId xmlns:a16="http://schemas.microsoft.com/office/drawing/2014/main" id="{AE034881-023D-40B1-B655-83A37EBB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72" name="Rectangle 11">
            <a:extLst>
              <a:ext uri="{FF2B5EF4-FFF2-40B4-BE49-F238E27FC236}">
                <a16:creationId xmlns:a16="http://schemas.microsoft.com/office/drawing/2014/main" id="{8D75DCC2-973A-4693-93BF-76089B9EB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73" name="Rectangle 12">
            <a:extLst>
              <a:ext uri="{FF2B5EF4-FFF2-40B4-BE49-F238E27FC236}">
                <a16:creationId xmlns:a16="http://schemas.microsoft.com/office/drawing/2014/main" id="{4B4FD01F-D3A8-4D9B-B04A-849F793AC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74" name="Rectangle 13">
            <a:extLst>
              <a:ext uri="{FF2B5EF4-FFF2-40B4-BE49-F238E27FC236}">
                <a16:creationId xmlns:a16="http://schemas.microsoft.com/office/drawing/2014/main" id="{4744C4DE-5BED-48BE-9E54-B12591704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75" name="Rectangle 14">
            <a:extLst>
              <a:ext uri="{FF2B5EF4-FFF2-40B4-BE49-F238E27FC236}">
                <a16:creationId xmlns:a16="http://schemas.microsoft.com/office/drawing/2014/main" id="{D7979006-D71B-485D-8CB4-CB717B1B6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76" name="Rectangle 15">
            <a:extLst>
              <a:ext uri="{FF2B5EF4-FFF2-40B4-BE49-F238E27FC236}">
                <a16:creationId xmlns:a16="http://schemas.microsoft.com/office/drawing/2014/main" id="{D328B05C-5CCF-4A18-BDD7-43D69F180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77" name="Rectangle 16">
            <a:extLst>
              <a:ext uri="{FF2B5EF4-FFF2-40B4-BE49-F238E27FC236}">
                <a16:creationId xmlns:a16="http://schemas.microsoft.com/office/drawing/2014/main" id="{8E3DD0F6-B0C9-4712-B2C8-6D65390EA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78" name="Rectangle 17">
            <a:extLst>
              <a:ext uri="{FF2B5EF4-FFF2-40B4-BE49-F238E27FC236}">
                <a16:creationId xmlns:a16="http://schemas.microsoft.com/office/drawing/2014/main" id="{0D35A4AB-B2F4-41C8-A396-C973D947D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79" name="Rectangle 18">
            <a:extLst>
              <a:ext uri="{FF2B5EF4-FFF2-40B4-BE49-F238E27FC236}">
                <a16:creationId xmlns:a16="http://schemas.microsoft.com/office/drawing/2014/main" id="{379E73E0-87E9-42F9-BD97-4C840FEDB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80" name="Rectangle 19">
            <a:extLst>
              <a:ext uri="{FF2B5EF4-FFF2-40B4-BE49-F238E27FC236}">
                <a16:creationId xmlns:a16="http://schemas.microsoft.com/office/drawing/2014/main" id="{D5BE19D3-C900-47B1-9C6E-3F3697558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81" name="Rectangle 20">
            <a:extLst>
              <a:ext uri="{FF2B5EF4-FFF2-40B4-BE49-F238E27FC236}">
                <a16:creationId xmlns:a16="http://schemas.microsoft.com/office/drawing/2014/main" id="{34F6E996-41F7-4962-8937-D6286DFE8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82" name="Rectangle 21">
            <a:extLst>
              <a:ext uri="{FF2B5EF4-FFF2-40B4-BE49-F238E27FC236}">
                <a16:creationId xmlns:a16="http://schemas.microsoft.com/office/drawing/2014/main" id="{23001124-2B19-4BB7-98A0-A7F5A456A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83" name="Rectangle 22">
            <a:extLst>
              <a:ext uri="{FF2B5EF4-FFF2-40B4-BE49-F238E27FC236}">
                <a16:creationId xmlns:a16="http://schemas.microsoft.com/office/drawing/2014/main" id="{CE30EC55-484B-48CA-9CDA-5599D1D84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84" name="Rectangle 127">
            <a:extLst>
              <a:ext uri="{FF2B5EF4-FFF2-40B4-BE49-F238E27FC236}">
                <a16:creationId xmlns:a16="http://schemas.microsoft.com/office/drawing/2014/main" id="{6383298B-E113-45C1-B27C-4CEAEB567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85" name="Rectangle 128">
            <a:extLst>
              <a:ext uri="{FF2B5EF4-FFF2-40B4-BE49-F238E27FC236}">
                <a16:creationId xmlns:a16="http://schemas.microsoft.com/office/drawing/2014/main" id="{1218DF37-F87F-4BAA-B2CC-A2C827D3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86" name="Rectangle 129">
            <a:extLst>
              <a:ext uri="{FF2B5EF4-FFF2-40B4-BE49-F238E27FC236}">
                <a16:creationId xmlns:a16="http://schemas.microsoft.com/office/drawing/2014/main" id="{E712C0B1-5686-48CD-BF0A-48CFB85B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87" name="Rectangle 130">
            <a:extLst>
              <a:ext uri="{FF2B5EF4-FFF2-40B4-BE49-F238E27FC236}">
                <a16:creationId xmlns:a16="http://schemas.microsoft.com/office/drawing/2014/main" id="{B6613158-538B-4DD2-BBFD-4D88C2E2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88" name="Rectangle 131">
            <a:extLst>
              <a:ext uri="{FF2B5EF4-FFF2-40B4-BE49-F238E27FC236}">
                <a16:creationId xmlns:a16="http://schemas.microsoft.com/office/drawing/2014/main" id="{D60FBDEF-144D-4DEC-A567-344CB29B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89" name="Rectangle 132">
            <a:extLst>
              <a:ext uri="{FF2B5EF4-FFF2-40B4-BE49-F238E27FC236}">
                <a16:creationId xmlns:a16="http://schemas.microsoft.com/office/drawing/2014/main" id="{0E333945-C317-48B1-8722-EC980E55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90" name="Rectangle 3">
            <a:extLst>
              <a:ext uri="{FF2B5EF4-FFF2-40B4-BE49-F238E27FC236}">
                <a16:creationId xmlns:a16="http://schemas.microsoft.com/office/drawing/2014/main" id="{6D36E98F-0EAB-41F8-8184-79D3F4679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91" name="Rectangle 4">
            <a:extLst>
              <a:ext uri="{FF2B5EF4-FFF2-40B4-BE49-F238E27FC236}">
                <a16:creationId xmlns:a16="http://schemas.microsoft.com/office/drawing/2014/main" id="{8596D95B-DCB6-4C09-850E-C3A46DF1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92" name="Rectangle 6">
            <a:extLst>
              <a:ext uri="{FF2B5EF4-FFF2-40B4-BE49-F238E27FC236}">
                <a16:creationId xmlns:a16="http://schemas.microsoft.com/office/drawing/2014/main" id="{C1CFD39D-987F-4073-A3A8-2DAB945F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93" name="Rectangle 7">
            <a:extLst>
              <a:ext uri="{FF2B5EF4-FFF2-40B4-BE49-F238E27FC236}">
                <a16:creationId xmlns:a16="http://schemas.microsoft.com/office/drawing/2014/main" id="{F895111D-5697-44EC-AE86-1FF8A7383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94" name="Rectangle 8">
            <a:extLst>
              <a:ext uri="{FF2B5EF4-FFF2-40B4-BE49-F238E27FC236}">
                <a16:creationId xmlns:a16="http://schemas.microsoft.com/office/drawing/2014/main" id="{8AD99537-FF4C-408E-96AC-75E0A36C9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95" name="Rectangle 10">
            <a:extLst>
              <a:ext uri="{FF2B5EF4-FFF2-40B4-BE49-F238E27FC236}">
                <a16:creationId xmlns:a16="http://schemas.microsoft.com/office/drawing/2014/main" id="{6F57DA5A-037E-4930-B486-63F4DA385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96" name="Rectangle 11">
            <a:extLst>
              <a:ext uri="{FF2B5EF4-FFF2-40B4-BE49-F238E27FC236}">
                <a16:creationId xmlns:a16="http://schemas.microsoft.com/office/drawing/2014/main" id="{98BC586B-E10F-48D5-8D73-558D7FED8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97" name="Rectangle 12">
            <a:extLst>
              <a:ext uri="{FF2B5EF4-FFF2-40B4-BE49-F238E27FC236}">
                <a16:creationId xmlns:a16="http://schemas.microsoft.com/office/drawing/2014/main" id="{E0F1FF7B-7EBE-4B2F-9D76-E5989B51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98" name="Rectangle 14">
            <a:extLst>
              <a:ext uri="{FF2B5EF4-FFF2-40B4-BE49-F238E27FC236}">
                <a16:creationId xmlns:a16="http://schemas.microsoft.com/office/drawing/2014/main" id="{E1C3C13F-138C-47D0-8B11-F19A3CA98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0999" name="Rectangle 15">
            <a:extLst>
              <a:ext uri="{FF2B5EF4-FFF2-40B4-BE49-F238E27FC236}">
                <a16:creationId xmlns:a16="http://schemas.microsoft.com/office/drawing/2014/main" id="{7966FDAC-B0D3-416D-B4F9-909F9D764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00" name="Rectangle 16">
            <a:extLst>
              <a:ext uri="{FF2B5EF4-FFF2-40B4-BE49-F238E27FC236}">
                <a16:creationId xmlns:a16="http://schemas.microsoft.com/office/drawing/2014/main" id="{D2F0869B-BB83-4B37-897D-7BBF5A7E3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01" name="Rectangle 18">
            <a:extLst>
              <a:ext uri="{FF2B5EF4-FFF2-40B4-BE49-F238E27FC236}">
                <a16:creationId xmlns:a16="http://schemas.microsoft.com/office/drawing/2014/main" id="{594E9E60-63C0-4764-A0B7-F965A7E71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02" name="Rectangle 19">
            <a:extLst>
              <a:ext uri="{FF2B5EF4-FFF2-40B4-BE49-F238E27FC236}">
                <a16:creationId xmlns:a16="http://schemas.microsoft.com/office/drawing/2014/main" id="{D52D92D7-4B7F-4628-8084-A768E5E10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03" name="Rectangle 20">
            <a:extLst>
              <a:ext uri="{FF2B5EF4-FFF2-40B4-BE49-F238E27FC236}">
                <a16:creationId xmlns:a16="http://schemas.microsoft.com/office/drawing/2014/main" id="{DB4324A0-3791-471B-BBBE-B69242DB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04" name="Rectangle 22">
            <a:extLst>
              <a:ext uri="{FF2B5EF4-FFF2-40B4-BE49-F238E27FC236}">
                <a16:creationId xmlns:a16="http://schemas.microsoft.com/office/drawing/2014/main" id="{700F6A88-D9D2-4E77-A40E-718007A5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05" name="Rectangle 127">
            <a:extLst>
              <a:ext uri="{FF2B5EF4-FFF2-40B4-BE49-F238E27FC236}">
                <a16:creationId xmlns:a16="http://schemas.microsoft.com/office/drawing/2014/main" id="{2EBE8AF5-75BD-41D2-B7B6-8EB32CCB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06" name="Rectangle 128">
            <a:extLst>
              <a:ext uri="{FF2B5EF4-FFF2-40B4-BE49-F238E27FC236}">
                <a16:creationId xmlns:a16="http://schemas.microsoft.com/office/drawing/2014/main" id="{C82E481A-639D-4B8B-BDBE-7F8E370BF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07" name="Rectangle 129">
            <a:extLst>
              <a:ext uri="{FF2B5EF4-FFF2-40B4-BE49-F238E27FC236}">
                <a16:creationId xmlns:a16="http://schemas.microsoft.com/office/drawing/2014/main" id="{42CAE73B-C6F5-42F2-B028-C1DACF87E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08" name="Rectangle 130">
            <a:extLst>
              <a:ext uri="{FF2B5EF4-FFF2-40B4-BE49-F238E27FC236}">
                <a16:creationId xmlns:a16="http://schemas.microsoft.com/office/drawing/2014/main" id="{2450D5FE-FFE1-4B95-80F3-52343675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09" name="Rectangle 131">
            <a:extLst>
              <a:ext uri="{FF2B5EF4-FFF2-40B4-BE49-F238E27FC236}">
                <a16:creationId xmlns:a16="http://schemas.microsoft.com/office/drawing/2014/main" id="{7373DEB5-D847-486B-B85B-A873355E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10" name="Rectangle 132">
            <a:extLst>
              <a:ext uri="{FF2B5EF4-FFF2-40B4-BE49-F238E27FC236}">
                <a16:creationId xmlns:a16="http://schemas.microsoft.com/office/drawing/2014/main" id="{812A2FD8-A272-4802-9366-7A80B4B9A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11" name="Rectangle 3">
            <a:extLst>
              <a:ext uri="{FF2B5EF4-FFF2-40B4-BE49-F238E27FC236}">
                <a16:creationId xmlns:a16="http://schemas.microsoft.com/office/drawing/2014/main" id="{426653BD-48AD-47EA-8D4C-E81C3491E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12" name="Rectangle 4">
            <a:extLst>
              <a:ext uri="{FF2B5EF4-FFF2-40B4-BE49-F238E27FC236}">
                <a16:creationId xmlns:a16="http://schemas.microsoft.com/office/drawing/2014/main" id="{9D421B7C-EE74-46C8-ADA9-FE322DE93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13" name="Rectangle 5">
            <a:extLst>
              <a:ext uri="{FF2B5EF4-FFF2-40B4-BE49-F238E27FC236}">
                <a16:creationId xmlns:a16="http://schemas.microsoft.com/office/drawing/2014/main" id="{EA40BC53-B60D-4202-868B-727EE269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14" name="Rectangle 6">
            <a:extLst>
              <a:ext uri="{FF2B5EF4-FFF2-40B4-BE49-F238E27FC236}">
                <a16:creationId xmlns:a16="http://schemas.microsoft.com/office/drawing/2014/main" id="{4F704820-B30C-4D2E-8314-14AFF6A26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15" name="Rectangle 7">
            <a:extLst>
              <a:ext uri="{FF2B5EF4-FFF2-40B4-BE49-F238E27FC236}">
                <a16:creationId xmlns:a16="http://schemas.microsoft.com/office/drawing/2014/main" id="{9F64CE5A-928E-4493-A5BC-318CB45AB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16" name="Rectangle 8">
            <a:extLst>
              <a:ext uri="{FF2B5EF4-FFF2-40B4-BE49-F238E27FC236}">
                <a16:creationId xmlns:a16="http://schemas.microsoft.com/office/drawing/2014/main" id="{6AEBA424-A3FE-44FB-9E2B-4BA96BF8D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17" name="Rectangle 9">
            <a:extLst>
              <a:ext uri="{FF2B5EF4-FFF2-40B4-BE49-F238E27FC236}">
                <a16:creationId xmlns:a16="http://schemas.microsoft.com/office/drawing/2014/main" id="{15F4025E-2897-4072-8A75-0DF6A98B8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18" name="Rectangle 10">
            <a:extLst>
              <a:ext uri="{FF2B5EF4-FFF2-40B4-BE49-F238E27FC236}">
                <a16:creationId xmlns:a16="http://schemas.microsoft.com/office/drawing/2014/main" id="{A84CE74F-DC23-4913-B85D-053EEA8F6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19" name="Rectangle 11">
            <a:extLst>
              <a:ext uri="{FF2B5EF4-FFF2-40B4-BE49-F238E27FC236}">
                <a16:creationId xmlns:a16="http://schemas.microsoft.com/office/drawing/2014/main" id="{B250A0B6-4128-42DF-BF39-D19070AC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20" name="Rectangle 12">
            <a:extLst>
              <a:ext uri="{FF2B5EF4-FFF2-40B4-BE49-F238E27FC236}">
                <a16:creationId xmlns:a16="http://schemas.microsoft.com/office/drawing/2014/main" id="{6A09963B-5DF0-49A2-AC6E-1F00759B3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21" name="Rectangle 13">
            <a:extLst>
              <a:ext uri="{FF2B5EF4-FFF2-40B4-BE49-F238E27FC236}">
                <a16:creationId xmlns:a16="http://schemas.microsoft.com/office/drawing/2014/main" id="{326EF931-DD53-4D7F-8C1F-7F99E1E79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22" name="Rectangle 14">
            <a:extLst>
              <a:ext uri="{FF2B5EF4-FFF2-40B4-BE49-F238E27FC236}">
                <a16:creationId xmlns:a16="http://schemas.microsoft.com/office/drawing/2014/main" id="{A9E86F4A-0EEC-4392-B254-FCA594E35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23" name="Rectangle 15">
            <a:extLst>
              <a:ext uri="{FF2B5EF4-FFF2-40B4-BE49-F238E27FC236}">
                <a16:creationId xmlns:a16="http://schemas.microsoft.com/office/drawing/2014/main" id="{18A3B179-99A3-4DB4-A025-16646FEE8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24" name="Rectangle 16">
            <a:extLst>
              <a:ext uri="{FF2B5EF4-FFF2-40B4-BE49-F238E27FC236}">
                <a16:creationId xmlns:a16="http://schemas.microsoft.com/office/drawing/2014/main" id="{517011BD-ECC4-4DA4-BDF4-0505B5724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25" name="Rectangle 17">
            <a:extLst>
              <a:ext uri="{FF2B5EF4-FFF2-40B4-BE49-F238E27FC236}">
                <a16:creationId xmlns:a16="http://schemas.microsoft.com/office/drawing/2014/main" id="{DB9221B7-47DD-4615-9EB2-07F58BA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26" name="Rectangle 18">
            <a:extLst>
              <a:ext uri="{FF2B5EF4-FFF2-40B4-BE49-F238E27FC236}">
                <a16:creationId xmlns:a16="http://schemas.microsoft.com/office/drawing/2014/main" id="{FD0A3749-F855-416C-B9D7-C301E112B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27" name="Rectangle 127">
            <a:extLst>
              <a:ext uri="{FF2B5EF4-FFF2-40B4-BE49-F238E27FC236}">
                <a16:creationId xmlns:a16="http://schemas.microsoft.com/office/drawing/2014/main" id="{FB8F02BB-19CD-461F-9654-D42E8604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28" name="Rectangle 128">
            <a:extLst>
              <a:ext uri="{FF2B5EF4-FFF2-40B4-BE49-F238E27FC236}">
                <a16:creationId xmlns:a16="http://schemas.microsoft.com/office/drawing/2014/main" id="{A0FDF5F8-5177-4C83-AB1B-EB68E4F80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29" name="Rectangle 129">
            <a:extLst>
              <a:ext uri="{FF2B5EF4-FFF2-40B4-BE49-F238E27FC236}">
                <a16:creationId xmlns:a16="http://schemas.microsoft.com/office/drawing/2014/main" id="{3B877570-9538-490F-9F2A-1F0C528E3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30" name="Rectangle 130">
            <a:extLst>
              <a:ext uri="{FF2B5EF4-FFF2-40B4-BE49-F238E27FC236}">
                <a16:creationId xmlns:a16="http://schemas.microsoft.com/office/drawing/2014/main" id="{AD1239CE-7C82-4B27-9DE0-CFAA6C916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31" name="Rectangle 131">
            <a:extLst>
              <a:ext uri="{FF2B5EF4-FFF2-40B4-BE49-F238E27FC236}">
                <a16:creationId xmlns:a16="http://schemas.microsoft.com/office/drawing/2014/main" id="{536CADC9-908C-4311-BABD-B1CC25E9A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32" name="Rectangle 3">
            <a:extLst>
              <a:ext uri="{FF2B5EF4-FFF2-40B4-BE49-F238E27FC236}">
                <a16:creationId xmlns:a16="http://schemas.microsoft.com/office/drawing/2014/main" id="{EAC0F1D1-8650-41DB-B766-5C710425A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33" name="Rectangle 4">
            <a:extLst>
              <a:ext uri="{FF2B5EF4-FFF2-40B4-BE49-F238E27FC236}">
                <a16:creationId xmlns:a16="http://schemas.microsoft.com/office/drawing/2014/main" id="{69FC81A4-05A5-4FC0-B3E9-8D9E68CB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34" name="Rectangle 6">
            <a:extLst>
              <a:ext uri="{FF2B5EF4-FFF2-40B4-BE49-F238E27FC236}">
                <a16:creationId xmlns:a16="http://schemas.microsoft.com/office/drawing/2014/main" id="{9E4E59A5-7657-4573-B4BA-752B5CEA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35" name="Rectangle 7">
            <a:extLst>
              <a:ext uri="{FF2B5EF4-FFF2-40B4-BE49-F238E27FC236}">
                <a16:creationId xmlns:a16="http://schemas.microsoft.com/office/drawing/2014/main" id="{22B568B8-7150-4CF9-9F57-9F0CC7EA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36" name="Rectangle 8">
            <a:extLst>
              <a:ext uri="{FF2B5EF4-FFF2-40B4-BE49-F238E27FC236}">
                <a16:creationId xmlns:a16="http://schemas.microsoft.com/office/drawing/2014/main" id="{0323B273-D871-44AB-974D-D209B944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37" name="Rectangle 10">
            <a:extLst>
              <a:ext uri="{FF2B5EF4-FFF2-40B4-BE49-F238E27FC236}">
                <a16:creationId xmlns:a16="http://schemas.microsoft.com/office/drawing/2014/main" id="{A5F2CD09-49B0-4A45-A103-91B269C1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38" name="Rectangle 11">
            <a:extLst>
              <a:ext uri="{FF2B5EF4-FFF2-40B4-BE49-F238E27FC236}">
                <a16:creationId xmlns:a16="http://schemas.microsoft.com/office/drawing/2014/main" id="{1A3C88D0-BD74-4EE5-88F8-8981158BE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39" name="Rectangle 12">
            <a:extLst>
              <a:ext uri="{FF2B5EF4-FFF2-40B4-BE49-F238E27FC236}">
                <a16:creationId xmlns:a16="http://schemas.microsoft.com/office/drawing/2014/main" id="{A4CF6D6C-5CB5-441B-9CC4-962A6EA16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40" name="Rectangle 14">
            <a:extLst>
              <a:ext uri="{FF2B5EF4-FFF2-40B4-BE49-F238E27FC236}">
                <a16:creationId xmlns:a16="http://schemas.microsoft.com/office/drawing/2014/main" id="{8A1D3FC1-8173-43E4-8794-1117A2875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41" name="Rectangle 15">
            <a:extLst>
              <a:ext uri="{FF2B5EF4-FFF2-40B4-BE49-F238E27FC236}">
                <a16:creationId xmlns:a16="http://schemas.microsoft.com/office/drawing/2014/main" id="{43F36EB3-E275-468F-B724-BB1737FB7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42" name="Rectangle 16">
            <a:extLst>
              <a:ext uri="{FF2B5EF4-FFF2-40B4-BE49-F238E27FC236}">
                <a16:creationId xmlns:a16="http://schemas.microsoft.com/office/drawing/2014/main" id="{63539609-68A6-41C7-AAE8-F96B55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43" name="Rectangle 18">
            <a:extLst>
              <a:ext uri="{FF2B5EF4-FFF2-40B4-BE49-F238E27FC236}">
                <a16:creationId xmlns:a16="http://schemas.microsoft.com/office/drawing/2014/main" id="{FE432F47-EA3E-4C43-B8A4-99DC30123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44" name="Rectangle 127">
            <a:extLst>
              <a:ext uri="{FF2B5EF4-FFF2-40B4-BE49-F238E27FC236}">
                <a16:creationId xmlns:a16="http://schemas.microsoft.com/office/drawing/2014/main" id="{5EF5A807-0CBE-4D80-A4E1-DFC84665E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45" name="Rectangle 128">
            <a:extLst>
              <a:ext uri="{FF2B5EF4-FFF2-40B4-BE49-F238E27FC236}">
                <a16:creationId xmlns:a16="http://schemas.microsoft.com/office/drawing/2014/main" id="{A5705079-5E00-46CD-A413-688F5468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46" name="Rectangle 129">
            <a:extLst>
              <a:ext uri="{FF2B5EF4-FFF2-40B4-BE49-F238E27FC236}">
                <a16:creationId xmlns:a16="http://schemas.microsoft.com/office/drawing/2014/main" id="{34F802EB-DBC9-41E2-A4DA-983C9E2E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47" name="Rectangle 130">
            <a:extLst>
              <a:ext uri="{FF2B5EF4-FFF2-40B4-BE49-F238E27FC236}">
                <a16:creationId xmlns:a16="http://schemas.microsoft.com/office/drawing/2014/main" id="{1FF812B7-61D2-4CB7-AB5C-77F8FC2D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48" name="Rectangle 131">
            <a:extLst>
              <a:ext uri="{FF2B5EF4-FFF2-40B4-BE49-F238E27FC236}">
                <a16:creationId xmlns:a16="http://schemas.microsoft.com/office/drawing/2014/main" id="{A6B0D712-2730-4069-9C18-2DC7A1E2B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49" name="Rectangle 11">
            <a:extLst>
              <a:ext uri="{FF2B5EF4-FFF2-40B4-BE49-F238E27FC236}">
                <a16:creationId xmlns:a16="http://schemas.microsoft.com/office/drawing/2014/main" id="{66DC3358-0682-4373-B58F-7C2E359F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50" name="Rectangle 11">
            <a:extLst>
              <a:ext uri="{FF2B5EF4-FFF2-40B4-BE49-F238E27FC236}">
                <a16:creationId xmlns:a16="http://schemas.microsoft.com/office/drawing/2014/main" id="{A792ADE5-D799-4B9B-97D6-3748C6E87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51" name="Rectangle 22">
            <a:extLst>
              <a:ext uri="{FF2B5EF4-FFF2-40B4-BE49-F238E27FC236}">
                <a16:creationId xmlns:a16="http://schemas.microsoft.com/office/drawing/2014/main" id="{AB5537DE-9459-43D6-B0E4-F4BD3F47D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52" name="Rectangle 21">
            <a:extLst>
              <a:ext uri="{FF2B5EF4-FFF2-40B4-BE49-F238E27FC236}">
                <a16:creationId xmlns:a16="http://schemas.microsoft.com/office/drawing/2014/main" id="{DE449DFE-B124-4700-849D-03765D5EC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53" name="Rectangle 21">
            <a:extLst>
              <a:ext uri="{FF2B5EF4-FFF2-40B4-BE49-F238E27FC236}">
                <a16:creationId xmlns:a16="http://schemas.microsoft.com/office/drawing/2014/main" id="{9283C6FE-D140-4031-A47A-3CF89ADF7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54" name="Rectangle 15">
            <a:extLst>
              <a:ext uri="{FF2B5EF4-FFF2-40B4-BE49-F238E27FC236}">
                <a16:creationId xmlns:a16="http://schemas.microsoft.com/office/drawing/2014/main" id="{439C4B7F-F412-4B1C-AC72-83D21279B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55" name="Rectangle 16">
            <a:extLst>
              <a:ext uri="{FF2B5EF4-FFF2-40B4-BE49-F238E27FC236}">
                <a16:creationId xmlns:a16="http://schemas.microsoft.com/office/drawing/2014/main" id="{A8112AB4-A0DF-4DDE-B3F0-959DE3FF0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56" name="Rectangle 16">
            <a:extLst>
              <a:ext uri="{FF2B5EF4-FFF2-40B4-BE49-F238E27FC236}">
                <a16:creationId xmlns:a16="http://schemas.microsoft.com/office/drawing/2014/main" id="{EDC8B1D3-AD0D-4235-90F0-C9FCAEFD8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57" name="Rectangle 131">
            <a:extLst>
              <a:ext uri="{FF2B5EF4-FFF2-40B4-BE49-F238E27FC236}">
                <a16:creationId xmlns:a16="http://schemas.microsoft.com/office/drawing/2014/main" id="{1202659F-5131-4DE0-9093-E83648A5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58" name="Rectangle 3">
            <a:extLst>
              <a:ext uri="{FF2B5EF4-FFF2-40B4-BE49-F238E27FC236}">
                <a16:creationId xmlns:a16="http://schemas.microsoft.com/office/drawing/2014/main" id="{8496B50C-04FD-40E6-BBAE-5FF7BDA03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59" name="Rectangle 4">
            <a:extLst>
              <a:ext uri="{FF2B5EF4-FFF2-40B4-BE49-F238E27FC236}">
                <a16:creationId xmlns:a16="http://schemas.microsoft.com/office/drawing/2014/main" id="{9A02ADC3-E601-4EAD-B9D0-CB0D07F7A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60" name="Rectangle 5">
            <a:extLst>
              <a:ext uri="{FF2B5EF4-FFF2-40B4-BE49-F238E27FC236}">
                <a16:creationId xmlns:a16="http://schemas.microsoft.com/office/drawing/2014/main" id="{55D5C858-6CE8-4F35-A1F7-A0D46C1B3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61" name="Rectangle 6">
            <a:extLst>
              <a:ext uri="{FF2B5EF4-FFF2-40B4-BE49-F238E27FC236}">
                <a16:creationId xmlns:a16="http://schemas.microsoft.com/office/drawing/2014/main" id="{83FF7DB4-88A0-4E7B-848B-187F50917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62" name="Rectangle 129">
            <a:extLst>
              <a:ext uri="{FF2B5EF4-FFF2-40B4-BE49-F238E27FC236}">
                <a16:creationId xmlns:a16="http://schemas.microsoft.com/office/drawing/2014/main" id="{5787471E-60D1-4F13-8014-C45A6D88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63" name="Rectangle 3">
            <a:extLst>
              <a:ext uri="{FF2B5EF4-FFF2-40B4-BE49-F238E27FC236}">
                <a16:creationId xmlns:a16="http://schemas.microsoft.com/office/drawing/2014/main" id="{1A335804-8725-44E1-9ECF-C20337667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64" name="Rectangle 4">
            <a:extLst>
              <a:ext uri="{FF2B5EF4-FFF2-40B4-BE49-F238E27FC236}">
                <a16:creationId xmlns:a16="http://schemas.microsoft.com/office/drawing/2014/main" id="{F459326F-5CBE-4F1D-A3C4-3C8C75426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65" name="Rectangle 6">
            <a:extLst>
              <a:ext uri="{FF2B5EF4-FFF2-40B4-BE49-F238E27FC236}">
                <a16:creationId xmlns:a16="http://schemas.microsoft.com/office/drawing/2014/main" id="{2999E042-A8D1-4B34-9689-C45D2C23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66" name="Rectangle 129">
            <a:extLst>
              <a:ext uri="{FF2B5EF4-FFF2-40B4-BE49-F238E27FC236}">
                <a16:creationId xmlns:a16="http://schemas.microsoft.com/office/drawing/2014/main" id="{D9BE60D9-B5E2-4449-9232-D1B345FD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67" name="Rectangle 11">
            <a:extLst>
              <a:ext uri="{FF2B5EF4-FFF2-40B4-BE49-F238E27FC236}">
                <a16:creationId xmlns:a16="http://schemas.microsoft.com/office/drawing/2014/main" id="{6E9AEC45-39E9-4EEE-AB66-FC01AA47F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68" name="Rectangle 7">
            <a:extLst>
              <a:ext uri="{FF2B5EF4-FFF2-40B4-BE49-F238E27FC236}">
                <a16:creationId xmlns:a16="http://schemas.microsoft.com/office/drawing/2014/main" id="{EE59BAF3-E0C2-4DFE-ABE7-722260DA9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69" name="Rectangle 8">
            <a:extLst>
              <a:ext uri="{FF2B5EF4-FFF2-40B4-BE49-F238E27FC236}">
                <a16:creationId xmlns:a16="http://schemas.microsoft.com/office/drawing/2014/main" id="{5E432A92-6167-498F-9D8A-BCB0EDA7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70" name="Rectangle 9">
            <a:extLst>
              <a:ext uri="{FF2B5EF4-FFF2-40B4-BE49-F238E27FC236}">
                <a16:creationId xmlns:a16="http://schemas.microsoft.com/office/drawing/2014/main" id="{06EA50E7-C960-4973-87A4-BC55258DE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71" name="Rectangle 10">
            <a:extLst>
              <a:ext uri="{FF2B5EF4-FFF2-40B4-BE49-F238E27FC236}">
                <a16:creationId xmlns:a16="http://schemas.microsoft.com/office/drawing/2014/main" id="{F8E3387E-0D1C-44DF-9503-4A15EE25D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72" name="Rectangle 127">
            <a:extLst>
              <a:ext uri="{FF2B5EF4-FFF2-40B4-BE49-F238E27FC236}">
                <a16:creationId xmlns:a16="http://schemas.microsoft.com/office/drawing/2014/main" id="{E77A8524-E6BF-47A4-B886-2273ED84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73" name="Rectangle 128">
            <a:extLst>
              <a:ext uri="{FF2B5EF4-FFF2-40B4-BE49-F238E27FC236}">
                <a16:creationId xmlns:a16="http://schemas.microsoft.com/office/drawing/2014/main" id="{677026FE-096F-4FB4-91E7-F73893B3E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74" name="Rectangle 7">
            <a:extLst>
              <a:ext uri="{FF2B5EF4-FFF2-40B4-BE49-F238E27FC236}">
                <a16:creationId xmlns:a16="http://schemas.microsoft.com/office/drawing/2014/main" id="{D4664E6B-BA2B-4B52-8318-7297704A9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75" name="Rectangle 8">
            <a:extLst>
              <a:ext uri="{FF2B5EF4-FFF2-40B4-BE49-F238E27FC236}">
                <a16:creationId xmlns:a16="http://schemas.microsoft.com/office/drawing/2014/main" id="{2802B8CF-4134-42B0-B444-B8FC2009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76" name="Rectangle 10">
            <a:extLst>
              <a:ext uri="{FF2B5EF4-FFF2-40B4-BE49-F238E27FC236}">
                <a16:creationId xmlns:a16="http://schemas.microsoft.com/office/drawing/2014/main" id="{48669796-BE29-49C2-ADEA-48A258C7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77" name="Rectangle 127">
            <a:extLst>
              <a:ext uri="{FF2B5EF4-FFF2-40B4-BE49-F238E27FC236}">
                <a16:creationId xmlns:a16="http://schemas.microsoft.com/office/drawing/2014/main" id="{0D9B94FF-3246-472F-A995-E7C87EBA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78" name="Rectangle 11">
            <a:extLst>
              <a:ext uri="{FF2B5EF4-FFF2-40B4-BE49-F238E27FC236}">
                <a16:creationId xmlns:a16="http://schemas.microsoft.com/office/drawing/2014/main" id="{EC47AEFB-E349-4164-B152-5BCF6F6F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79" name="Rectangle 11">
            <a:extLst>
              <a:ext uri="{FF2B5EF4-FFF2-40B4-BE49-F238E27FC236}">
                <a16:creationId xmlns:a16="http://schemas.microsoft.com/office/drawing/2014/main" id="{05FE3AA8-C1F7-473A-B266-5E41887FD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80" name="Rectangle 12">
            <a:extLst>
              <a:ext uri="{FF2B5EF4-FFF2-40B4-BE49-F238E27FC236}">
                <a16:creationId xmlns:a16="http://schemas.microsoft.com/office/drawing/2014/main" id="{98CD080D-59EF-4E99-B505-F30061D1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81" name="Rectangle 13">
            <a:extLst>
              <a:ext uri="{FF2B5EF4-FFF2-40B4-BE49-F238E27FC236}">
                <a16:creationId xmlns:a16="http://schemas.microsoft.com/office/drawing/2014/main" id="{D060B0C0-2615-4A86-AA21-D7A5ADFD5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82" name="Rectangle 14">
            <a:extLst>
              <a:ext uri="{FF2B5EF4-FFF2-40B4-BE49-F238E27FC236}">
                <a16:creationId xmlns:a16="http://schemas.microsoft.com/office/drawing/2014/main" id="{CDCA6CE3-6B34-4414-BD23-E476F0B36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83" name="Rectangle 130">
            <a:extLst>
              <a:ext uri="{FF2B5EF4-FFF2-40B4-BE49-F238E27FC236}">
                <a16:creationId xmlns:a16="http://schemas.microsoft.com/office/drawing/2014/main" id="{0086C851-35B8-4A1F-B884-AC474D7CC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84" name="Rectangle 11">
            <a:extLst>
              <a:ext uri="{FF2B5EF4-FFF2-40B4-BE49-F238E27FC236}">
                <a16:creationId xmlns:a16="http://schemas.microsoft.com/office/drawing/2014/main" id="{62E234C8-590F-4BAF-8F28-3A40C6EF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85" name="Rectangle 12">
            <a:extLst>
              <a:ext uri="{FF2B5EF4-FFF2-40B4-BE49-F238E27FC236}">
                <a16:creationId xmlns:a16="http://schemas.microsoft.com/office/drawing/2014/main" id="{F23E87A5-55D1-4A0A-8248-A8C95B1FD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86" name="Rectangle 14">
            <a:extLst>
              <a:ext uri="{FF2B5EF4-FFF2-40B4-BE49-F238E27FC236}">
                <a16:creationId xmlns:a16="http://schemas.microsoft.com/office/drawing/2014/main" id="{98FC6735-12FA-4D59-AF8E-F8A3B407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87" name="Rectangle 130">
            <a:extLst>
              <a:ext uri="{FF2B5EF4-FFF2-40B4-BE49-F238E27FC236}">
                <a16:creationId xmlns:a16="http://schemas.microsoft.com/office/drawing/2014/main" id="{0B03B24F-F753-42C0-B1E0-AEF8D2204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88" name="Rectangle 15">
            <a:extLst>
              <a:ext uri="{FF2B5EF4-FFF2-40B4-BE49-F238E27FC236}">
                <a16:creationId xmlns:a16="http://schemas.microsoft.com/office/drawing/2014/main" id="{899B8CCA-497D-4BFE-9C84-AA8F65149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89" name="Rectangle 16">
            <a:extLst>
              <a:ext uri="{FF2B5EF4-FFF2-40B4-BE49-F238E27FC236}">
                <a16:creationId xmlns:a16="http://schemas.microsoft.com/office/drawing/2014/main" id="{226DE154-FD5A-45B1-AE2C-B38ED8FBD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90" name="Rectangle 17">
            <a:extLst>
              <a:ext uri="{FF2B5EF4-FFF2-40B4-BE49-F238E27FC236}">
                <a16:creationId xmlns:a16="http://schemas.microsoft.com/office/drawing/2014/main" id="{38B7B310-316D-43C2-A980-0B0F078EC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91" name="Rectangle 18">
            <a:extLst>
              <a:ext uri="{FF2B5EF4-FFF2-40B4-BE49-F238E27FC236}">
                <a16:creationId xmlns:a16="http://schemas.microsoft.com/office/drawing/2014/main" id="{D4EE1505-FBB9-4C6B-9B5D-F9F4D7A5B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92" name="Rectangle 131">
            <a:extLst>
              <a:ext uri="{FF2B5EF4-FFF2-40B4-BE49-F238E27FC236}">
                <a16:creationId xmlns:a16="http://schemas.microsoft.com/office/drawing/2014/main" id="{EC1C2929-8932-4734-9087-FB4FE9E1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93" name="Rectangle 130">
            <a:extLst>
              <a:ext uri="{FF2B5EF4-FFF2-40B4-BE49-F238E27FC236}">
                <a16:creationId xmlns:a16="http://schemas.microsoft.com/office/drawing/2014/main" id="{4CA7465A-CDC8-471D-A486-29ADFA2F8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sp>
        <p:nvSpPr>
          <p:cNvPr id="41094" name="TextBox 7">
            <a:extLst>
              <a:ext uri="{FF2B5EF4-FFF2-40B4-BE49-F238E27FC236}">
                <a16:creationId xmlns:a16="http://schemas.microsoft.com/office/drawing/2014/main" id="{F033DB6B-14DD-4E87-9BE6-39E4993D7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…</a:t>
            </a:r>
          </a:p>
        </p:txBody>
      </p:sp>
      <p:sp>
        <p:nvSpPr>
          <p:cNvPr id="41095" name="TextBox 261">
            <a:extLst>
              <a:ext uri="{FF2B5EF4-FFF2-40B4-BE49-F238E27FC236}">
                <a16:creationId xmlns:a16="http://schemas.microsoft.com/office/drawing/2014/main" id="{B26654F0-80CF-4B3E-99FC-2D24F4257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1</a:t>
            </a:r>
          </a:p>
        </p:txBody>
      </p:sp>
      <p:sp>
        <p:nvSpPr>
          <p:cNvPr id="41096" name="TextBox 262">
            <a:extLst>
              <a:ext uri="{FF2B5EF4-FFF2-40B4-BE49-F238E27FC236}">
                <a16:creationId xmlns:a16="http://schemas.microsoft.com/office/drawing/2014/main" id="{DA342256-40AE-4FE0-9190-756F27712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63</a:t>
            </a:r>
          </a:p>
        </p:txBody>
      </p:sp>
      <p:sp>
        <p:nvSpPr>
          <p:cNvPr id="41097" name="TextBox 263">
            <a:extLst>
              <a:ext uri="{FF2B5EF4-FFF2-40B4-BE49-F238E27FC236}">
                <a16:creationId xmlns:a16="http://schemas.microsoft.com/office/drawing/2014/main" id="{864F6A6A-F069-49BB-ABB3-CCB669EBC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400175"/>
            <a:ext cx="8570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 </a:t>
            </a:r>
            <a:r>
              <a:rPr lang="en-GB" altLang="en-US" sz="2400"/>
              <a:t>1                5                10                 15                20                25 </a:t>
            </a:r>
            <a:r>
              <a:rPr lang="en-GB" altLang="en-US" sz="2400" b="1"/>
              <a:t> …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27E3D6-20B9-47C7-8D97-D1B368346F75}"/>
              </a:ext>
            </a:extLst>
          </p:cNvPr>
          <p:cNvCxnSpPr>
            <a:stCxn id="41058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5B2B718D-CC04-4A20-A63E-579CC6F5E200}"/>
              </a:ext>
            </a:extLst>
          </p:cNvPr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5BEFF3E-4C03-4A6C-89F5-CD890D4D1919}"/>
              </a:ext>
            </a:extLst>
          </p:cNvPr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B511DB2-B605-449F-B137-A5B36B6E3A91}"/>
              </a:ext>
            </a:extLst>
          </p:cNvPr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12352DB6-94D3-4AA3-9049-5727F294BA03}"/>
              </a:ext>
            </a:extLst>
          </p:cNvPr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1FF00A4-8447-432F-9F46-9FEE0DC340D2}"/>
              </a:ext>
            </a:extLst>
          </p:cNvPr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5F6D113-A548-4EBD-B547-ED7AAA0716E6}"/>
              </a:ext>
            </a:extLst>
          </p:cNvPr>
          <p:cNvCxnSpPr>
            <a:stCxn id="41064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1239A99-9EFD-47D0-9626-8A3391D6765E}"/>
              </a:ext>
            </a:extLst>
          </p:cNvPr>
          <p:cNvCxnSpPr>
            <a:stCxn id="41068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D1631F8-3022-4B5D-B5E5-47DE161B2AFF}"/>
              </a:ext>
            </a:extLst>
          </p:cNvPr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C3B1C881-2EB0-4D7A-8A6F-0862A83B5836}"/>
              </a:ext>
            </a:extLst>
          </p:cNvPr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58FC4425-7156-42BA-A3FB-A24AA08A12F9}"/>
              </a:ext>
            </a:extLst>
          </p:cNvPr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A7BAB9F-B106-415A-9425-6ED71E46DB20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20534A8E-1C17-4526-93B1-972EE1153559}"/>
              </a:ext>
            </a:extLst>
          </p:cNvPr>
          <p:cNvCxnSpPr>
            <a:stCxn id="41084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4271902E-3F87-42E0-8BD5-ABDBDE86BA78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04FE0BD1-4A91-4644-B072-43721920404C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F6A28212-F23A-462E-8431-F441AC3481E8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8C29739-CC77-4CED-BED3-F54ED5F982FD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BA43BCA7-7ABE-48ED-8B82-C2D6763F8275}"/>
              </a:ext>
            </a:extLst>
          </p:cNvPr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93370DB4-8E29-4493-8CF0-0130D0ED27A6}"/>
              </a:ext>
            </a:extLst>
          </p:cNvPr>
          <p:cNvCxnSpPr>
            <a:stCxn id="41090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EED40158-0830-4AFD-93F9-18041FF60276}"/>
              </a:ext>
            </a:extLst>
          </p:cNvPr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93DD9B2B-A784-422E-A593-7BA9FD4E3F8D}"/>
              </a:ext>
            </a:extLst>
          </p:cNvPr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F5898975-6642-4C95-B887-781C576C94AA}"/>
              </a:ext>
            </a:extLst>
          </p:cNvPr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20" name="TextBox 310">
            <a:extLst>
              <a:ext uri="{FF2B5EF4-FFF2-40B4-BE49-F238E27FC236}">
                <a16:creationId xmlns:a16="http://schemas.microsoft.com/office/drawing/2014/main" id="{A70CC7B9-769B-4392-907D-BF6A32546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strong +ve weight</a:t>
            </a:r>
          </a:p>
        </p:txBody>
      </p:sp>
      <p:sp>
        <p:nvSpPr>
          <p:cNvPr id="41121" name="TextBox 313">
            <a:extLst>
              <a:ext uri="{FF2B5EF4-FFF2-40B4-BE49-F238E27FC236}">
                <a16:creationId xmlns:a16="http://schemas.microsoft.com/office/drawing/2014/main" id="{42C3C2AE-5485-43E6-A6FC-F6E105FC7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low/zero weight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23C89-BE6F-47F8-9116-169FA3300D05}"/>
              </a:ext>
            </a:extLst>
          </p:cNvPr>
          <p:cNvCxnSpPr>
            <a:stCxn id="4" idx="4"/>
          </p:cNvCxnSpPr>
          <p:nvPr/>
        </p:nvCxnSpPr>
        <p:spPr>
          <a:xfrm>
            <a:off x="4084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C1C1F15-3F84-4DCA-9F17-A17CDC11DBF9}"/>
              </a:ext>
            </a:extLst>
          </p:cNvPr>
          <p:cNvSpPr/>
          <p:nvPr/>
        </p:nvSpPr>
        <p:spPr>
          <a:xfrm>
            <a:off x="185738" y="3692525"/>
            <a:ext cx="992187" cy="11588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124" name="TextBox 5">
            <a:extLst>
              <a:ext uri="{FF2B5EF4-FFF2-40B4-BE49-F238E27FC236}">
                <a16:creationId xmlns:a16="http://schemas.microsoft.com/office/drawing/2014/main" id="{1C8BDE49-59A2-4C5B-B7EC-44348341F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5260975"/>
            <a:ext cx="5400675" cy="8302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Strong signal for a dark area in the top left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corner 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C28115F-51EA-4EF6-AF42-E48B3C6E021A}"/>
              </a:ext>
            </a:extLst>
          </p:cNvPr>
          <p:cNvCxnSpPr/>
          <p:nvPr/>
        </p:nvCxnSpPr>
        <p:spPr>
          <a:xfrm>
            <a:off x="3408363" y="2260600"/>
            <a:ext cx="569912" cy="1323975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9748672E-1DAA-4503-997C-85CBD05A614E}"/>
              </a:ext>
            </a:extLst>
          </p:cNvPr>
          <p:cNvCxnSpPr/>
          <p:nvPr/>
        </p:nvCxnSpPr>
        <p:spPr>
          <a:xfrm>
            <a:off x="3652838" y="2281238"/>
            <a:ext cx="325437" cy="1303337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709DF83-F21A-4BC4-87EB-548ACF4E316C}"/>
              </a:ext>
            </a:extLst>
          </p:cNvPr>
          <p:cNvCxnSpPr>
            <a:endCxn id="4" idx="7"/>
          </p:cNvCxnSpPr>
          <p:nvPr/>
        </p:nvCxnSpPr>
        <p:spPr>
          <a:xfrm flipH="1">
            <a:off x="4335463" y="2270125"/>
            <a:ext cx="901700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0AFA47D5-EE37-41E6-B385-A04201967407}"/>
              </a:ext>
            </a:extLst>
          </p:cNvPr>
          <p:cNvCxnSpPr>
            <a:stCxn id="41082" idx="2"/>
            <a:endCxn id="4" idx="7"/>
          </p:cNvCxnSpPr>
          <p:nvPr/>
        </p:nvCxnSpPr>
        <p:spPr>
          <a:xfrm flipH="1">
            <a:off x="4335463" y="2239963"/>
            <a:ext cx="1243012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3A760BB-1662-42CB-86BF-1A50C7C23627}"/>
              </a:ext>
            </a:extLst>
          </p:cNvPr>
          <p:cNvCxnSpPr>
            <a:endCxn id="4" idx="7"/>
          </p:cNvCxnSpPr>
          <p:nvPr/>
        </p:nvCxnSpPr>
        <p:spPr>
          <a:xfrm flipH="1">
            <a:off x="4335463" y="2270125"/>
            <a:ext cx="1506537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7558F631-E049-4BBA-AB6F-ACB71E9D1F1B}"/>
              </a:ext>
            </a:extLst>
          </p:cNvPr>
          <p:cNvCxnSpPr>
            <a:endCxn id="4" idx="7"/>
          </p:cNvCxnSpPr>
          <p:nvPr/>
        </p:nvCxnSpPr>
        <p:spPr>
          <a:xfrm flipH="1">
            <a:off x="4335463" y="2290763"/>
            <a:ext cx="587375" cy="14017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94097C7D-4B18-4260-AC9D-10F33514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296863"/>
            <a:ext cx="7772400" cy="1143000"/>
          </a:xfr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 </a:t>
            </a:r>
            <a:endParaRPr lang="en-GB" altLang="en-US" i="1">
              <a:solidFill>
                <a:srgbClr val="FF3300"/>
              </a:solidFill>
            </a:endParaRPr>
          </a:p>
        </p:txBody>
      </p:sp>
      <p:sp>
        <p:nvSpPr>
          <p:cNvPr id="41987" name="TextBox 5">
            <a:extLst>
              <a:ext uri="{FF2B5EF4-FFF2-40B4-BE49-F238E27FC236}">
                <a16:creationId xmlns:a16="http://schemas.microsoft.com/office/drawing/2014/main" id="{8141AFBB-6729-4CD5-A4D1-39DC2D0C7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4991012"/>
            <a:ext cx="5538788" cy="8318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What features might you expect a good 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to learn, when trained with data like this?</a:t>
            </a:r>
          </a:p>
        </p:txBody>
      </p:sp>
      <p:pic>
        <p:nvPicPr>
          <p:cNvPr id="41988" name="Picture 4" descr="https://onlinecourses.science.psu.edu/stat857/sites/onlinecourses.science.psu.edu.stat857/files/image_01.png">
            <a:extLst>
              <a:ext uri="{FF2B5EF4-FFF2-40B4-BE49-F238E27FC236}">
                <a16:creationId xmlns:a16="http://schemas.microsoft.com/office/drawing/2014/main" id="{F8109A02-0484-4196-AF32-09A612367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66"/>
          <a:stretch/>
        </p:blipFill>
        <p:spPr bwMode="auto">
          <a:xfrm>
            <a:off x="539552" y="1268760"/>
            <a:ext cx="5622925" cy="360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20E3E8AB-49A5-4115-B0ED-7633EA7D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1018927"/>
            <a:ext cx="7772400" cy="1143000"/>
          </a:xfr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 </a:t>
            </a:r>
            <a:endParaRPr lang="en-GB" altLang="en-US" i="1">
              <a:solidFill>
                <a:srgbClr val="FF3300"/>
              </a:solidFill>
            </a:endParaRPr>
          </a:p>
        </p:txBody>
      </p:sp>
      <p:pic>
        <p:nvPicPr>
          <p:cNvPr id="43012" name="Picture 4" descr="https://onlinecourses.science.psu.edu/stat857/sites/onlinecourses.science.psu.edu.stat857/files/image_01.png">
            <a:extLst>
              <a:ext uri="{FF2B5EF4-FFF2-40B4-BE49-F238E27FC236}">
                <a16:creationId xmlns:a16="http://schemas.microsoft.com/office/drawing/2014/main" id="{C608486C-FC7C-46EE-9F3A-8731F3BB4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10"/>
          <a:stretch/>
        </p:blipFill>
        <p:spPr bwMode="auto">
          <a:xfrm>
            <a:off x="347663" y="823664"/>
            <a:ext cx="8518525" cy="534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Box 2">
            <a:extLst>
              <a:ext uri="{FF2B5EF4-FFF2-40B4-BE49-F238E27FC236}">
                <a16:creationId xmlns:a16="http://schemas.microsoft.com/office/drawing/2014/main" id="{985FDC70-18C4-4BC8-8E50-F0D9F4225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763" y="2204789"/>
            <a:ext cx="2822575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000"/>
              <a:t>vertical lines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2DE8AF-2A2C-44A8-97AB-A1AA21712090}"/>
              </a:ext>
            </a:extLst>
          </p:cNvPr>
          <p:cNvCxnSpPr/>
          <p:nvPr/>
        </p:nvCxnSpPr>
        <p:spPr>
          <a:xfrm flipH="1" flipV="1">
            <a:off x="1808163" y="1493589"/>
            <a:ext cx="3403600" cy="1065213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1B13E3B-AB0D-4691-A212-453872A2E714}"/>
              </a:ext>
            </a:extLst>
          </p:cNvPr>
          <p:cNvCxnSpPr/>
          <p:nvPr/>
        </p:nvCxnSpPr>
        <p:spPr>
          <a:xfrm flipH="1">
            <a:off x="4195763" y="2912814"/>
            <a:ext cx="1016000" cy="174625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1A2C466-9C38-4EC2-8306-750CD0F16F56}"/>
              </a:ext>
            </a:extLst>
          </p:cNvPr>
          <p:cNvCxnSpPr/>
          <p:nvPr/>
        </p:nvCxnSpPr>
        <p:spPr>
          <a:xfrm>
            <a:off x="6319838" y="2835027"/>
            <a:ext cx="2032000" cy="147320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8B1C-3AEC-4BCB-AB32-6E62B4BC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D62D5-46B9-48C8-959B-C9D6280A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/>
          </a:p>
        </p:txBody>
      </p:sp>
      <p:pic>
        <p:nvPicPr>
          <p:cNvPr id="1028" name="Picture 4" descr="Dive into Deep Learning : A Beginner to Advance Book">
            <a:extLst>
              <a:ext uri="{FF2B5EF4-FFF2-40B4-BE49-F238E27FC236}">
                <a16:creationId xmlns:a16="http://schemas.microsoft.com/office/drawing/2014/main" id="{0F8B7F1A-2BCA-4B99-A548-19D5F08C802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72" y="1268760"/>
            <a:ext cx="6205828" cy="371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178F69-C607-4B22-AB12-39F8907602D7}"/>
              </a:ext>
            </a:extLst>
          </p:cNvPr>
          <p:cNvSpPr txBox="1"/>
          <p:nvPr/>
        </p:nvSpPr>
        <p:spPr>
          <a:xfrm>
            <a:off x="612648" y="4988663"/>
            <a:ext cx="8074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Dive into Deep Learning</a:t>
            </a:r>
          </a:p>
          <a:p>
            <a:r>
              <a:rPr lang="en-GB" dirty="0"/>
              <a:t>Aston Zhang, Zachary C. Lipton, Mu Li, and Alexander J. </a:t>
            </a:r>
            <a:r>
              <a:rPr lang="en-GB" dirty="0" err="1"/>
              <a:t>Smola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https://d2l.ai/</a:t>
            </a:r>
            <a:r>
              <a:rPr lang="en-GB" dirty="0"/>
              <a:t> (Free download)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7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2F32FE17-5D8A-4190-9677-6B408C8C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296863"/>
            <a:ext cx="7772400" cy="1143000"/>
          </a:xfr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 </a:t>
            </a:r>
            <a:endParaRPr lang="en-GB" altLang="en-US" i="1">
              <a:solidFill>
                <a:srgbClr val="FF3300"/>
              </a:solidFill>
            </a:endParaRPr>
          </a:p>
        </p:txBody>
      </p:sp>
      <p:pic>
        <p:nvPicPr>
          <p:cNvPr id="44036" name="Picture 4" descr="https://onlinecourses.science.psu.edu/stat857/sites/onlinecourses.science.psu.edu.stat857/files/image_01.png">
            <a:extLst>
              <a:ext uri="{FF2B5EF4-FFF2-40B4-BE49-F238E27FC236}">
                <a16:creationId xmlns:a16="http://schemas.microsoft.com/office/drawing/2014/main" id="{48DDCE0A-43B0-4923-97D1-BF8ED2C853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10"/>
          <a:stretch/>
        </p:blipFill>
        <p:spPr bwMode="auto">
          <a:xfrm>
            <a:off x="347663" y="101600"/>
            <a:ext cx="8518525" cy="534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Box 2">
            <a:extLst>
              <a:ext uri="{FF2B5EF4-FFF2-40B4-BE49-F238E27FC236}">
                <a16:creationId xmlns:a16="http://schemas.microsoft.com/office/drawing/2014/main" id="{D5983C5E-3BA6-4E4A-B726-38B485FD4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763" y="1482725"/>
            <a:ext cx="3478212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000"/>
              <a:t>Horizontal lines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7F54CD-4465-4D73-A037-5CB94B904538}"/>
              </a:ext>
            </a:extLst>
          </p:cNvPr>
          <p:cNvCxnSpPr/>
          <p:nvPr/>
        </p:nvCxnSpPr>
        <p:spPr>
          <a:xfrm flipH="1" flipV="1">
            <a:off x="904875" y="965200"/>
            <a:ext cx="4306888" cy="87153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134E51C-E7F9-4633-8B79-BBECE1CF9FD7}"/>
              </a:ext>
            </a:extLst>
          </p:cNvPr>
          <p:cNvCxnSpPr/>
          <p:nvPr/>
        </p:nvCxnSpPr>
        <p:spPr>
          <a:xfrm flipH="1">
            <a:off x="2493963" y="2190750"/>
            <a:ext cx="2717800" cy="1516063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3B5C0BE-A98A-45C6-81F0-42E9AEBCDD6F}"/>
              </a:ext>
            </a:extLst>
          </p:cNvPr>
          <p:cNvCxnSpPr/>
          <p:nvPr/>
        </p:nvCxnSpPr>
        <p:spPr>
          <a:xfrm>
            <a:off x="6319838" y="2112963"/>
            <a:ext cx="152400" cy="242887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66621F5A-215A-4227-A3F9-14FAC0A5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296863"/>
            <a:ext cx="7772400" cy="1143000"/>
          </a:xfr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 </a:t>
            </a:r>
            <a:endParaRPr lang="en-GB" altLang="en-US" i="1">
              <a:solidFill>
                <a:srgbClr val="FF3300"/>
              </a:solidFill>
            </a:endParaRPr>
          </a:p>
        </p:txBody>
      </p:sp>
      <p:sp>
        <p:nvSpPr>
          <p:cNvPr id="45059" name="TextBox 262">
            <a:extLst>
              <a:ext uri="{FF2B5EF4-FFF2-40B4-BE49-F238E27FC236}">
                <a16:creationId xmlns:a16="http://schemas.microsoft.com/office/drawing/2014/main" id="{D7806F8E-FFE6-4FD9-A5DF-53F96FFA7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63</a:t>
            </a:r>
          </a:p>
        </p:txBody>
      </p:sp>
      <p:pic>
        <p:nvPicPr>
          <p:cNvPr id="45060" name="Picture 4" descr="https://onlinecourses.science.psu.edu/stat857/sites/onlinecourses.science.psu.edu.stat857/files/image_01.png">
            <a:extLst>
              <a:ext uri="{FF2B5EF4-FFF2-40B4-BE49-F238E27FC236}">
                <a16:creationId xmlns:a16="http://schemas.microsoft.com/office/drawing/2014/main" id="{579A31CD-49CF-4CF0-BD68-5D7291DE0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45"/>
          <a:stretch/>
        </p:blipFill>
        <p:spPr bwMode="auto">
          <a:xfrm>
            <a:off x="347663" y="101600"/>
            <a:ext cx="8518525" cy="541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Box 2">
            <a:extLst>
              <a:ext uri="{FF2B5EF4-FFF2-40B4-BE49-F238E27FC236}">
                <a16:creationId xmlns:a16="http://schemas.microsoft.com/office/drawing/2014/main" id="{D3027FFD-74AF-4EF1-BC6B-E3C95FAC5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763" y="1482725"/>
            <a:ext cx="2851150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000"/>
              <a:t>Small circles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D2781F-A2B0-4D5A-883D-1C7CAFB24E90}"/>
              </a:ext>
            </a:extLst>
          </p:cNvPr>
          <p:cNvCxnSpPr/>
          <p:nvPr/>
        </p:nvCxnSpPr>
        <p:spPr>
          <a:xfrm flipH="1" flipV="1">
            <a:off x="2493963" y="965200"/>
            <a:ext cx="2717800" cy="87153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24BEB8-E0C3-477D-B997-E2684540C37B}"/>
              </a:ext>
            </a:extLst>
          </p:cNvPr>
          <p:cNvCxnSpPr/>
          <p:nvPr/>
        </p:nvCxnSpPr>
        <p:spPr>
          <a:xfrm>
            <a:off x="5699125" y="2190750"/>
            <a:ext cx="101600" cy="202565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E577EA-40AC-408C-B1C8-39760C7359A5}"/>
              </a:ext>
            </a:extLst>
          </p:cNvPr>
          <p:cNvCxnSpPr/>
          <p:nvPr/>
        </p:nvCxnSpPr>
        <p:spPr>
          <a:xfrm>
            <a:off x="6319838" y="2112963"/>
            <a:ext cx="1900237" cy="80327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91199E1-85DF-47A9-9C72-9CCBF1A0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296863"/>
            <a:ext cx="7772400" cy="1143000"/>
          </a:xfr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 </a:t>
            </a:r>
            <a:endParaRPr lang="en-GB" altLang="en-US" i="1">
              <a:solidFill>
                <a:srgbClr val="FF3300"/>
              </a:solidFill>
            </a:endParaRPr>
          </a:p>
        </p:txBody>
      </p:sp>
      <p:pic>
        <p:nvPicPr>
          <p:cNvPr id="46084" name="Picture 4" descr="https://onlinecourses.science.psu.edu/stat857/sites/onlinecourses.science.psu.edu.stat857/files/image_01.png">
            <a:extLst>
              <a:ext uri="{FF2B5EF4-FFF2-40B4-BE49-F238E27FC236}">
                <a16:creationId xmlns:a16="http://schemas.microsoft.com/office/drawing/2014/main" id="{0ABBB7E3-FE06-4FAD-8C22-BBE8285BF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46"/>
          <a:stretch/>
        </p:blipFill>
        <p:spPr bwMode="auto">
          <a:xfrm>
            <a:off x="347663" y="101600"/>
            <a:ext cx="8518525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Box 2">
            <a:extLst>
              <a:ext uri="{FF2B5EF4-FFF2-40B4-BE49-F238E27FC236}">
                <a16:creationId xmlns:a16="http://schemas.microsoft.com/office/drawing/2014/main" id="{7F86D54A-5F88-47D8-9130-78095438D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763" y="1482725"/>
            <a:ext cx="2851150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000"/>
              <a:t>Small circles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AC929F-DD69-40D6-99B6-A783DBD50FFA}"/>
              </a:ext>
            </a:extLst>
          </p:cNvPr>
          <p:cNvCxnSpPr/>
          <p:nvPr/>
        </p:nvCxnSpPr>
        <p:spPr>
          <a:xfrm flipH="1" flipV="1">
            <a:off x="2493963" y="965200"/>
            <a:ext cx="2717800" cy="87153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314C321-9244-43E8-A276-95084527F333}"/>
              </a:ext>
            </a:extLst>
          </p:cNvPr>
          <p:cNvCxnSpPr/>
          <p:nvPr/>
        </p:nvCxnSpPr>
        <p:spPr>
          <a:xfrm>
            <a:off x="5699125" y="2190750"/>
            <a:ext cx="101600" cy="202565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692599-A5C7-4B94-8906-86DC8EE0A140}"/>
              </a:ext>
            </a:extLst>
          </p:cNvPr>
          <p:cNvCxnSpPr/>
          <p:nvPr/>
        </p:nvCxnSpPr>
        <p:spPr>
          <a:xfrm>
            <a:off x="6319838" y="2112963"/>
            <a:ext cx="1900237" cy="80327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0" name="TextBox 9">
            <a:extLst>
              <a:ext uri="{FF2B5EF4-FFF2-40B4-BE49-F238E27FC236}">
                <a16:creationId xmlns:a16="http://schemas.microsoft.com/office/drawing/2014/main" id="{2909647A-6852-45E5-9B64-04264055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418137"/>
            <a:ext cx="828092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+mn-lt"/>
              </a:rPr>
              <a:t>But what about position invariance  ??? our example unit detectors were tied to specific parts of the image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4C16B556-12D1-430D-8176-B7FC4EA2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44" y="134937"/>
            <a:ext cx="7772400" cy="722313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altLang="en-US" sz="2400" dirty="0"/>
              <a:t>successive layers can learn higher-level features …</a:t>
            </a:r>
          </a:p>
        </p:txBody>
      </p:sp>
      <p:pic>
        <p:nvPicPr>
          <p:cNvPr id="47107" name="Picture 59">
            <a:extLst>
              <a:ext uri="{FF2B5EF4-FFF2-40B4-BE49-F238E27FC236}">
                <a16:creationId xmlns:a16="http://schemas.microsoft.com/office/drawing/2014/main" id="{97956FFB-8909-454D-9541-8D1467A65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50900"/>
            <a:ext cx="8596312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D13FEB9-AA74-4E5D-A092-3317F959FAFD}"/>
              </a:ext>
            </a:extLst>
          </p:cNvPr>
          <p:cNvSpPr/>
          <p:nvPr/>
        </p:nvSpPr>
        <p:spPr>
          <a:xfrm>
            <a:off x="2225675" y="2671763"/>
            <a:ext cx="1055688" cy="10779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09" name="Picture 61">
            <a:extLst>
              <a:ext uri="{FF2B5EF4-FFF2-40B4-BE49-F238E27FC236}">
                <a16:creationId xmlns:a16="http://schemas.microsoft.com/office/drawing/2014/main" id="{98C6E6C4-DF4A-4FC7-AC5C-850CB8F31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759075"/>
            <a:ext cx="684212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B399D23-038A-434C-B241-E421AF93344A}"/>
              </a:ext>
            </a:extLst>
          </p:cNvPr>
          <p:cNvSpPr/>
          <p:nvPr/>
        </p:nvSpPr>
        <p:spPr>
          <a:xfrm>
            <a:off x="2336800" y="2759075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E54E931-8A88-41DC-8735-7C7E1070BD40}"/>
              </a:ext>
            </a:extLst>
          </p:cNvPr>
          <p:cNvSpPr/>
          <p:nvPr/>
        </p:nvSpPr>
        <p:spPr>
          <a:xfrm>
            <a:off x="3759200" y="2682875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12" name="Picture 61">
            <a:extLst>
              <a:ext uri="{FF2B5EF4-FFF2-40B4-BE49-F238E27FC236}">
                <a16:creationId xmlns:a16="http://schemas.microsoft.com/office/drawing/2014/main" id="{C408C8EC-45F1-4830-A185-F1931939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2770188"/>
            <a:ext cx="6858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4EBC2F2-AC98-4C9A-A583-886A5346EB26}"/>
              </a:ext>
            </a:extLst>
          </p:cNvPr>
          <p:cNvSpPr/>
          <p:nvPr/>
        </p:nvSpPr>
        <p:spPr>
          <a:xfrm>
            <a:off x="3870325" y="2871788"/>
            <a:ext cx="844550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E67472D-6BB8-4467-A793-B4A8828BFFF1}"/>
              </a:ext>
            </a:extLst>
          </p:cNvPr>
          <p:cNvSpPr/>
          <p:nvPr/>
        </p:nvSpPr>
        <p:spPr>
          <a:xfrm>
            <a:off x="5394325" y="2747963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15" name="Picture 61">
            <a:extLst>
              <a:ext uri="{FF2B5EF4-FFF2-40B4-BE49-F238E27FC236}">
                <a16:creationId xmlns:a16="http://schemas.microsoft.com/office/drawing/2014/main" id="{743AB4E8-BBB6-408A-928A-36A21AB5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35275"/>
            <a:ext cx="68580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0DDA69AC-B9E2-4237-8949-50FE23E2BAB9}"/>
              </a:ext>
            </a:extLst>
          </p:cNvPr>
          <p:cNvSpPr/>
          <p:nvPr/>
        </p:nvSpPr>
        <p:spPr>
          <a:xfrm>
            <a:off x="5502275" y="307816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117" name="TextBox 3">
            <a:extLst>
              <a:ext uri="{FF2B5EF4-FFF2-40B4-BE49-F238E27FC236}">
                <a16:creationId xmlns:a16="http://schemas.microsoft.com/office/drawing/2014/main" id="{1FA5CF4C-2341-4CFB-AAD1-DA621204C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2916238"/>
            <a:ext cx="1325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600" b="1"/>
              <a:t>etc …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49BB466-A4BF-44E5-A570-91047ADB6DB3}"/>
              </a:ext>
            </a:extLst>
          </p:cNvPr>
          <p:cNvSpPr/>
          <p:nvPr/>
        </p:nvSpPr>
        <p:spPr>
          <a:xfrm rot="10800000">
            <a:off x="806450" y="1778000"/>
            <a:ext cx="7570788" cy="985838"/>
          </a:xfrm>
          <a:prstGeom prst="triangle">
            <a:avLst>
              <a:gd name="adj" fmla="val 75231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88BC47DC-1CD8-446B-A0E6-1FC72F3E357B}"/>
              </a:ext>
            </a:extLst>
          </p:cNvPr>
          <p:cNvSpPr/>
          <p:nvPr/>
        </p:nvSpPr>
        <p:spPr>
          <a:xfrm rot="10800000">
            <a:off x="755650" y="1757363"/>
            <a:ext cx="7570788" cy="985837"/>
          </a:xfrm>
          <a:prstGeom prst="triangle">
            <a:avLst>
              <a:gd name="adj" fmla="val 52952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7A9DCD24-DCAD-4A3B-9BD5-F8C69E6AA219}"/>
              </a:ext>
            </a:extLst>
          </p:cNvPr>
          <p:cNvSpPr/>
          <p:nvPr/>
        </p:nvSpPr>
        <p:spPr>
          <a:xfrm rot="10800000">
            <a:off x="735013" y="1778000"/>
            <a:ext cx="7570787" cy="985838"/>
          </a:xfrm>
          <a:prstGeom prst="triangle">
            <a:avLst>
              <a:gd name="adj" fmla="val 31076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88AF84D5-64C8-48E0-9D3B-B830042081FA}"/>
              </a:ext>
            </a:extLst>
          </p:cNvPr>
          <p:cNvSpPr/>
          <p:nvPr/>
        </p:nvSpPr>
        <p:spPr>
          <a:xfrm rot="10800000">
            <a:off x="746125" y="1768475"/>
            <a:ext cx="7569200" cy="984250"/>
          </a:xfrm>
          <a:prstGeom prst="triangle">
            <a:avLst>
              <a:gd name="adj" fmla="val 7858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122" name="TextBox 60">
            <a:extLst>
              <a:ext uri="{FF2B5EF4-FFF2-40B4-BE49-F238E27FC236}">
                <a16:creationId xmlns:a16="http://schemas.microsoft.com/office/drawing/2014/main" id="{32105D96-EF13-4636-ABB3-B43771E1D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027363"/>
            <a:ext cx="1654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/>
              <a:t>detect lines in</a:t>
            </a:r>
          </a:p>
          <a:p>
            <a:pPr eaLnBrk="1" hangingPunct="1"/>
            <a:r>
              <a:rPr lang="en-GB" altLang="en-US" sz="1600"/>
              <a:t>Specific positions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D50BAF6-FFEA-4759-B20A-49FDA2BA0970}"/>
              </a:ext>
            </a:extLst>
          </p:cNvPr>
          <p:cNvSpPr/>
          <p:nvPr/>
        </p:nvSpPr>
        <p:spPr>
          <a:xfrm>
            <a:off x="2611438" y="4429125"/>
            <a:ext cx="1055687" cy="1077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24" name="Picture 61">
            <a:extLst>
              <a:ext uri="{FF2B5EF4-FFF2-40B4-BE49-F238E27FC236}">
                <a16:creationId xmlns:a16="http://schemas.microsoft.com/office/drawing/2014/main" id="{5959B279-F736-4609-81AD-BF711C17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16438"/>
            <a:ext cx="6858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B1C4E87-FCBD-488F-BD47-248F12548A97}"/>
              </a:ext>
            </a:extLst>
          </p:cNvPr>
          <p:cNvSpPr/>
          <p:nvPr/>
        </p:nvSpPr>
        <p:spPr>
          <a:xfrm>
            <a:off x="2733675" y="45164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1657F30-2C3B-430B-B6CF-A691106EED43}"/>
              </a:ext>
            </a:extLst>
          </p:cNvPr>
          <p:cNvSpPr/>
          <p:nvPr/>
        </p:nvSpPr>
        <p:spPr>
          <a:xfrm>
            <a:off x="2743200" y="4659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86881ED-278B-4931-8D13-4F8668DFE4EF}"/>
              </a:ext>
            </a:extLst>
          </p:cNvPr>
          <p:cNvSpPr/>
          <p:nvPr/>
        </p:nvSpPr>
        <p:spPr>
          <a:xfrm>
            <a:off x="2743200" y="4791075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B403516-545F-42BD-9D8B-CB79A6F070DE}"/>
              </a:ext>
            </a:extLst>
          </p:cNvPr>
          <p:cNvSpPr/>
          <p:nvPr/>
        </p:nvSpPr>
        <p:spPr>
          <a:xfrm>
            <a:off x="2743200" y="4913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v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7B13725-E1CE-413E-AAFC-EB20E4789078}"/>
              </a:ext>
            </a:extLst>
          </p:cNvPr>
          <p:cNvSpPr/>
          <p:nvPr/>
        </p:nvSpPr>
        <p:spPr>
          <a:xfrm>
            <a:off x="2763838" y="5014913"/>
            <a:ext cx="842962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3AFB0E28-57E2-49DC-B41F-9D058851351D}"/>
              </a:ext>
            </a:extLst>
          </p:cNvPr>
          <p:cNvSpPr/>
          <p:nvPr/>
        </p:nvSpPr>
        <p:spPr>
          <a:xfrm>
            <a:off x="2733675" y="46688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738609E-B63B-40CF-97CB-6AC7D4AA925F}"/>
              </a:ext>
            </a:extLst>
          </p:cNvPr>
          <p:cNvSpPr/>
          <p:nvPr/>
        </p:nvSpPr>
        <p:spPr>
          <a:xfrm>
            <a:off x="2722563" y="5208588"/>
            <a:ext cx="842962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A67F183-89B3-4EEE-9694-F937A8DDB758}"/>
              </a:ext>
            </a:extLst>
          </p:cNvPr>
          <p:cNvCxnSpPr>
            <a:stCxn id="2" idx="4"/>
            <a:endCxn id="76" idx="0"/>
          </p:cNvCxnSpPr>
          <p:nvPr/>
        </p:nvCxnSpPr>
        <p:spPr>
          <a:xfrm>
            <a:off x="2752725" y="3749675"/>
            <a:ext cx="387350" cy="6794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BE2AEE-D2E4-4812-8C2C-1B4BE9854724}"/>
              </a:ext>
            </a:extLst>
          </p:cNvPr>
          <p:cNvCxnSpPr>
            <a:stCxn id="64" idx="4"/>
          </p:cNvCxnSpPr>
          <p:nvPr/>
        </p:nvCxnSpPr>
        <p:spPr>
          <a:xfrm flipH="1">
            <a:off x="3292475" y="3759200"/>
            <a:ext cx="995363" cy="6699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C6EB96E-B625-41ED-AA3C-463627967380}"/>
              </a:ext>
            </a:extLst>
          </p:cNvPr>
          <p:cNvCxnSpPr/>
          <p:nvPr/>
        </p:nvCxnSpPr>
        <p:spPr>
          <a:xfrm flipH="1">
            <a:off x="3492500" y="3824288"/>
            <a:ext cx="2257425" cy="6048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E37A9C4-E80E-4FB4-AA55-3E87347AFE3E}"/>
              </a:ext>
            </a:extLst>
          </p:cNvPr>
          <p:cNvCxnSpPr>
            <a:endCxn id="78" idx="3"/>
          </p:cNvCxnSpPr>
          <p:nvPr/>
        </p:nvCxnSpPr>
        <p:spPr>
          <a:xfrm flipH="1">
            <a:off x="3576638" y="3613150"/>
            <a:ext cx="4572000" cy="9826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9163097-80A9-4C8F-91F5-870E42EEB7B5}"/>
              </a:ext>
            </a:extLst>
          </p:cNvPr>
          <p:cNvSpPr/>
          <p:nvPr/>
        </p:nvSpPr>
        <p:spPr>
          <a:xfrm>
            <a:off x="4559300" y="4413250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37" name="Picture 61">
            <a:extLst>
              <a:ext uri="{FF2B5EF4-FFF2-40B4-BE49-F238E27FC236}">
                <a16:creationId xmlns:a16="http://schemas.microsoft.com/office/drawing/2014/main" id="{4D649DB3-09DB-4B5B-9BF2-E9C0C1B3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4500563"/>
            <a:ext cx="6858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E4C230A5-CA6F-4B30-AE97-551EDEB74E2F}"/>
              </a:ext>
            </a:extLst>
          </p:cNvPr>
          <p:cNvSpPr/>
          <p:nvPr/>
        </p:nvSpPr>
        <p:spPr>
          <a:xfrm>
            <a:off x="5019675" y="4554538"/>
            <a:ext cx="120650" cy="803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3034C23D-3F8B-4876-AC31-8B7B3C4159DB}"/>
              </a:ext>
            </a:extLst>
          </p:cNvPr>
          <p:cNvSpPr/>
          <p:nvPr/>
        </p:nvSpPr>
        <p:spPr>
          <a:xfrm>
            <a:off x="5183188" y="4584700"/>
            <a:ext cx="119062" cy="804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97D51A2-2526-4115-BD42-78191800288C}"/>
              </a:ext>
            </a:extLst>
          </p:cNvPr>
          <p:cNvSpPr/>
          <p:nvPr/>
        </p:nvSpPr>
        <p:spPr>
          <a:xfrm>
            <a:off x="6311900" y="4395788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41" name="Picture 61">
            <a:extLst>
              <a:ext uri="{FF2B5EF4-FFF2-40B4-BE49-F238E27FC236}">
                <a16:creationId xmlns:a16="http://schemas.microsoft.com/office/drawing/2014/main" id="{2DB1E0D9-35CD-4DCD-9027-76A197F8F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4483100"/>
            <a:ext cx="684212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4" name="Oval 47113">
            <a:extLst>
              <a:ext uri="{FF2B5EF4-FFF2-40B4-BE49-F238E27FC236}">
                <a16:creationId xmlns:a16="http://schemas.microsoft.com/office/drawing/2014/main" id="{60F0418C-842C-400B-B093-8E0E6BE3ED6D}"/>
              </a:ext>
            </a:extLst>
          </p:cNvPr>
          <p:cNvSpPr/>
          <p:nvPr/>
        </p:nvSpPr>
        <p:spPr>
          <a:xfrm>
            <a:off x="6497638" y="4500563"/>
            <a:ext cx="430212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856F4BE-5F88-4ACF-A7DD-19F313255293}"/>
              </a:ext>
            </a:extLst>
          </p:cNvPr>
          <p:cNvSpPr/>
          <p:nvPr/>
        </p:nvSpPr>
        <p:spPr>
          <a:xfrm>
            <a:off x="6775450" y="4457700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3846C1B-B113-4271-BAA9-F9171A7A6C23}"/>
              </a:ext>
            </a:extLst>
          </p:cNvPr>
          <p:cNvSpPr/>
          <p:nvPr/>
        </p:nvSpPr>
        <p:spPr>
          <a:xfrm>
            <a:off x="6711950" y="4576763"/>
            <a:ext cx="431800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145" name="TextBox 126">
            <a:extLst>
              <a:ext uri="{FF2B5EF4-FFF2-40B4-BE49-F238E27FC236}">
                <a16:creationId xmlns:a16="http://schemas.microsoft.com/office/drawing/2014/main" id="{9983D186-401A-487B-8F11-CF7F4912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4410075"/>
            <a:ext cx="19113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/>
              <a:t>Higher level detetors</a:t>
            </a:r>
          </a:p>
          <a:p>
            <a:pPr eaLnBrk="1" hangingPunct="1"/>
            <a:r>
              <a:rPr lang="en-GB" altLang="en-US" sz="1600"/>
              <a:t>( horizontal line, </a:t>
            </a:r>
          </a:p>
          <a:p>
            <a:pPr eaLnBrk="1" hangingPunct="1"/>
            <a:r>
              <a:rPr lang="en-GB" altLang="en-US" sz="1600"/>
              <a:t>“RHS vertical lune”</a:t>
            </a:r>
          </a:p>
          <a:p>
            <a:pPr eaLnBrk="1" hangingPunct="1"/>
            <a:r>
              <a:rPr lang="en-GB" altLang="en-US" sz="1600"/>
              <a:t>“upper loop”, etc…</a:t>
            </a:r>
          </a:p>
        </p:txBody>
      </p:sp>
      <p:sp>
        <p:nvSpPr>
          <p:cNvPr id="47146" name="TextBox 127">
            <a:extLst>
              <a:ext uri="{FF2B5EF4-FFF2-40B4-BE49-F238E27FC236}">
                <a16:creationId xmlns:a16="http://schemas.microsoft.com/office/drawing/2014/main" id="{ED65A3FE-3507-4D7F-8DE7-4A4B26CC7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3" y="4664075"/>
            <a:ext cx="1327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600" b="1"/>
              <a:t>etc 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0B487A0D-A059-4681-A93A-36139F73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25" y="161925"/>
            <a:ext cx="7772400" cy="722313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altLang="en-US" sz="2400" dirty="0"/>
              <a:t>successive layers can learn higher-level features …</a:t>
            </a:r>
          </a:p>
        </p:txBody>
      </p:sp>
      <p:pic>
        <p:nvPicPr>
          <p:cNvPr id="48131" name="Picture 59">
            <a:extLst>
              <a:ext uri="{FF2B5EF4-FFF2-40B4-BE49-F238E27FC236}">
                <a16:creationId xmlns:a16="http://schemas.microsoft.com/office/drawing/2014/main" id="{B8BAA578-449C-4D40-861F-541CCA4A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50900"/>
            <a:ext cx="8596312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ECCAC9A-6282-4691-8AF5-F2826743ED52}"/>
              </a:ext>
            </a:extLst>
          </p:cNvPr>
          <p:cNvSpPr/>
          <p:nvPr/>
        </p:nvSpPr>
        <p:spPr>
          <a:xfrm>
            <a:off x="2225675" y="2671763"/>
            <a:ext cx="1055688" cy="10779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33" name="Picture 61">
            <a:extLst>
              <a:ext uri="{FF2B5EF4-FFF2-40B4-BE49-F238E27FC236}">
                <a16:creationId xmlns:a16="http://schemas.microsoft.com/office/drawing/2014/main" id="{90A94954-8D04-46CB-9501-D857F035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759075"/>
            <a:ext cx="684212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43205E-FA62-40FF-9823-D45DD26E9B47}"/>
              </a:ext>
            </a:extLst>
          </p:cNvPr>
          <p:cNvSpPr/>
          <p:nvPr/>
        </p:nvSpPr>
        <p:spPr>
          <a:xfrm>
            <a:off x="2336800" y="2759075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55BFA5A-79E6-4919-85A4-2E2C3FF89E57}"/>
              </a:ext>
            </a:extLst>
          </p:cNvPr>
          <p:cNvSpPr/>
          <p:nvPr/>
        </p:nvSpPr>
        <p:spPr>
          <a:xfrm>
            <a:off x="3759200" y="2682875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36" name="Picture 61">
            <a:extLst>
              <a:ext uri="{FF2B5EF4-FFF2-40B4-BE49-F238E27FC236}">
                <a16:creationId xmlns:a16="http://schemas.microsoft.com/office/drawing/2014/main" id="{F3E97515-85FA-43A0-86BD-0BF618E2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2770188"/>
            <a:ext cx="6858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4CB74F1-10C3-4E8B-B198-8AC18426CED8}"/>
              </a:ext>
            </a:extLst>
          </p:cNvPr>
          <p:cNvSpPr/>
          <p:nvPr/>
        </p:nvSpPr>
        <p:spPr>
          <a:xfrm>
            <a:off x="3870325" y="2871788"/>
            <a:ext cx="844550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9FB7260-56BA-4F94-8BFE-8B99CE78C2AD}"/>
              </a:ext>
            </a:extLst>
          </p:cNvPr>
          <p:cNvSpPr/>
          <p:nvPr/>
        </p:nvSpPr>
        <p:spPr>
          <a:xfrm>
            <a:off x="5394325" y="2747963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39" name="Picture 61">
            <a:extLst>
              <a:ext uri="{FF2B5EF4-FFF2-40B4-BE49-F238E27FC236}">
                <a16:creationId xmlns:a16="http://schemas.microsoft.com/office/drawing/2014/main" id="{68B8C275-2896-4CA5-8DA3-05DEBA2D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35275"/>
            <a:ext cx="68580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80F2B6A-EAA3-4F9A-8775-6F6777D156AE}"/>
              </a:ext>
            </a:extLst>
          </p:cNvPr>
          <p:cNvSpPr/>
          <p:nvPr/>
        </p:nvSpPr>
        <p:spPr>
          <a:xfrm>
            <a:off x="5502275" y="307816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141" name="TextBox 3">
            <a:extLst>
              <a:ext uri="{FF2B5EF4-FFF2-40B4-BE49-F238E27FC236}">
                <a16:creationId xmlns:a16="http://schemas.microsoft.com/office/drawing/2014/main" id="{0F6C62F1-7D7C-4487-B418-AC0381F6C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2916238"/>
            <a:ext cx="1325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600" b="1"/>
              <a:t>etc …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BA40E32-FDA9-424A-8C51-6AEEAE76AEFD}"/>
              </a:ext>
            </a:extLst>
          </p:cNvPr>
          <p:cNvSpPr/>
          <p:nvPr/>
        </p:nvSpPr>
        <p:spPr>
          <a:xfrm rot="10800000">
            <a:off x="806450" y="1778000"/>
            <a:ext cx="7570788" cy="985838"/>
          </a:xfrm>
          <a:prstGeom prst="triangle">
            <a:avLst>
              <a:gd name="adj" fmla="val 75231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B4A4562B-D1D0-432B-A3C3-7153CA7797EF}"/>
              </a:ext>
            </a:extLst>
          </p:cNvPr>
          <p:cNvSpPr/>
          <p:nvPr/>
        </p:nvSpPr>
        <p:spPr>
          <a:xfrm rot="10800000">
            <a:off x="755650" y="1757363"/>
            <a:ext cx="7570788" cy="985837"/>
          </a:xfrm>
          <a:prstGeom prst="triangle">
            <a:avLst>
              <a:gd name="adj" fmla="val 52952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8BB7DF6F-AFDC-4864-A63B-61C00EAF9CD6}"/>
              </a:ext>
            </a:extLst>
          </p:cNvPr>
          <p:cNvSpPr/>
          <p:nvPr/>
        </p:nvSpPr>
        <p:spPr>
          <a:xfrm rot="10800000">
            <a:off x="735013" y="1778000"/>
            <a:ext cx="7570787" cy="985838"/>
          </a:xfrm>
          <a:prstGeom prst="triangle">
            <a:avLst>
              <a:gd name="adj" fmla="val 31076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E69DEED2-67CD-47AE-B636-230FA3A52125}"/>
              </a:ext>
            </a:extLst>
          </p:cNvPr>
          <p:cNvSpPr/>
          <p:nvPr/>
        </p:nvSpPr>
        <p:spPr>
          <a:xfrm rot="10800000">
            <a:off x="746125" y="1768475"/>
            <a:ext cx="7569200" cy="984250"/>
          </a:xfrm>
          <a:prstGeom prst="triangle">
            <a:avLst>
              <a:gd name="adj" fmla="val 7858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146" name="TextBox 60">
            <a:extLst>
              <a:ext uri="{FF2B5EF4-FFF2-40B4-BE49-F238E27FC236}">
                <a16:creationId xmlns:a16="http://schemas.microsoft.com/office/drawing/2014/main" id="{8E08DABE-6AFE-4738-BCF1-526C822B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027363"/>
            <a:ext cx="1654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/>
              <a:t>detect lines in</a:t>
            </a:r>
          </a:p>
          <a:p>
            <a:pPr eaLnBrk="1" hangingPunct="1"/>
            <a:r>
              <a:rPr lang="en-GB" altLang="en-US" sz="1600"/>
              <a:t>Specific positions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57E80F1-8865-4924-9C42-685CD3FD4717}"/>
              </a:ext>
            </a:extLst>
          </p:cNvPr>
          <p:cNvSpPr/>
          <p:nvPr/>
        </p:nvSpPr>
        <p:spPr>
          <a:xfrm>
            <a:off x="2611438" y="4429125"/>
            <a:ext cx="1055687" cy="1077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48" name="Picture 61">
            <a:extLst>
              <a:ext uri="{FF2B5EF4-FFF2-40B4-BE49-F238E27FC236}">
                <a16:creationId xmlns:a16="http://schemas.microsoft.com/office/drawing/2014/main" id="{4BD0A9AC-DE27-412D-9375-103480D42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16438"/>
            <a:ext cx="6858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1476A8D-3E66-4CFC-A33A-A6CEB099335E}"/>
              </a:ext>
            </a:extLst>
          </p:cNvPr>
          <p:cNvSpPr/>
          <p:nvPr/>
        </p:nvSpPr>
        <p:spPr>
          <a:xfrm>
            <a:off x="2733675" y="45164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6C7A351-1EFF-4949-BB19-902390862D4E}"/>
              </a:ext>
            </a:extLst>
          </p:cNvPr>
          <p:cNvSpPr/>
          <p:nvPr/>
        </p:nvSpPr>
        <p:spPr>
          <a:xfrm>
            <a:off x="2743200" y="4659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605EA77-BA53-4AFA-9C72-ADFC6235F796}"/>
              </a:ext>
            </a:extLst>
          </p:cNvPr>
          <p:cNvSpPr/>
          <p:nvPr/>
        </p:nvSpPr>
        <p:spPr>
          <a:xfrm>
            <a:off x="2743200" y="4791075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7255934-8EF4-4F5D-A36B-C298DC927F41}"/>
              </a:ext>
            </a:extLst>
          </p:cNvPr>
          <p:cNvSpPr/>
          <p:nvPr/>
        </p:nvSpPr>
        <p:spPr>
          <a:xfrm>
            <a:off x="2743200" y="4913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v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305E75E-26FD-47F1-8CAA-35D5BDF7F9C2}"/>
              </a:ext>
            </a:extLst>
          </p:cNvPr>
          <p:cNvSpPr/>
          <p:nvPr/>
        </p:nvSpPr>
        <p:spPr>
          <a:xfrm>
            <a:off x="2763838" y="5014913"/>
            <a:ext cx="842962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2D01C79-F204-458A-BCB9-8E1E91E5244D}"/>
              </a:ext>
            </a:extLst>
          </p:cNvPr>
          <p:cNvSpPr/>
          <p:nvPr/>
        </p:nvSpPr>
        <p:spPr>
          <a:xfrm>
            <a:off x="2733675" y="46688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5801487-39E8-4575-943D-D37E13C283C9}"/>
              </a:ext>
            </a:extLst>
          </p:cNvPr>
          <p:cNvSpPr/>
          <p:nvPr/>
        </p:nvSpPr>
        <p:spPr>
          <a:xfrm>
            <a:off x="2722563" y="5208588"/>
            <a:ext cx="842962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6C30BDA-5671-439C-8CA4-0D05416EAE00}"/>
              </a:ext>
            </a:extLst>
          </p:cNvPr>
          <p:cNvCxnSpPr>
            <a:stCxn id="2" idx="4"/>
            <a:endCxn id="76" idx="0"/>
          </p:cNvCxnSpPr>
          <p:nvPr/>
        </p:nvCxnSpPr>
        <p:spPr>
          <a:xfrm>
            <a:off x="2752725" y="3749675"/>
            <a:ext cx="387350" cy="6794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B7A1F93-BABF-4118-9048-8F7330925E06}"/>
              </a:ext>
            </a:extLst>
          </p:cNvPr>
          <p:cNvCxnSpPr>
            <a:stCxn id="64" idx="4"/>
          </p:cNvCxnSpPr>
          <p:nvPr/>
        </p:nvCxnSpPr>
        <p:spPr>
          <a:xfrm flipH="1">
            <a:off x="3292475" y="3759200"/>
            <a:ext cx="995363" cy="6699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A606B02-ACF9-4330-BE25-D61D852FA656}"/>
              </a:ext>
            </a:extLst>
          </p:cNvPr>
          <p:cNvCxnSpPr/>
          <p:nvPr/>
        </p:nvCxnSpPr>
        <p:spPr>
          <a:xfrm flipH="1">
            <a:off x="3492500" y="3824288"/>
            <a:ext cx="2257425" cy="6048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244DA7D-0574-45AE-9250-E6FFE217D64A}"/>
              </a:ext>
            </a:extLst>
          </p:cNvPr>
          <p:cNvCxnSpPr>
            <a:endCxn id="78" idx="3"/>
          </p:cNvCxnSpPr>
          <p:nvPr/>
        </p:nvCxnSpPr>
        <p:spPr>
          <a:xfrm flipH="1">
            <a:off x="3576638" y="3613150"/>
            <a:ext cx="4572000" cy="9826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88F69BD4-DAD0-4730-84D7-6007CFF82841}"/>
              </a:ext>
            </a:extLst>
          </p:cNvPr>
          <p:cNvSpPr/>
          <p:nvPr/>
        </p:nvSpPr>
        <p:spPr>
          <a:xfrm>
            <a:off x="4559300" y="4413250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61" name="Picture 61">
            <a:extLst>
              <a:ext uri="{FF2B5EF4-FFF2-40B4-BE49-F238E27FC236}">
                <a16:creationId xmlns:a16="http://schemas.microsoft.com/office/drawing/2014/main" id="{F1B1D777-D0FA-48A5-890A-F914D2B58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4500563"/>
            <a:ext cx="6858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E076A632-108E-4C4E-86C6-9595786D1740}"/>
              </a:ext>
            </a:extLst>
          </p:cNvPr>
          <p:cNvSpPr/>
          <p:nvPr/>
        </p:nvSpPr>
        <p:spPr>
          <a:xfrm>
            <a:off x="5019675" y="4554538"/>
            <a:ext cx="120650" cy="803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6527210-4052-47FE-9570-B44B5609E1A1}"/>
              </a:ext>
            </a:extLst>
          </p:cNvPr>
          <p:cNvSpPr/>
          <p:nvPr/>
        </p:nvSpPr>
        <p:spPr>
          <a:xfrm>
            <a:off x="5183188" y="4584700"/>
            <a:ext cx="119062" cy="804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6AFF2CA-BA07-457C-8B23-7F669229F2E1}"/>
              </a:ext>
            </a:extLst>
          </p:cNvPr>
          <p:cNvSpPr/>
          <p:nvPr/>
        </p:nvSpPr>
        <p:spPr>
          <a:xfrm>
            <a:off x="6311900" y="4395788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65" name="Picture 61">
            <a:extLst>
              <a:ext uri="{FF2B5EF4-FFF2-40B4-BE49-F238E27FC236}">
                <a16:creationId xmlns:a16="http://schemas.microsoft.com/office/drawing/2014/main" id="{187D1699-BDCB-4A56-98B4-F2C43110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4483100"/>
            <a:ext cx="684212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4" name="Oval 47113">
            <a:extLst>
              <a:ext uri="{FF2B5EF4-FFF2-40B4-BE49-F238E27FC236}">
                <a16:creationId xmlns:a16="http://schemas.microsoft.com/office/drawing/2014/main" id="{4478C50B-69E5-43BB-BF18-1255064142CF}"/>
              </a:ext>
            </a:extLst>
          </p:cNvPr>
          <p:cNvSpPr/>
          <p:nvPr/>
        </p:nvSpPr>
        <p:spPr>
          <a:xfrm>
            <a:off x="6497638" y="4500563"/>
            <a:ext cx="430212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029C41E-C8FE-4566-8A42-584D04A4014B}"/>
              </a:ext>
            </a:extLst>
          </p:cNvPr>
          <p:cNvSpPr/>
          <p:nvPr/>
        </p:nvSpPr>
        <p:spPr>
          <a:xfrm>
            <a:off x="6775450" y="4457700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910ACF5-E9A9-4C2D-B7BE-4DAB3B561586}"/>
              </a:ext>
            </a:extLst>
          </p:cNvPr>
          <p:cNvSpPr/>
          <p:nvPr/>
        </p:nvSpPr>
        <p:spPr>
          <a:xfrm>
            <a:off x="6711950" y="4576763"/>
            <a:ext cx="431800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169" name="TextBox 126">
            <a:extLst>
              <a:ext uri="{FF2B5EF4-FFF2-40B4-BE49-F238E27FC236}">
                <a16:creationId xmlns:a16="http://schemas.microsoft.com/office/drawing/2014/main" id="{209CA3A6-88DA-44FE-BED2-A0D4E9821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4410075"/>
            <a:ext cx="19113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/>
              <a:t>Higher level detetors</a:t>
            </a:r>
          </a:p>
          <a:p>
            <a:pPr eaLnBrk="1" hangingPunct="1"/>
            <a:r>
              <a:rPr lang="en-GB" altLang="en-US" sz="1600"/>
              <a:t>( horizontal line, </a:t>
            </a:r>
          </a:p>
          <a:p>
            <a:pPr eaLnBrk="1" hangingPunct="1"/>
            <a:r>
              <a:rPr lang="en-GB" altLang="en-US" sz="1600"/>
              <a:t>“RHS vertical lune”</a:t>
            </a:r>
          </a:p>
          <a:p>
            <a:pPr eaLnBrk="1" hangingPunct="1"/>
            <a:r>
              <a:rPr lang="en-GB" altLang="en-US" sz="1600"/>
              <a:t>“upper loop”, etc…</a:t>
            </a:r>
          </a:p>
        </p:txBody>
      </p:sp>
      <p:sp>
        <p:nvSpPr>
          <p:cNvPr id="48170" name="TextBox 127">
            <a:extLst>
              <a:ext uri="{FF2B5EF4-FFF2-40B4-BE49-F238E27FC236}">
                <a16:creationId xmlns:a16="http://schemas.microsoft.com/office/drawing/2014/main" id="{451B1F74-5CAE-43E2-8A34-A98ACD34A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3" y="4664075"/>
            <a:ext cx="1327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600" b="1"/>
              <a:t>etc …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19576E-D415-41DD-ABBC-069D0041DE18}"/>
              </a:ext>
            </a:extLst>
          </p:cNvPr>
          <p:cNvSpPr/>
          <p:nvPr/>
        </p:nvSpPr>
        <p:spPr>
          <a:xfrm>
            <a:off x="4613275" y="5888038"/>
            <a:ext cx="966788" cy="8747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8F7DD4-BE14-48BA-B239-45BF61278661}"/>
              </a:ext>
            </a:extLst>
          </p:cNvPr>
          <p:cNvCxnSpPr>
            <a:stCxn id="101" idx="4"/>
            <a:endCxn id="44" idx="0"/>
          </p:cNvCxnSpPr>
          <p:nvPr/>
        </p:nvCxnSpPr>
        <p:spPr>
          <a:xfrm>
            <a:off x="5087938" y="5489575"/>
            <a:ext cx="9525" cy="3984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150363-5985-42BA-A05E-4AB373CEF1BE}"/>
              </a:ext>
            </a:extLst>
          </p:cNvPr>
          <p:cNvCxnSpPr>
            <a:endCxn id="44" idx="7"/>
          </p:cNvCxnSpPr>
          <p:nvPr/>
        </p:nvCxnSpPr>
        <p:spPr>
          <a:xfrm flipH="1">
            <a:off x="5438775" y="5502275"/>
            <a:ext cx="1384300" cy="5143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1C584A-C702-4508-B395-1ED114F83DDD}"/>
              </a:ext>
            </a:extLst>
          </p:cNvPr>
          <p:cNvCxnSpPr>
            <a:endCxn id="44" idx="1"/>
          </p:cNvCxnSpPr>
          <p:nvPr/>
        </p:nvCxnSpPr>
        <p:spPr>
          <a:xfrm>
            <a:off x="3265488" y="5467350"/>
            <a:ext cx="1489075" cy="549275"/>
          </a:xfrm>
          <a:prstGeom prst="straightConnector1">
            <a:avLst/>
          </a:prstGeom>
          <a:ln w="31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2F64D87-0722-472D-AC0F-A8D5BD7E619D}"/>
              </a:ext>
            </a:extLst>
          </p:cNvPr>
          <p:cNvCxnSpPr/>
          <p:nvPr/>
        </p:nvCxnSpPr>
        <p:spPr>
          <a:xfrm flipH="1">
            <a:off x="5614988" y="5399088"/>
            <a:ext cx="3030537" cy="774700"/>
          </a:xfrm>
          <a:prstGeom prst="straightConnector1">
            <a:avLst/>
          </a:prstGeom>
          <a:ln w="31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76" name="TextBox 14">
            <a:extLst>
              <a:ext uri="{FF2B5EF4-FFF2-40B4-BE49-F238E27FC236}">
                <a16:creationId xmlns:a16="http://schemas.microsoft.com/office/drawing/2014/main" id="{0D3059F8-8540-482B-8DCD-73D86F4D4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6178550"/>
            <a:ext cx="351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What does this unit detect?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CC646B41-C5B1-4A6B-A6FC-FA648D41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3" y="1374487"/>
            <a:ext cx="7772400" cy="657337"/>
          </a:xfrm>
          <a:solidFill>
            <a:srgbClr val="FFFF00"/>
          </a:solidFill>
        </p:spPr>
        <p:txBody>
          <a:bodyPr/>
          <a:lstStyle/>
          <a:p>
            <a:r>
              <a:rPr lang="en-GB" altLang="en-US"/>
              <a:t>So: </a:t>
            </a:r>
            <a:r>
              <a:rPr lang="en-GB" altLang="en-US" i="1"/>
              <a:t>multiple layers make sense</a:t>
            </a:r>
            <a:r>
              <a:rPr lang="en-GB" altLang="en-US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53AABF-3796-4FB5-8459-EC4BC2C940E8}"/>
              </a:ext>
            </a:extLst>
          </p:cNvPr>
          <p:cNvSpPr/>
          <p:nvPr/>
        </p:nvSpPr>
        <p:spPr>
          <a:xfrm>
            <a:off x="1990725" y="3382963"/>
            <a:ext cx="387350" cy="387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4798C1-05B0-49FD-9836-DCE80F81ECD3}"/>
              </a:ext>
            </a:extLst>
          </p:cNvPr>
          <p:cNvSpPr/>
          <p:nvPr/>
        </p:nvSpPr>
        <p:spPr>
          <a:xfrm>
            <a:off x="1990725" y="3932238"/>
            <a:ext cx="387350" cy="3857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520C9D-2A15-4166-85EB-ABBC1AD9DCF5}"/>
              </a:ext>
            </a:extLst>
          </p:cNvPr>
          <p:cNvSpPr/>
          <p:nvPr/>
        </p:nvSpPr>
        <p:spPr>
          <a:xfrm>
            <a:off x="2001838" y="4491038"/>
            <a:ext cx="385762" cy="3857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F21D86-2F2B-4014-AF7C-295AD1675E69}"/>
              </a:ext>
            </a:extLst>
          </p:cNvPr>
          <p:cNvSpPr/>
          <p:nvPr/>
        </p:nvSpPr>
        <p:spPr>
          <a:xfrm>
            <a:off x="3068638" y="3403600"/>
            <a:ext cx="385762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C33A6B-12AC-4B07-AAC6-F203F307D126}"/>
              </a:ext>
            </a:extLst>
          </p:cNvPr>
          <p:cNvSpPr/>
          <p:nvPr/>
        </p:nvSpPr>
        <p:spPr>
          <a:xfrm>
            <a:off x="3068638" y="3952875"/>
            <a:ext cx="385762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BFABB8-5BEA-4B11-851E-4EB52CE046DF}"/>
              </a:ext>
            </a:extLst>
          </p:cNvPr>
          <p:cNvSpPr/>
          <p:nvPr/>
        </p:nvSpPr>
        <p:spPr>
          <a:xfrm>
            <a:off x="3078163" y="4511675"/>
            <a:ext cx="385762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8C4277-35A1-4627-B27C-F0FCB0DE612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2378075" y="3576638"/>
            <a:ext cx="690563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A143D5-34EB-459B-AFE5-DE305C557F73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2378075" y="3576638"/>
            <a:ext cx="690563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829372-14A6-4382-84BE-BD565C8C654A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2378075" y="3576638"/>
            <a:ext cx="700088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2DD840-0A6D-4E33-A908-1BAE413902A0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378075" y="3597275"/>
            <a:ext cx="690563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01C0DC-039E-4780-B01E-228E48B30DD4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2378075" y="4125913"/>
            <a:ext cx="690563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F753D1-F51F-431A-903B-F9C349317499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2378075" y="4125913"/>
            <a:ext cx="700088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C1AD4F-BB72-4C18-B550-FDE81C77337B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2387600" y="3597275"/>
            <a:ext cx="681038" cy="1087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9916E3-6AD1-4A17-B4BF-071F1B793027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387600" y="4144963"/>
            <a:ext cx="681038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5635EA-B618-4BC3-B28D-9E3DDDF29C58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387600" y="4684713"/>
            <a:ext cx="690563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A4A5D6-56E2-46C2-A184-1E725F131727}"/>
              </a:ext>
            </a:extLst>
          </p:cNvPr>
          <p:cNvSpPr/>
          <p:nvPr/>
        </p:nvSpPr>
        <p:spPr>
          <a:xfrm>
            <a:off x="7324725" y="3992563"/>
            <a:ext cx="387350" cy="387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F15C83-E179-40F1-A763-B1C658A56FAB}"/>
              </a:ext>
            </a:extLst>
          </p:cNvPr>
          <p:cNvCxnSpPr>
            <a:endCxn id="20" idx="1"/>
          </p:cNvCxnSpPr>
          <p:nvPr/>
        </p:nvCxnSpPr>
        <p:spPr>
          <a:xfrm>
            <a:off x="6797675" y="3627438"/>
            <a:ext cx="584200" cy="422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9B3066-DE0F-4B5D-8FFE-080D655B21C8}"/>
              </a:ext>
            </a:extLst>
          </p:cNvPr>
          <p:cNvCxnSpPr>
            <a:endCxn id="20" idx="2"/>
          </p:cNvCxnSpPr>
          <p:nvPr/>
        </p:nvCxnSpPr>
        <p:spPr>
          <a:xfrm>
            <a:off x="6797675" y="4176713"/>
            <a:ext cx="5270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B08594-22BB-45EA-9602-C2D83E73A711}"/>
              </a:ext>
            </a:extLst>
          </p:cNvPr>
          <p:cNvCxnSpPr>
            <a:endCxn id="20" idx="3"/>
          </p:cNvCxnSpPr>
          <p:nvPr/>
        </p:nvCxnSpPr>
        <p:spPr>
          <a:xfrm flipV="1">
            <a:off x="6750050" y="4322763"/>
            <a:ext cx="631825" cy="549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CE3BE11-14C7-4245-9548-FC7BC7A126DF}"/>
              </a:ext>
            </a:extLst>
          </p:cNvPr>
          <p:cNvSpPr/>
          <p:nvPr/>
        </p:nvSpPr>
        <p:spPr>
          <a:xfrm>
            <a:off x="4165600" y="3444875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06A61B-B88A-4339-B331-D46D2DBDFDC4}"/>
              </a:ext>
            </a:extLst>
          </p:cNvPr>
          <p:cNvSpPr/>
          <p:nvPr/>
        </p:nvSpPr>
        <p:spPr>
          <a:xfrm>
            <a:off x="4165600" y="3992563"/>
            <a:ext cx="385763" cy="387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462749-F1A8-408B-BD1A-7DD6E5CD6FF4}"/>
              </a:ext>
            </a:extLst>
          </p:cNvPr>
          <p:cNvSpPr/>
          <p:nvPr/>
        </p:nvSpPr>
        <p:spPr>
          <a:xfrm>
            <a:off x="4175125" y="4551363"/>
            <a:ext cx="387350" cy="387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0D191F-58D9-43F5-9550-B613A4940804}"/>
              </a:ext>
            </a:extLst>
          </p:cNvPr>
          <p:cNvCxnSpPr>
            <a:endCxn id="24" idx="2"/>
          </p:cNvCxnSpPr>
          <p:nvPr/>
        </p:nvCxnSpPr>
        <p:spPr>
          <a:xfrm>
            <a:off x="3475038" y="3617913"/>
            <a:ext cx="690562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CD7162-FD8E-4BFA-8B86-D87B40B81270}"/>
              </a:ext>
            </a:extLst>
          </p:cNvPr>
          <p:cNvCxnSpPr>
            <a:endCxn id="25" idx="2"/>
          </p:cNvCxnSpPr>
          <p:nvPr/>
        </p:nvCxnSpPr>
        <p:spPr>
          <a:xfrm>
            <a:off x="3475038" y="3617913"/>
            <a:ext cx="690562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0854C9-3AE2-455B-998A-5684520DF242}"/>
              </a:ext>
            </a:extLst>
          </p:cNvPr>
          <p:cNvCxnSpPr>
            <a:endCxn id="26" idx="2"/>
          </p:cNvCxnSpPr>
          <p:nvPr/>
        </p:nvCxnSpPr>
        <p:spPr>
          <a:xfrm>
            <a:off x="3475038" y="3617913"/>
            <a:ext cx="700087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90CAFF-3C9D-4AE5-B9C9-493056F842E7}"/>
              </a:ext>
            </a:extLst>
          </p:cNvPr>
          <p:cNvCxnSpPr>
            <a:endCxn id="24" idx="2"/>
          </p:cNvCxnSpPr>
          <p:nvPr/>
        </p:nvCxnSpPr>
        <p:spPr>
          <a:xfrm flipV="1">
            <a:off x="3475038" y="3636963"/>
            <a:ext cx="690562" cy="52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A2C6E3-D6F7-4D1A-8ABB-766E2D0FF3A8}"/>
              </a:ext>
            </a:extLst>
          </p:cNvPr>
          <p:cNvCxnSpPr>
            <a:endCxn id="25" idx="2"/>
          </p:cNvCxnSpPr>
          <p:nvPr/>
        </p:nvCxnSpPr>
        <p:spPr>
          <a:xfrm>
            <a:off x="3475038" y="4165600"/>
            <a:ext cx="690562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EE5190-63BD-409A-8C8D-D89B2801B82F}"/>
              </a:ext>
            </a:extLst>
          </p:cNvPr>
          <p:cNvCxnSpPr>
            <a:endCxn id="26" idx="2"/>
          </p:cNvCxnSpPr>
          <p:nvPr/>
        </p:nvCxnSpPr>
        <p:spPr>
          <a:xfrm>
            <a:off x="3475038" y="4165600"/>
            <a:ext cx="700087" cy="579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0DAA59-9FCB-4405-BF26-DFC0A4B22659}"/>
              </a:ext>
            </a:extLst>
          </p:cNvPr>
          <p:cNvCxnSpPr>
            <a:endCxn id="24" idx="2"/>
          </p:cNvCxnSpPr>
          <p:nvPr/>
        </p:nvCxnSpPr>
        <p:spPr>
          <a:xfrm flipV="1">
            <a:off x="3484563" y="3636963"/>
            <a:ext cx="681037" cy="1087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A20FE3-D891-4BE5-91F3-F7DF7C257EB5}"/>
              </a:ext>
            </a:extLst>
          </p:cNvPr>
          <p:cNvCxnSpPr>
            <a:endCxn id="25" idx="2"/>
          </p:cNvCxnSpPr>
          <p:nvPr/>
        </p:nvCxnSpPr>
        <p:spPr>
          <a:xfrm flipV="1">
            <a:off x="3484563" y="4186238"/>
            <a:ext cx="681037" cy="53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E2E526-5932-4403-8C39-E8884FF0ECB0}"/>
              </a:ext>
            </a:extLst>
          </p:cNvPr>
          <p:cNvCxnSpPr>
            <a:endCxn id="26" idx="2"/>
          </p:cNvCxnSpPr>
          <p:nvPr/>
        </p:nvCxnSpPr>
        <p:spPr>
          <a:xfrm>
            <a:off x="3484563" y="4724400"/>
            <a:ext cx="690562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2081EC3-F4A0-43F3-B537-5EB8CEF34CF8}"/>
              </a:ext>
            </a:extLst>
          </p:cNvPr>
          <p:cNvSpPr/>
          <p:nvPr/>
        </p:nvSpPr>
        <p:spPr>
          <a:xfrm>
            <a:off x="5273675" y="3454400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32FC99-A446-46E0-860B-B2AF387BD708}"/>
              </a:ext>
            </a:extLst>
          </p:cNvPr>
          <p:cNvSpPr/>
          <p:nvPr/>
        </p:nvSpPr>
        <p:spPr>
          <a:xfrm>
            <a:off x="5273675" y="4003675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CCACFC0-58E2-4392-A131-13833781D032}"/>
              </a:ext>
            </a:extLst>
          </p:cNvPr>
          <p:cNvSpPr/>
          <p:nvPr/>
        </p:nvSpPr>
        <p:spPr>
          <a:xfrm>
            <a:off x="5283200" y="4562475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E84314-3607-415E-8B74-C7063C426DE9}"/>
              </a:ext>
            </a:extLst>
          </p:cNvPr>
          <p:cNvCxnSpPr>
            <a:endCxn id="36" idx="2"/>
          </p:cNvCxnSpPr>
          <p:nvPr/>
        </p:nvCxnSpPr>
        <p:spPr>
          <a:xfrm>
            <a:off x="4581525" y="3627438"/>
            <a:ext cx="692150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802767-D2B7-4A54-90D3-1FD4037D04C4}"/>
              </a:ext>
            </a:extLst>
          </p:cNvPr>
          <p:cNvCxnSpPr>
            <a:endCxn id="37" idx="2"/>
          </p:cNvCxnSpPr>
          <p:nvPr/>
        </p:nvCxnSpPr>
        <p:spPr>
          <a:xfrm>
            <a:off x="4581525" y="3627438"/>
            <a:ext cx="692150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3545C3-5FDB-47CC-B743-C8589FF360D8}"/>
              </a:ext>
            </a:extLst>
          </p:cNvPr>
          <p:cNvCxnSpPr>
            <a:endCxn id="38" idx="2"/>
          </p:cNvCxnSpPr>
          <p:nvPr/>
        </p:nvCxnSpPr>
        <p:spPr>
          <a:xfrm>
            <a:off x="4581525" y="3627438"/>
            <a:ext cx="701675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4673FB-618E-4B2A-904B-E91CAD7D0F96}"/>
              </a:ext>
            </a:extLst>
          </p:cNvPr>
          <p:cNvCxnSpPr>
            <a:endCxn id="36" idx="2"/>
          </p:cNvCxnSpPr>
          <p:nvPr/>
        </p:nvCxnSpPr>
        <p:spPr>
          <a:xfrm flipV="1">
            <a:off x="4581525" y="3648075"/>
            <a:ext cx="692150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70FE16-7FD1-4843-8B7D-AA10D2343FF4}"/>
              </a:ext>
            </a:extLst>
          </p:cNvPr>
          <p:cNvCxnSpPr>
            <a:endCxn id="37" idx="2"/>
          </p:cNvCxnSpPr>
          <p:nvPr/>
        </p:nvCxnSpPr>
        <p:spPr>
          <a:xfrm>
            <a:off x="4581525" y="4176713"/>
            <a:ext cx="69215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B89B2-4307-41EC-A615-699F5541814E}"/>
              </a:ext>
            </a:extLst>
          </p:cNvPr>
          <p:cNvCxnSpPr>
            <a:endCxn id="38" idx="2"/>
          </p:cNvCxnSpPr>
          <p:nvPr/>
        </p:nvCxnSpPr>
        <p:spPr>
          <a:xfrm>
            <a:off x="4581525" y="4176713"/>
            <a:ext cx="701675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4117A1-48CB-486F-B75A-235B3BB8FEDD}"/>
              </a:ext>
            </a:extLst>
          </p:cNvPr>
          <p:cNvCxnSpPr>
            <a:endCxn id="36" idx="2"/>
          </p:cNvCxnSpPr>
          <p:nvPr/>
        </p:nvCxnSpPr>
        <p:spPr>
          <a:xfrm flipV="1">
            <a:off x="4592638" y="3648075"/>
            <a:ext cx="681037" cy="1087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C09772-E371-4788-A336-4DFB66E58C1D}"/>
              </a:ext>
            </a:extLst>
          </p:cNvPr>
          <p:cNvCxnSpPr>
            <a:endCxn id="37" idx="2"/>
          </p:cNvCxnSpPr>
          <p:nvPr/>
        </p:nvCxnSpPr>
        <p:spPr>
          <a:xfrm flipV="1">
            <a:off x="4592638" y="4195763"/>
            <a:ext cx="681037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2FDB00-B91C-4914-9BFF-E741E77C3B2B}"/>
              </a:ext>
            </a:extLst>
          </p:cNvPr>
          <p:cNvCxnSpPr>
            <a:endCxn id="38" idx="2"/>
          </p:cNvCxnSpPr>
          <p:nvPr/>
        </p:nvCxnSpPr>
        <p:spPr>
          <a:xfrm>
            <a:off x="4592638" y="4735513"/>
            <a:ext cx="690562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672095C-7C38-4605-ADEE-186E1D42D5C7}"/>
              </a:ext>
            </a:extLst>
          </p:cNvPr>
          <p:cNvSpPr/>
          <p:nvPr/>
        </p:nvSpPr>
        <p:spPr>
          <a:xfrm>
            <a:off x="6380163" y="3475038"/>
            <a:ext cx="385762" cy="38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7DD5736-15FF-4EBE-AF5F-AD0BD8D24D9F}"/>
              </a:ext>
            </a:extLst>
          </p:cNvPr>
          <p:cNvSpPr/>
          <p:nvPr/>
        </p:nvSpPr>
        <p:spPr>
          <a:xfrm>
            <a:off x="6380163" y="4024313"/>
            <a:ext cx="385762" cy="38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D8865E4-CCEE-4404-9444-D03B2B2A385F}"/>
              </a:ext>
            </a:extLst>
          </p:cNvPr>
          <p:cNvSpPr/>
          <p:nvPr/>
        </p:nvSpPr>
        <p:spPr>
          <a:xfrm>
            <a:off x="6391275" y="4583113"/>
            <a:ext cx="385763" cy="38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58AEE1-0C6F-4DF7-B865-9A9229FE7D7F}"/>
              </a:ext>
            </a:extLst>
          </p:cNvPr>
          <p:cNvCxnSpPr>
            <a:endCxn id="48" idx="2"/>
          </p:cNvCxnSpPr>
          <p:nvPr/>
        </p:nvCxnSpPr>
        <p:spPr>
          <a:xfrm>
            <a:off x="5689600" y="3648075"/>
            <a:ext cx="690563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1CFC2C-7C13-49D9-A541-E760B6CF6B68}"/>
              </a:ext>
            </a:extLst>
          </p:cNvPr>
          <p:cNvCxnSpPr>
            <a:endCxn id="49" idx="2"/>
          </p:cNvCxnSpPr>
          <p:nvPr/>
        </p:nvCxnSpPr>
        <p:spPr>
          <a:xfrm>
            <a:off x="5689600" y="3648075"/>
            <a:ext cx="690563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2BB33E-BCBA-4AAD-8097-0776329F07BD}"/>
              </a:ext>
            </a:extLst>
          </p:cNvPr>
          <p:cNvCxnSpPr>
            <a:endCxn id="50" idx="2"/>
          </p:cNvCxnSpPr>
          <p:nvPr/>
        </p:nvCxnSpPr>
        <p:spPr>
          <a:xfrm>
            <a:off x="5689600" y="3648075"/>
            <a:ext cx="701675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30C06B-397B-49E0-812B-6EDE9C0B25A8}"/>
              </a:ext>
            </a:extLst>
          </p:cNvPr>
          <p:cNvCxnSpPr>
            <a:endCxn id="48" idx="2"/>
          </p:cNvCxnSpPr>
          <p:nvPr/>
        </p:nvCxnSpPr>
        <p:spPr>
          <a:xfrm flipV="1">
            <a:off x="5689600" y="3668713"/>
            <a:ext cx="690563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5D76CD-9047-460F-A46D-FBB4708E8E1C}"/>
              </a:ext>
            </a:extLst>
          </p:cNvPr>
          <p:cNvCxnSpPr>
            <a:endCxn id="49" idx="2"/>
          </p:cNvCxnSpPr>
          <p:nvPr/>
        </p:nvCxnSpPr>
        <p:spPr>
          <a:xfrm>
            <a:off x="5689600" y="4195763"/>
            <a:ext cx="690563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ACFCD-5713-4454-979A-05F514A14D64}"/>
              </a:ext>
            </a:extLst>
          </p:cNvPr>
          <p:cNvCxnSpPr>
            <a:endCxn id="50" idx="2"/>
          </p:cNvCxnSpPr>
          <p:nvPr/>
        </p:nvCxnSpPr>
        <p:spPr>
          <a:xfrm>
            <a:off x="5689600" y="4195763"/>
            <a:ext cx="701675" cy="579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43E301-5216-4900-878E-9DB8CBD88F68}"/>
              </a:ext>
            </a:extLst>
          </p:cNvPr>
          <p:cNvCxnSpPr>
            <a:endCxn id="48" idx="2"/>
          </p:cNvCxnSpPr>
          <p:nvPr/>
        </p:nvCxnSpPr>
        <p:spPr>
          <a:xfrm flipV="1">
            <a:off x="5699125" y="3668713"/>
            <a:ext cx="681038" cy="108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99985-298B-47C2-8793-E63618281066}"/>
              </a:ext>
            </a:extLst>
          </p:cNvPr>
          <p:cNvCxnSpPr>
            <a:endCxn id="49" idx="2"/>
          </p:cNvCxnSpPr>
          <p:nvPr/>
        </p:nvCxnSpPr>
        <p:spPr>
          <a:xfrm flipV="1">
            <a:off x="5699125" y="4216400"/>
            <a:ext cx="681038" cy="53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D9A7FE3-5E4D-49D1-B6D8-13A5777C0596}"/>
              </a:ext>
            </a:extLst>
          </p:cNvPr>
          <p:cNvCxnSpPr>
            <a:endCxn id="50" idx="2"/>
          </p:cNvCxnSpPr>
          <p:nvPr/>
        </p:nvCxnSpPr>
        <p:spPr>
          <a:xfrm>
            <a:off x="5699125" y="4754563"/>
            <a:ext cx="692150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48D67C9-E019-4654-8E08-58711CB18A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552" y="476514"/>
            <a:ext cx="7772400" cy="681037"/>
          </a:xfrm>
          <a:solidFill>
            <a:srgbClr val="FFFF00"/>
          </a:solidFill>
        </p:spPr>
        <p:txBody>
          <a:bodyPr/>
          <a:lstStyle/>
          <a:p>
            <a:r>
              <a:rPr lang="en-GB" altLang="en-US"/>
              <a:t>So: </a:t>
            </a:r>
            <a:r>
              <a:rPr lang="en-GB" altLang="en-US" i="1"/>
              <a:t>multiple layers make sense</a:t>
            </a:r>
            <a:r>
              <a:rPr lang="en-GB" altLang="en-US"/>
              <a:t> 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CD9FF23C-0518-44E7-A54D-CB7C597F243F}"/>
              </a:ext>
            </a:extLst>
          </p:cNvPr>
          <p:cNvSpPr txBox="1">
            <a:spLocks/>
          </p:cNvSpPr>
          <p:nvPr/>
        </p:nvSpPr>
        <p:spPr bwMode="auto">
          <a:xfrm>
            <a:off x="530681" y="1340768"/>
            <a:ext cx="6817890" cy="6810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GB" altLang="en-US" sz="2800" kern="0" dirty="0"/>
              <a:t>Your brain works that way</a:t>
            </a:r>
          </a:p>
        </p:txBody>
      </p:sp>
      <p:pic>
        <p:nvPicPr>
          <p:cNvPr id="50180" name="Picture 2" descr="http://upload.wikimedia.org/wikipedia/commons/f/f8/Lateral_geniculate_nucleus.png">
            <a:extLst>
              <a:ext uri="{FF2B5EF4-FFF2-40B4-BE49-F238E27FC236}">
                <a16:creationId xmlns:a16="http://schemas.microsoft.com/office/drawing/2014/main" id="{0EC69FA1-8D8B-4235-9841-9336DE6B4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55" y="2598738"/>
            <a:ext cx="3380495" cy="291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2">
            <a:extLst>
              <a:ext uri="{FF2B5EF4-FFF2-40B4-BE49-F238E27FC236}">
                <a16:creationId xmlns:a16="http://schemas.microsoft.com/office/drawing/2014/main" id="{4CA79D90-2063-4321-81F8-DC04BF92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794" y="2396069"/>
            <a:ext cx="3377944" cy="308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C52101CE-29F7-4D70-8136-248506023C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61925"/>
            <a:ext cx="7772400" cy="1143000"/>
          </a:xfrm>
          <a:solidFill>
            <a:srgbClr val="FFFF00"/>
          </a:solidFill>
        </p:spPr>
        <p:txBody>
          <a:bodyPr/>
          <a:lstStyle/>
          <a:p>
            <a:r>
              <a:rPr lang="en-GB" altLang="en-US"/>
              <a:t>So: </a:t>
            </a:r>
            <a:r>
              <a:rPr lang="en-GB" altLang="en-US" i="1"/>
              <a:t>multiple layers make sense</a:t>
            </a:r>
            <a:r>
              <a:rPr lang="en-GB" altLang="en-US"/>
              <a:t> 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398651C0-786A-4965-B43F-E9964D67AA76}"/>
              </a:ext>
            </a:extLst>
          </p:cNvPr>
          <p:cNvSpPr txBox="1">
            <a:spLocks/>
          </p:cNvSpPr>
          <p:nvPr/>
        </p:nvSpPr>
        <p:spPr bwMode="auto">
          <a:xfrm>
            <a:off x="655637" y="1484784"/>
            <a:ext cx="7832725" cy="115728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GB" altLang="en-US" sz="1800" b="1" kern="0" dirty="0"/>
              <a:t>Many-layer neural network architectures should be capable of learning the true underlying features and ‘feature logic’, and  therefore generalise very well …</a:t>
            </a:r>
          </a:p>
        </p:txBody>
      </p:sp>
      <p:pic>
        <p:nvPicPr>
          <p:cNvPr id="51204" name="Picture 2">
            <a:extLst>
              <a:ext uri="{FF2B5EF4-FFF2-40B4-BE49-F238E27FC236}">
                <a16:creationId xmlns:a16="http://schemas.microsoft.com/office/drawing/2014/main" id="{D9BF726D-3B30-4DD6-9958-D1FF49F7B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928938"/>
            <a:ext cx="6805613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F17BBDC9-CFBA-4936-8E37-10A6E8D3F06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937125"/>
          </a:xfrm>
        </p:spPr>
        <p:txBody>
          <a:bodyPr/>
          <a:lstStyle/>
          <a:p>
            <a:pPr marL="0" indent="0" algn="ctr">
              <a:buNone/>
            </a:pPr>
            <a:endParaRPr lang="en-GB" altLang="en-US" dirty="0"/>
          </a:p>
          <a:p>
            <a:pPr marL="0" indent="0" algn="ctr">
              <a:buNone/>
            </a:pPr>
            <a:endParaRPr lang="en-GB" altLang="en-US" dirty="0"/>
          </a:p>
          <a:p>
            <a:pPr marL="0" indent="0" algn="ctr">
              <a:buNone/>
            </a:pPr>
            <a:endParaRPr lang="en-GB" altLang="en-US" dirty="0"/>
          </a:p>
          <a:p>
            <a:pPr marL="0" indent="0" algn="ctr">
              <a:buNone/>
            </a:pPr>
            <a:r>
              <a:rPr lang="en-GB" altLang="en-US" dirty="0"/>
              <a:t>…. and then Deep Learning came along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C4A901E2-9FCB-4C2D-87F2-FBE72C6E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2656"/>
            <a:ext cx="8280920" cy="819944"/>
          </a:xfrm>
        </p:spPr>
        <p:txBody>
          <a:bodyPr>
            <a:normAutofit/>
          </a:bodyPr>
          <a:lstStyle/>
          <a:p>
            <a:r>
              <a:rPr lang="en-GB" altLang="en-US" dirty="0"/>
              <a:t>The new way to train multi-layer NNs…</a:t>
            </a: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FE55CC5A-18B0-47CB-B72E-C8865D8E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CAEB-6DB9-42C4-8765-7C9373C2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bottom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84C2E-8A45-4D62-933B-FF339117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938ED-798B-4AEB-BF93-CE81135F0B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/>
              <a:t>“</a:t>
            </a:r>
            <a:r>
              <a:rPr lang="en-US" sz="2400" b="0" dirty="0"/>
              <a:t>Deep Learning doesn’t do different things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				</a:t>
            </a:r>
            <a:r>
              <a:rPr lang="en-US" sz="2400" b="1" dirty="0"/>
              <a:t>it does things differently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GB" altLang="en-US" sz="2400" dirty="0"/>
              <a:t>DL is providing breakthrough results in speech recognition and image classification 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88534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10C9CD43-D39C-44C3-A15D-103F8780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04801"/>
            <a:ext cx="8595494" cy="819944"/>
          </a:xfrm>
        </p:spPr>
        <p:txBody>
          <a:bodyPr>
            <a:normAutofit/>
          </a:bodyPr>
          <a:lstStyle/>
          <a:p>
            <a:r>
              <a:rPr lang="en-GB" altLang="en-US" dirty="0"/>
              <a:t>The new way to train multi-layer NNs…</a:t>
            </a:r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34841526-0F27-45D9-99FF-CF65F488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CA9380-FCC6-4617-B550-E8804050AB86}"/>
              </a:ext>
            </a:extLst>
          </p:cNvPr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1C2DA-1C1A-498D-805A-E851C7B5B4B5}"/>
              </a:ext>
            </a:extLst>
          </p:cNvPr>
          <p:cNvSpPr/>
          <p:nvPr/>
        </p:nvSpPr>
        <p:spPr>
          <a:xfrm>
            <a:off x="1727200" y="15748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EC058102-539D-4083-8340-C3ECCED0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04801"/>
            <a:ext cx="8595494" cy="819944"/>
          </a:xfrm>
        </p:spPr>
        <p:txBody>
          <a:bodyPr>
            <a:normAutofit/>
          </a:bodyPr>
          <a:lstStyle/>
          <a:p>
            <a:r>
              <a:rPr lang="en-GB" altLang="en-US" dirty="0"/>
              <a:t>The new way to train multi-layer NNs…</a:t>
            </a:r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3F10D8ED-98D0-4BFA-A8F8-C610BB09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B85306-982B-42E8-BB5C-E880D42EFA48}"/>
              </a:ext>
            </a:extLst>
          </p:cNvPr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E83F50-8E5B-4559-AE88-BCE05B167413}"/>
              </a:ext>
            </a:extLst>
          </p:cNvPr>
          <p:cNvSpPr/>
          <p:nvPr/>
        </p:nvSpPr>
        <p:spPr>
          <a:xfrm>
            <a:off x="2916238" y="15748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EFCC80-5EB9-4675-8562-9B6AB50D7834}"/>
              </a:ext>
            </a:extLst>
          </p:cNvPr>
          <p:cNvSpPr txBox="1">
            <a:spLocks/>
          </p:cNvSpPr>
          <p:nvPr/>
        </p:nvSpPr>
        <p:spPr bwMode="auto">
          <a:xfrm>
            <a:off x="1917700" y="4803961"/>
            <a:ext cx="3317875" cy="722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936157EB-7B46-4D95-A212-2E30DD76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04800"/>
            <a:ext cx="8667502" cy="885825"/>
          </a:xfrm>
        </p:spPr>
        <p:txBody>
          <a:bodyPr>
            <a:normAutofit/>
          </a:bodyPr>
          <a:lstStyle/>
          <a:p>
            <a:r>
              <a:rPr lang="en-GB" altLang="en-US" dirty="0"/>
              <a:t>The new way to train multi-layer NNs…</a:t>
            </a:r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A157077B-6240-4BF4-9A43-652A5903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B91A5F-CB11-4CAA-938D-A0073FCC0A6B}"/>
              </a:ext>
            </a:extLst>
          </p:cNvPr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68EF5C-F11A-4562-8E60-20B1D12C46DC}"/>
              </a:ext>
            </a:extLst>
          </p:cNvPr>
          <p:cNvSpPr txBox="1">
            <a:spLocks/>
          </p:cNvSpPr>
          <p:nvPr/>
        </p:nvSpPr>
        <p:spPr bwMode="auto">
          <a:xfrm>
            <a:off x="1979712" y="4797152"/>
            <a:ext cx="3317875" cy="722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2FF60-097B-484F-8429-D1301D995B8C}"/>
              </a:ext>
            </a:extLst>
          </p:cNvPr>
          <p:cNvSpPr txBox="1">
            <a:spLocks/>
          </p:cNvSpPr>
          <p:nvPr/>
        </p:nvSpPr>
        <p:spPr bwMode="auto">
          <a:xfrm>
            <a:off x="3411637" y="5588595"/>
            <a:ext cx="3317875" cy="72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33E94C-3C84-4B4E-9E96-6ACF91BAEED3}"/>
              </a:ext>
            </a:extLst>
          </p:cNvPr>
          <p:cNvSpPr/>
          <p:nvPr/>
        </p:nvSpPr>
        <p:spPr>
          <a:xfrm>
            <a:off x="4267200" y="17272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48310552-E729-49FE-80C4-B18424DC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04801"/>
            <a:ext cx="8667502" cy="914400"/>
          </a:xfrm>
        </p:spPr>
        <p:txBody>
          <a:bodyPr>
            <a:normAutofit/>
          </a:bodyPr>
          <a:lstStyle/>
          <a:p>
            <a:r>
              <a:rPr lang="en-GB" altLang="en-US" dirty="0"/>
              <a:t>The new way to train multi-layer NNs…</a:t>
            </a:r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682607E9-23C0-4A4B-A953-8DA5E81A9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B02001-2069-4572-BF3D-B953330B5780}"/>
              </a:ext>
            </a:extLst>
          </p:cNvPr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D21AD7-0495-4593-B476-6D69CEE99B61}"/>
              </a:ext>
            </a:extLst>
          </p:cNvPr>
          <p:cNvSpPr txBox="1">
            <a:spLocks/>
          </p:cNvSpPr>
          <p:nvPr/>
        </p:nvSpPr>
        <p:spPr bwMode="auto">
          <a:xfrm>
            <a:off x="2216298" y="4725144"/>
            <a:ext cx="3317875" cy="722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E83B6-94BB-45AE-AB53-D97F7412D53C}"/>
              </a:ext>
            </a:extLst>
          </p:cNvPr>
          <p:cNvSpPr txBox="1">
            <a:spLocks/>
          </p:cNvSpPr>
          <p:nvPr/>
        </p:nvSpPr>
        <p:spPr bwMode="auto">
          <a:xfrm>
            <a:off x="3648223" y="5366494"/>
            <a:ext cx="3317875" cy="72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147022-B033-4B45-BA09-B5A9C7097E2F}"/>
              </a:ext>
            </a:extLst>
          </p:cNvPr>
          <p:cNvSpPr/>
          <p:nvPr/>
        </p:nvSpPr>
        <p:spPr>
          <a:xfrm>
            <a:off x="5588000" y="1717675"/>
            <a:ext cx="1320800" cy="230505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E402D9-4C28-4B76-A191-DE817F8F66F9}"/>
              </a:ext>
            </a:extLst>
          </p:cNvPr>
          <p:cNvSpPr txBox="1">
            <a:spLocks/>
          </p:cNvSpPr>
          <p:nvPr/>
        </p:nvSpPr>
        <p:spPr bwMode="auto">
          <a:xfrm>
            <a:off x="4278461" y="5863382"/>
            <a:ext cx="3317875" cy="722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3C5F877A-E5EF-458B-AEFD-140276A6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4801"/>
            <a:ext cx="8739510" cy="903288"/>
          </a:xfrm>
        </p:spPr>
        <p:txBody>
          <a:bodyPr>
            <a:normAutofit/>
          </a:bodyPr>
          <a:lstStyle/>
          <a:p>
            <a:r>
              <a:rPr lang="en-GB" altLang="en-US" dirty="0"/>
              <a:t>The new way to train multi-layer NNs…</a:t>
            </a:r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ED56199C-3685-45C3-ABDB-659BA95A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EAEE71-2AC0-4BBE-A59D-ED5AA970AA8F}"/>
              </a:ext>
            </a:extLst>
          </p:cNvPr>
          <p:cNvSpPr txBox="1">
            <a:spLocks/>
          </p:cNvSpPr>
          <p:nvPr/>
        </p:nvSpPr>
        <p:spPr bwMode="auto">
          <a:xfrm>
            <a:off x="677863" y="3861502"/>
            <a:ext cx="3317875" cy="72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7C8621-A59D-4CDB-A90D-E3090DC78D77}"/>
              </a:ext>
            </a:extLst>
          </p:cNvPr>
          <p:cNvSpPr txBox="1">
            <a:spLocks/>
          </p:cNvSpPr>
          <p:nvPr/>
        </p:nvSpPr>
        <p:spPr bwMode="auto">
          <a:xfrm>
            <a:off x="1752600" y="4632325"/>
            <a:ext cx="3317875" cy="722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3A1E869-A23F-42B0-9DF0-DA48EEADDB86}"/>
              </a:ext>
            </a:extLst>
          </p:cNvPr>
          <p:cNvSpPr txBox="1">
            <a:spLocks/>
          </p:cNvSpPr>
          <p:nvPr/>
        </p:nvSpPr>
        <p:spPr bwMode="auto">
          <a:xfrm>
            <a:off x="3184525" y="5273675"/>
            <a:ext cx="3317875" cy="72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28AC52-549D-4A0C-A86B-E2A4D05A1641}"/>
              </a:ext>
            </a:extLst>
          </p:cNvPr>
          <p:cNvSpPr/>
          <p:nvPr/>
        </p:nvSpPr>
        <p:spPr>
          <a:xfrm>
            <a:off x="6807200" y="1706563"/>
            <a:ext cx="1320800" cy="230663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D259E6-276E-4F8D-BD5F-554164E1516A}"/>
              </a:ext>
            </a:extLst>
          </p:cNvPr>
          <p:cNvSpPr txBox="1">
            <a:spLocks/>
          </p:cNvSpPr>
          <p:nvPr/>
        </p:nvSpPr>
        <p:spPr bwMode="auto">
          <a:xfrm>
            <a:off x="3814763" y="5770563"/>
            <a:ext cx="3317875" cy="722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DC7BFA9-5D85-4363-AA08-512399B443C8}"/>
              </a:ext>
            </a:extLst>
          </p:cNvPr>
          <p:cNvSpPr txBox="1">
            <a:spLocks/>
          </p:cNvSpPr>
          <p:nvPr/>
        </p:nvSpPr>
        <p:spPr bwMode="auto">
          <a:xfrm>
            <a:off x="5473700" y="6257925"/>
            <a:ext cx="331787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finally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5405297-C313-4E84-A923-5DF93F29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04801"/>
            <a:ext cx="8595494" cy="819944"/>
          </a:xfrm>
        </p:spPr>
        <p:txBody>
          <a:bodyPr>
            <a:normAutofit/>
          </a:bodyPr>
          <a:lstStyle/>
          <a:p>
            <a:r>
              <a:rPr lang="en-GB" altLang="en-US" dirty="0"/>
              <a:t>The new way to train multi-layer NNs…</a:t>
            </a:r>
          </a:p>
        </p:txBody>
      </p:sp>
      <p:pic>
        <p:nvPicPr>
          <p:cNvPr id="60419" name="Picture 2">
            <a:extLst>
              <a:ext uri="{FF2B5EF4-FFF2-40B4-BE49-F238E27FC236}">
                <a16:creationId xmlns:a16="http://schemas.microsoft.com/office/drawing/2014/main" id="{7C8D11C9-4EF9-40C1-AD8C-B27F51334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752C653-3628-44FA-BED3-19B21035EDB6}"/>
              </a:ext>
            </a:extLst>
          </p:cNvPr>
          <p:cNvSpPr txBox="1">
            <a:spLocks/>
          </p:cNvSpPr>
          <p:nvPr/>
        </p:nvSpPr>
        <p:spPr bwMode="auto">
          <a:xfrm>
            <a:off x="107504" y="3976290"/>
            <a:ext cx="7074941" cy="140573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i="1" kern="0" dirty="0"/>
              <a:t>EACH of the (non-output) layers is trained to be an </a:t>
            </a:r>
            <a:r>
              <a:rPr lang="en-GB" altLang="en-US" b="1" i="1" kern="0" dirty="0"/>
              <a:t>auto-encoder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D083E2-93C2-4226-B552-53C510453D77}"/>
              </a:ext>
            </a:extLst>
          </p:cNvPr>
          <p:cNvSpPr/>
          <p:nvPr/>
        </p:nvSpPr>
        <p:spPr>
          <a:xfrm>
            <a:off x="1727200" y="15748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6F78AC-7E94-4C03-8E58-7D6661B9C885}"/>
              </a:ext>
            </a:extLst>
          </p:cNvPr>
          <p:cNvSpPr txBox="1">
            <a:spLocks/>
          </p:cNvSpPr>
          <p:nvPr/>
        </p:nvSpPr>
        <p:spPr bwMode="auto">
          <a:xfrm>
            <a:off x="1907704" y="5458472"/>
            <a:ext cx="6943080" cy="1219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GB" altLang="en-US" sz="2800" i="1" kern="0" dirty="0"/>
              <a:t>Basically, it is forced to learn good features that describe what comes from the previous layer</a:t>
            </a:r>
            <a:endParaRPr lang="en-GB" altLang="en-US" b="1" i="1" kern="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187B-D1F1-4992-A696-010895EA96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5991" y="280988"/>
            <a:ext cx="8281987" cy="144145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an auto-encoder is trained, with an absolutely standard weight-adjustment algorithm  to </a:t>
            </a:r>
            <a:r>
              <a:rPr lang="en-GB" sz="2400" b="1" u="sng" dirty="0">
                <a:solidFill>
                  <a:schemeClr val="accent2">
                    <a:lumMod val="50000"/>
                  </a:schemeClr>
                </a:solidFill>
              </a:rPr>
              <a:t>reproduce the input</a:t>
            </a:r>
          </a:p>
        </p:txBody>
      </p:sp>
      <p:pic>
        <p:nvPicPr>
          <p:cNvPr id="61444" name="Picture 2">
            <a:extLst>
              <a:ext uri="{FF2B5EF4-FFF2-40B4-BE49-F238E27FC236}">
                <a16:creationId xmlns:a16="http://schemas.microsoft.com/office/drawing/2014/main" id="{E7EAD64B-42AD-4FB0-B467-1E3B02F6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22438"/>
            <a:ext cx="612140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5711EC-7C46-447F-AF59-DF2EE4900C22}"/>
              </a:ext>
            </a:extLst>
          </p:cNvPr>
          <p:cNvSpPr/>
          <p:nvPr/>
        </p:nvSpPr>
        <p:spPr>
          <a:xfrm>
            <a:off x="2265363" y="3378200"/>
            <a:ext cx="2976562" cy="1122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5BCB-4B8F-48DD-AE7D-9863BF9A8F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2250"/>
            <a:ext cx="8820472" cy="1118518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an auto-encoder is trained, with an absolutely standard weight-adjustment algorithm  to </a:t>
            </a:r>
            <a:r>
              <a:rPr lang="en-GB" sz="2400" b="1" u="sng" dirty="0">
                <a:solidFill>
                  <a:schemeClr val="accent2">
                    <a:lumMod val="50000"/>
                  </a:schemeClr>
                </a:solidFill>
              </a:rPr>
              <a:t>reproduce the input</a:t>
            </a:r>
          </a:p>
        </p:txBody>
      </p:sp>
      <p:pic>
        <p:nvPicPr>
          <p:cNvPr id="62468" name="Picture 2">
            <a:extLst>
              <a:ext uri="{FF2B5EF4-FFF2-40B4-BE49-F238E27FC236}">
                <a16:creationId xmlns:a16="http://schemas.microsoft.com/office/drawing/2014/main" id="{D91B5A40-4D28-4756-851A-B9EC681AE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22438"/>
            <a:ext cx="612140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D41805-0D70-4405-AB21-547955CF730B}"/>
              </a:ext>
            </a:extLst>
          </p:cNvPr>
          <p:cNvSpPr/>
          <p:nvPr/>
        </p:nvSpPr>
        <p:spPr>
          <a:xfrm>
            <a:off x="2265363" y="3378200"/>
            <a:ext cx="2976562" cy="1122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F6FC79-9EA5-45C4-BC50-567895F4885D}"/>
              </a:ext>
            </a:extLst>
          </p:cNvPr>
          <p:cNvSpPr txBox="1">
            <a:spLocks/>
          </p:cNvSpPr>
          <p:nvPr/>
        </p:nvSpPr>
        <p:spPr bwMode="auto">
          <a:xfrm>
            <a:off x="323528" y="5130800"/>
            <a:ext cx="8360097" cy="111851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GB" sz="2400" kern="0" dirty="0">
                <a:solidFill>
                  <a:schemeClr val="accent2">
                    <a:lumMod val="50000"/>
                  </a:schemeClr>
                </a:solidFill>
              </a:rPr>
              <a:t>By making this happen with (many) fewer units than the inputs, this forces the ‘hidden layer’ units to become good feature detectors</a:t>
            </a:r>
            <a:endParaRPr lang="en-GB" sz="2400" u="sng" kern="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E887A4D-46DF-4B06-91F7-E998CAF1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04801"/>
            <a:ext cx="8352928" cy="891952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Intermediate layers are each trained to be auto encoders (or similar) </a:t>
            </a:r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9B8D1EB3-4CB2-4879-8CD8-673FF44B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BD4B8F-653C-4551-8AF1-B153E3631B7B}"/>
              </a:ext>
            </a:extLst>
          </p:cNvPr>
          <p:cNvSpPr/>
          <p:nvPr/>
        </p:nvSpPr>
        <p:spPr>
          <a:xfrm>
            <a:off x="1798638" y="1657350"/>
            <a:ext cx="5262562" cy="2174875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132F933C-AFF2-48F1-A7F0-CA41B9AD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04801"/>
            <a:ext cx="8280920" cy="819944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Final layer trained to predict class based on outputs from previous layers</a:t>
            </a:r>
          </a:p>
        </p:txBody>
      </p:sp>
      <p:pic>
        <p:nvPicPr>
          <p:cNvPr id="64515" name="Picture 2">
            <a:extLst>
              <a:ext uri="{FF2B5EF4-FFF2-40B4-BE49-F238E27FC236}">
                <a16:creationId xmlns:a16="http://schemas.microsoft.com/office/drawing/2014/main" id="{A8559268-96EF-4352-B125-83DC5A84E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3DF8A4-7298-4546-8EFD-62995D8148D3}"/>
              </a:ext>
            </a:extLst>
          </p:cNvPr>
          <p:cNvSpPr/>
          <p:nvPr/>
        </p:nvSpPr>
        <p:spPr>
          <a:xfrm>
            <a:off x="6875463" y="1657350"/>
            <a:ext cx="1181100" cy="2174875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A467-168A-4C5C-BA8F-1D24B3BF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vs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888A5-9AA0-440C-92B1-9EC645C1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4</a:t>
            </a:fld>
            <a:endParaRPr lang="it-IT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11A8AA-4A75-4A6B-AC93-34B5F7E5A860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2590800"/>
            <a:ext cx="0" cy="2667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8580A-AA3C-4117-A996-E02E27338761}"/>
              </a:ext>
            </a:extLst>
          </p:cNvPr>
          <p:cNvCxnSpPr>
            <a:cxnSpLocks/>
          </p:cNvCxnSpPr>
          <p:nvPr/>
        </p:nvCxnSpPr>
        <p:spPr bwMode="auto">
          <a:xfrm>
            <a:off x="2438400" y="5257800"/>
            <a:ext cx="450964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3398BDCB-37BF-4B78-BA59-9FAECE52A4E9}"/>
              </a:ext>
            </a:extLst>
          </p:cNvPr>
          <p:cNvSpPr/>
          <p:nvPr/>
        </p:nvSpPr>
        <p:spPr bwMode="auto">
          <a:xfrm rot="19013886">
            <a:off x="-2230887" y="4630769"/>
            <a:ext cx="12490456" cy="4648200"/>
          </a:xfrm>
          <a:prstGeom prst="arc">
            <a:avLst>
              <a:gd name="adj1" fmla="val 16200000"/>
              <a:gd name="adj2" fmla="val 20713378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ヒラギノ角ゴ Pro W3" pitchFamily="86" charset="-12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6AFF5C-D813-4941-ACF4-0D5557F55368}"/>
              </a:ext>
            </a:extLst>
          </p:cNvPr>
          <p:cNvGrpSpPr/>
          <p:nvPr/>
        </p:nvGrpSpPr>
        <p:grpSpPr>
          <a:xfrm>
            <a:off x="2438986" y="4038600"/>
            <a:ext cx="4266614" cy="2460514"/>
            <a:chOff x="2438986" y="4038600"/>
            <a:chExt cx="4266614" cy="2460514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E105F899-1ACA-4D65-BF99-6414B1AF5753}"/>
                </a:ext>
              </a:extLst>
            </p:cNvPr>
            <p:cNvSpPr/>
            <p:nvPr/>
          </p:nvSpPr>
          <p:spPr bwMode="auto">
            <a:xfrm rot="16435727">
              <a:off x="2569272" y="4038600"/>
              <a:ext cx="2330228" cy="2590800"/>
            </a:xfrm>
            <a:prstGeom prst="arc">
              <a:avLst>
                <a:gd name="adj1" fmla="val 16200000"/>
                <a:gd name="adj2" fmla="val 21467915"/>
              </a:avLst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ヒラギノ角ゴ Pro W3" pitchFamily="86" charset="-128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D646A0-B679-451D-8588-DB5FB11FA96A}"/>
                </a:ext>
              </a:extLst>
            </p:cNvPr>
            <p:cNvCxnSpPr>
              <a:stCxn id="24" idx="2"/>
            </p:cNvCxnSpPr>
            <p:nvPr/>
          </p:nvCxnSpPr>
          <p:spPr bwMode="auto">
            <a:xfrm flipV="1">
              <a:off x="3769512" y="4038600"/>
              <a:ext cx="2936088" cy="1306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2C422E-115B-40EB-B72B-1677051BBFA7}"/>
              </a:ext>
            </a:extLst>
          </p:cNvPr>
          <p:cNvSpPr txBox="1"/>
          <p:nvPr/>
        </p:nvSpPr>
        <p:spPr>
          <a:xfrm>
            <a:off x="3505200" y="543048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Size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99E868-FF1C-4AAC-A78F-D8E72CE40BA9}"/>
              </a:ext>
            </a:extLst>
          </p:cNvPr>
          <p:cNvSpPr txBox="1"/>
          <p:nvPr/>
        </p:nvSpPr>
        <p:spPr>
          <a:xfrm rot="16200000">
            <a:off x="304800" y="385393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Performance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7E48F3-7A8F-481C-89FF-6F1D1F0693BC}"/>
              </a:ext>
            </a:extLst>
          </p:cNvPr>
          <p:cNvSpPr txBox="1"/>
          <p:nvPr/>
        </p:nvSpPr>
        <p:spPr>
          <a:xfrm>
            <a:off x="4788736" y="4103926"/>
            <a:ext cx="35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</a:rPr>
              <a:t>Traditional ML algorithms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70E147-717F-4722-AFEC-45ABCC70C04D}"/>
              </a:ext>
            </a:extLst>
          </p:cNvPr>
          <p:cNvSpPr txBox="1"/>
          <p:nvPr/>
        </p:nvSpPr>
        <p:spPr>
          <a:xfrm rot="20055764">
            <a:off x="3441919" y="2618188"/>
            <a:ext cx="35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437399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281544A7-B03E-4740-9AB4-8049BE32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30" y="553789"/>
            <a:ext cx="7772400" cy="619125"/>
          </a:xfrm>
        </p:spPr>
        <p:txBody>
          <a:bodyPr/>
          <a:lstStyle/>
          <a:p>
            <a:r>
              <a:rPr lang="en-GB" altLang="en-US" dirty="0"/>
              <a:t>And that’s that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F6949EF9-220C-41AA-A0EA-0AA0C9D1F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772400" cy="4114800"/>
          </a:xfrm>
        </p:spPr>
        <p:txBody>
          <a:bodyPr/>
          <a:lstStyle/>
          <a:p>
            <a:r>
              <a:rPr lang="en-GB" altLang="en-US" dirty="0"/>
              <a:t>That’s the basic idea</a:t>
            </a:r>
          </a:p>
          <a:p>
            <a:r>
              <a:rPr lang="en-GB" altLang="en-US" dirty="0"/>
              <a:t>There are many </a:t>
            </a:r>
            <a:r>
              <a:rPr lang="en-GB" altLang="en-US" dirty="0" err="1"/>
              <a:t>many</a:t>
            </a:r>
            <a:r>
              <a:rPr lang="en-GB" altLang="en-US" dirty="0"/>
              <a:t> types of deep learning,</a:t>
            </a:r>
          </a:p>
          <a:p>
            <a:r>
              <a:rPr lang="en-GB" altLang="en-US" dirty="0"/>
              <a:t>different kinds of autoencoder, variations on architectures and training algorithms, etc…</a:t>
            </a:r>
          </a:p>
          <a:p>
            <a:r>
              <a:rPr lang="en-GB" altLang="en-US" dirty="0"/>
              <a:t>Very fast growing area …</a:t>
            </a:r>
          </a:p>
        </p:txBody>
      </p:sp>
      <p:pic>
        <p:nvPicPr>
          <p:cNvPr id="65540" name="Picture 2">
            <a:extLst>
              <a:ext uri="{FF2B5EF4-FFF2-40B4-BE49-F238E27FC236}">
                <a16:creationId xmlns:a16="http://schemas.microsoft.com/office/drawing/2014/main" id="{ED3B21F2-8F65-4865-9A1C-1548E285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88" b="8788"/>
          <a:stretch>
            <a:fillRect/>
          </a:stretch>
        </p:blipFill>
        <p:spPr bwMode="auto">
          <a:xfrm>
            <a:off x="5565775" y="3861048"/>
            <a:ext cx="31765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9F12-9779-4924-BA2E-CB675BA5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F57F6-CA33-4028-A2CA-9EF2E3F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5</a:t>
            </a:fld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35E7-1187-4398-8CCB-74DA202BEF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Traditional pattern recognition models work with hand crafted features and relatively simple trainable classifiers.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Limitations</a:t>
            </a:r>
          </a:p>
          <a:p>
            <a:r>
              <a:rPr lang="en-US" dirty="0"/>
              <a:t>Very tedious and costly to develop hand crafted features.</a:t>
            </a:r>
          </a:p>
          <a:p>
            <a:r>
              <a:rPr lang="en-US" dirty="0"/>
              <a:t>The hand-crafted features are usually highly dependents on one application.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2EF9F-42C7-4BBA-8828-00A743BE0E54}"/>
              </a:ext>
            </a:extLst>
          </p:cNvPr>
          <p:cNvSpPr txBox="1"/>
          <p:nvPr/>
        </p:nvSpPr>
        <p:spPr>
          <a:xfrm>
            <a:off x="2833255" y="2458973"/>
            <a:ext cx="1524000" cy="13234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Extract Hand Crafted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25591-1AC1-49C2-8F67-31FC1C9E4487}"/>
              </a:ext>
            </a:extLst>
          </p:cNvPr>
          <p:cNvSpPr txBox="1"/>
          <p:nvPr/>
        </p:nvSpPr>
        <p:spPr>
          <a:xfrm>
            <a:off x="5255069" y="2254984"/>
            <a:ext cx="1524000" cy="16312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Trainable Classifier</a:t>
            </a:r>
          </a:p>
          <a:p>
            <a:pPr algn="ctr"/>
            <a:r>
              <a:rPr lang="en-US" sz="2000" dirty="0"/>
              <a:t>(e.g. SVM, Random Forrest)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F8CAF1-ABBE-423C-98EE-9BF9F26BE5C7}"/>
              </a:ext>
            </a:extLst>
          </p:cNvPr>
          <p:cNvCxnSpPr>
            <a:endCxn id="13" idx="1"/>
          </p:cNvCxnSpPr>
          <p:nvPr/>
        </p:nvCxnSpPr>
        <p:spPr bwMode="auto">
          <a:xfrm>
            <a:off x="1931285" y="3120693"/>
            <a:ext cx="9019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2FAB74-0CC2-4D67-B5B2-DCA7F1335A64}"/>
              </a:ext>
            </a:extLst>
          </p:cNvPr>
          <p:cNvCxnSpPr/>
          <p:nvPr/>
        </p:nvCxnSpPr>
        <p:spPr bwMode="auto">
          <a:xfrm>
            <a:off x="4357255" y="3120692"/>
            <a:ext cx="9019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268C90-114D-4AD9-8704-3534FCFB37B2}"/>
              </a:ext>
            </a:extLst>
          </p:cNvPr>
          <p:cNvCxnSpPr/>
          <p:nvPr/>
        </p:nvCxnSpPr>
        <p:spPr bwMode="auto">
          <a:xfrm flipV="1">
            <a:off x="6779069" y="3070592"/>
            <a:ext cx="612331" cy="25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307A3B-765F-4779-9B23-D8CCB583243E}"/>
              </a:ext>
            </a:extLst>
          </p:cNvPr>
          <p:cNvSpPr txBox="1"/>
          <p:nvPr/>
        </p:nvSpPr>
        <p:spPr>
          <a:xfrm>
            <a:off x="7391400" y="2408872"/>
            <a:ext cx="1612004" cy="13234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</a:t>
            </a:r>
          </a:p>
          <a:p>
            <a:pPr algn="ctr"/>
            <a:r>
              <a:rPr lang="en-US" sz="2000" dirty="0"/>
              <a:t>(e.g. Outdoor Yes or No)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89D899-31E4-454E-AADA-001BBF47C4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6" y="2474083"/>
            <a:ext cx="1777149" cy="13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3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9F12-9779-4924-BA2E-CB675BA5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F57F6-CA33-4028-A2CA-9EF2E3F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35E7-1187-4398-8CCB-74DA202BEF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Deep learning has an inbuilt automatic multi stage feature learning process that learns rich hierarchical representations (i.e. features). 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FF6FB-0D5C-435C-BD1B-1CB2FEEACFEE}"/>
              </a:ext>
            </a:extLst>
          </p:cNvPr>
          <p:cNvSpPr txBox="1"/>
          <p:nvPr/>
        </p:nvSpPr>
        <p:spPr>
          <a:xfrm>
            <a:off x="2091063" y="2874258"/>
            <a:ext cx="968355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 Level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6CC0C-1005-47C3-ADFA-D741DF2F02EB}"/>
              </a:ext>
            </a:extLst>
          </p:cNvPr>
          <p:cNvSpPr txBox="1"/>
          <p:nvPr/>
        </p:nvSpPr>
        <p:spPr>
          <a:xfrm>
            <a:off x="3617103" y="2874258"/>
            <a:ext cx="917131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Mid Level Features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DC6E3C-FC40-4034-B952-C7707A7BF14D}"/>
              </a:ext>
            </a:extLst>
          </p:cNvPr>
          <p:cNvCxnSpPr/>
          <p:nvPr/>
        </p:nvCxnSpPr>
        <p:spPr bwMode="auto">
          <a:xfrm>
            <a:off x="1740346" y="3246120"/>
            <a:ext cx="35071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9154D5-4310-4CCD-B33F-CD25B7F72DBF}"/>
              </a:ext>
            </a:extLst>
          </p:cNvPr>
          <p:cNvCxnSpPr/>
          <p:nvPr/>
        </p:nvCxnSpPr>
        <p:spPr bwMode="auto">
          <a:xfrm flipV="1">
            <a:off x="3076142" y="3243590"/>
            <a:ext cx="527426" cy="25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D924A5-57B7-4A73-B71D-C7834775EB10}"/>
              </a:ext>
            </a:extLst>
          </p:cNvPr>
          <p:cNvCxnSpPr/>
          <p:nvPr/>
        </p:nvCxnSpPr>
        <p:spPr bwMode="auto">
          <a:xfrm flipV="1">
            <a:off x="5915264" y="3238574"/>
            <a:ext cx="459931" cy="2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82B634-E674-4F46-89FB-D699D60362E2}"/>
              </a:ext>
            </a:extLst>
          </p:cNvPr>
          <p:cNvSpPr txBox="1"/>
          <p:nvPr/>
        </p:nvSpPr>
        <p:spPr>
          <a:xfrm>
            <a:off x="7762969" y="2853610"/>
            <a:ext cx="1345192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Output</a:t>
            </a:r>
          </a:p>
          <a:p>
            <a:pPr algn="ctr"/>
            <a:r>
              <a:rPr lang="en-US" sz="1400" b="1" dirty="0"/>
              <a:t>(e.g. outdoor, indoor)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192FD-7B53-4B1C-B4AD-5C206F416E9B}"/>
              </a:ext>
            </a:extLst>
          </p:cNvPr>
          <p:cNvSpPr txBox="1"/>
          <p:nvPr/>
        </p:nvSpPr>
        <p:spPr>
          <a:xfrm>
            <a:off x="5004877" y="2874258"/>
            <a:ext cx="917131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High Level Features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6B9B3C-F2A3-4F5D-AAE2-EE49D08C4DBF}"/>
              </a:ext>
            </a:extLst>
          </p:cNvPr>
          <p:cNvCxnSpPr/>
          <p:nvPr/>
        </p:nvCxnSpPr>
        <p:spPr bwMode="auto">
          <a:xfrm flipV="1">
            <a:off x="4534234" y="3222942"/>
            <a:ext cx="451781" cy="59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261B84-A89A-4F2B-87C2-341104F23F70}"/>
              </a:ext>
            </a:extLst>
          </p:cNvPr>
          <p:cNvSpPr txBox="1"/>
          <p:nvPr/>
        </p:nvSpPr>
        <p:spPr>
          <a:xfrm>
            <a:off x="6371039" y="2981980"/>
            <a:ext cx="917131" cy="5232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Trainable Classifier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3E5E45-0561-473C-BF0D-2BE4A11089D8}"/>
              </a:ext>
            </a:extLst>
          </p:cNvPr>
          <p:cNvCxnSpPr/>
          <p:nvPr/>
        </p:nvCxnSpPr>
        <p:spPr bwMode="auto">
          <a:xfrm flipV="1">
            <a:off x="7303038" y="3240970"/>
            <a:ext cx="459931" cy="2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B373278-F8F4-42B6-BB4C-237C1C7F8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7326" r="45000" b="63131"/>
          <a:stretch/>
        </p:blipFill>
        <p:spPr>
          <a:xfrm rot="5400000">
            <a:off x="877287" y="4545829"/>
            <a:ext cx="2465542" cy="152091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AC55F6C-C6AE-40D3-B635-642DB1BDE591}"/>
              </a:ext>
            </a:extLst>
          </p:cNvPr>
          <p:cNvGrpSpPr/>
          <p:nvPr/>
        </p:nvGrpSpPr>
        <p:grpSpPr>
          <a:xfrm>
            <a:off x="2962560" y="4075791"/>
            <a:ext cx="1506702" cy="2463265"/>
            <a:chOff x="1607820" y="2446906"/>
            <a:chExt cx="2176541" cy="325698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3D9F247-868A-4BA9-9949-0E28BA72B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3060" y="2446908"/>
              <a:ext cx="695640" cy="62584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3E9B43-C437-4246-B134-43E4E64FE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2200" y="2446907"/>
              <a:ext cx="700295" cy="61917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E4EA715-D7CA-4E4D-A517-504E29338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93720" y="2446906"/>
              <a:ext cx="678617" cy="61822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F75FDB7-6F96-4C0C-BA7B-0E1ABE89E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7820" y="3107538"/>
              <a:ext cx="706764" cy="62006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266CE27-A3CA-4DDA-AA9F-33E4940DE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4580" y="3107538"/>
              <a:ext cx="700296" cy="6071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8186897-BF75-4591-B575-BFF5ECE53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5746" y="3101340"/>
              <a:ext cx="666591" cy="62626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5434707-A316-43BA-AA24-7B8232E80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07821" y="3774209"/>
              <a:ext cx="706764" cy="6245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9CC5C5-D045-483E-A8BC-A8060F54E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54580" y="3764280"/>
              <a:ext cx="700295" cy="63442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2AC8362-8799-43A4-8340-A1E70362F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46960" y="5072821"/>
              <a:ext cx="700296" cy="63107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8AB1844-A15A-4826-8DD5-2292959CC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07820" y="4432741"/>
              <a:ext cx="695640" cy="6245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06FA6A2-6AC2-405A-AA82-6F3A90F2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46960" y="4423735"/>
              <a:ext cx="700295" cy="62352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C0B14B7-243C-41B3-854B-F1C739E85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05744" y="3756660"/>
              <a:ext cx="678617" cy="63442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3300553-4D77-4401-AC4E-1209E0CDD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05744" y="4419600"/>
              <a:ext cx="678617" cy="62766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44BC5DA-6E73-46B1-9466-E4CC69135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607821" y="5072821"/>
              <a:ext cx="695640" cy="63107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F441898-9D3F-4C02-A249-0ACF10F0B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05744" y="5067300"/>
              <a:ext cx="678617" cy="63659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AAC25F-6208-4E1F-9EDD-27ED8E24D8E0}"/>
              </a:ext>
            </a:extLst>
          </p:cNvPr>
          <p:cNvGrpSpPr/>
          <p:nvPr/>
        </p:nvGrpSpPr>
        <p:grpSpPr>
          <a:xfrm>
            <a:off x="4570072" y="4040403"/>
            <a:ext cx="1664541" cy="2498653"/>
            <a:chOff x="4524496" y="2438400"/>
            <a:chExt cx="2012703" cy="3312179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8DD2707-61DC-4724-8A67-097DECA68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524497" y="2438400"/>
              <a:ext cx="643625" cy="62673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64FF00D-DAEF-401C-8987-8F305ED1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24497" y="3116580"/>
              <a:ext cx="643625" cy="62584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DB22C06-7C05-41AB-A6E4-06039B2B1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524496" y="3789961"/>
              <a:ext cx="643625" cy="6281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6142D8-507E-4022-AAAC-66B332DA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203254" y="2438400"/>
              <a:ext cx="657721" cy="62673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44E1813-5FFC-46EB-8E41-319B3BB94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90260" y="2446021"/>
              <a:ext cx="646939" cy="62673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490C212-EA94-454A-A5E9-D00A4F7DB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203254" y="3116580"/>
              <a:ext cx="651481" cy="62584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D8F3EF0-4476-4E9C-A08C-F8C6B157B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890260" y="3116580"/>
              <a:ext cx="646939" cy="62584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DB9CA18-38BF-43FB-82CD-C4DEFA78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205016" y="3793491"/>
              <a:ext cx="649720" cy="62459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39A281D-98E4-4C2C-ACDF-ABA8BAC67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890260" y="3787140"/>
              <a:ext cx="646939" cy="63094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523D8DE-7263-4C81-B3DE-D41CDE183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524496" y="4465321"/>
              <a:ext cx="643625" cy="63094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AEBEC8-F124-4BED-B9BF-3EB4F6370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5203254" y="4465320"/>
              <a:ext cx="651481" cy="63094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5DA3DE1-6000-4C2F-BED2-9A007064C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901503" y="4465320"/>
              <a:ext cx="635696" cy="63094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149D766-635F-4D3C-BA34-9349F4F77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524496" y="5138337"/>
              <a:ext cx="649484" cy="61224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A39A29D-B5FC-4544-A57F-828F4E129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5217288" y="5138334"/>
              <a:ext cx="637447" cy="612244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01A2C5F-ABBB-466B-AA71-BD0076653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5890260" y="5138335"/>
              <a:ext cx="640804" cy="612244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AAF7DF-009E-4F10-9686-7097670AF5C8}"/>
              </a:ext>
            </a:extLst>
          </p:cNvPr>
          <p:cNvGrpSpPr/>
          <p:nvPr/>
        </p:nvGrpSpPr>
        <p:grpSpPr>
          <a:xfrm>
            <a:off x="6336464" y="4066213"/>
            <a:ext cx="1816935" cy="2472842"/>
            <a:chOff x="5142015" y="2305442"/>
            <a:chExt cx="2816469" cy="343457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9FCF3F4-9607-4BA8-B6CE-2C4FDFEDB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5142016" y="4026763"/>
              <a:ext cx="1381983" cy="83761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17C2877-37F5-47D9-B167-71B0BD1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6567154" y="2309746"/>
              <a:ext cx="1372080" cy="80782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CF4C4EE-F059-453E-B756-804A88060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576520" y="3162300"/>
              <a:ext cx="1381964" cy="82961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C67468C-4B23-4D8F-B45B-3847CDE2C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5142017" y="2305442"/>
              <a:ext cx="1381983" cy="81213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24C64D3-D02A-4D96-A2FC-B12F38522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5144301" y="3162300"/>
              <a:ext cx="1379700" cy="81444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09BD38E-052D-45B7-ADE1-C9FE084E5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6576520" y="4036822"/>
              <a:ext cx="1362714" cy="82473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626237F-C037-43E5-943C-02673AFA4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5142015" y="4892420"/>
              <a:ext cx="1381983" cy="84759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F8C13C6-A613-49B2-9B56-F2FA3E30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567154" y="4923768"/>
              <a:ext cx="1391330" cy="816250"/>
            </a:xfrm>
            <a:prstGeom prst="rect">
              <a:avLst/>
            </a:prstGeom>
          </p:spPr>
        </p:pic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72510140-F115-4A6A-AEA4-5261332557C9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51"/>
            <a:ext cx="1580888" cy="11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9F12-9779-4924-BA2E-CB675BA5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F57F6-CA33-4028-A2CA-9EF2E3F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7</a:t>
            </a:fld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35E7-1187-4398-8CCB-74DA202BEF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Image</a:t>
            </a:r>
          </a:p>
          <a:p>
            <a:pPr marL="457200" lvl="1" indent="0">
              <a:buNone/>
            </a:pPr>
            <a:r>
              <a:rPr lang="en-US" dirty="0"/>
              <a:t>Pixel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Edge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Texture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Motif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Part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Object</a:t>
            </a:r>
          </a:p>
          <a:p>
            <a:r>
              <a:rPr lang="en-US" dirty="0"/>
              <a:t>Text</a:t>
            </a:r>
          </a:p>
          <a:p>
            <a:pPr marL="457200" lvl="1" indent="0">
              <a:buNone/>
            </a:pPr>
            <a:r>
              <a:rPr lang="en-US" dirty="0"/>
              <a:t>Character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Word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Word-group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Clause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Sentence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Story</a:t>
            </a:r>
          </a:p>
          <a:p>
            <a:pPr marL="457200" lvl="1" indent="0">
              <a:buNone/>
            </a:pPr>
            <a:endParaRPr lang="en-US" altLang="zh-CN" sz="2700" dirty="0"/>
          </a:p>
          <a:p>
            <a:pPr marL="640080" indent="-457200"/>
            <a:r>
              <a:rPr lang="en-US" altLang="zh-CN" sz="3000" dirty="0"/>
              <a:t>Each module in Deep Learning transforms its input representation into a higher-level one, in a way similar to human cortex. 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647A6-EA2C-44B9-9C0C-8A303AB36C95}"/>
              </a:ext>
            </a:extLst>
          </p:cNvPr>
          <p:cNvSpPr txBox="1"/>
          <p:nvPr/>
        </p:nvSpPr>
        <p:spPr>
          <a:xfrm>
            <a:off x="1899762" y="1555677"/>
            <a:ext cx="968355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 Level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368A4-109E-49AC-9217-9E83A847778E}"/>
              </a:ext>
            </a:extLst>
          </p:cNvPr>
          <p:cNvSpPr txBox="1"/>
          <p:nvPr/>
        </p:nvSpPr>
        <p:spPr>
          <a:xfrm>
            <a:off x="3425802" y="1555677"/>
            <a:ext cx="917131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Mid Level Features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26EB3B-289F-46F0-A8CA-13062625CD53}"/>
              </a:ext>
            </a:extLst>
          </p:cNvPr>
          <p:cNvCxnSpPr/>
          <p:nvPr/>
        </p:nvCxnSpPr>
        <p:spPr bwMode="auto">
          <a:xfrm>
            <a:off x="1549045" y="1927539"/>
            <a:ext cx="35071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D318B6-89A9-4250-9E1B-68F37CC7B649}"/>
              </a:ext>
            </a:extLst>
          </p:cNvPr>
          <p:cNvCxnSpPr/>
          <p:nvPr/>
        </p:nvCxnSpPr>
        <p:spPr bwMode="auto">
          <a:xfrm flipV="1">
            <a:off x="2884841" y="1925009"/>
            <a:ext cx="527426" cy="25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937863-ECBC-4AE1-8E7C-5C4173A54B18}"/>
              </a:ext>
            </a:extLst>
          </p:cNvPr>
          <p:cNvCxnSpPr/>
          <p:nvPr/>
        </p:nvCxnSpPr>
        <p:spPr bwMode="auto">
          <a:xfrm flipV="1">
            <a:off x="5723963" y="1919993"/>
            <a:ext cx="459931" cy="2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CAB9A4-5CEF-4929-AF89-F1F7FAD0C268}"/>
              </a:ext>
            </a:extLst>
          </p:cNvPr>
          <p:cNvSpPr txBox="1"/>
          <p:nvPr/>
        </p:nvSpPr>
        <p:spPr>
          <a:xfrm>
            <a:off x="7573053" y="1696706"/>
            <a:ext cx="1247419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1A86B-3CF0-4D86-984C-55FF91DA427E}"/>
              </a:ext>
            </a:extLst>
          </p:cNvPr>
          <p:cNvSpPr txBox="1"/>
          <p:nvPr/>
        </p:nvSpPr>
        <p:spPr>
          <a:xfrm>
            <a:off x="4813576" y="1555677"/>
            <a:ext cx="917131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High Level Features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81FB90-D131-49AD-989A-66E6B27ACD65}"/>
              </a:ext>
            </a:extLst>
          </p:cNvPr>
          <p:cNvCxnSpPr/>
          <p:nvPr/>
        </p:nvCxnSpPr>
        <p:spPr bwMode="auto">
          <a:xfrm flipV="1">
            <a:off x="4342933" y="1904361"/>
            <a:ext cx="451781" cy="59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53FB3E-10C2-4A4A-86C6-110359E02868}"/>
              </a:ext>
            </a:extLst>
          </p:cNvPr>
          <p:cNvSpPr txBox="1"/>
          <p:nvPr/>
        </p:nvSpPr>
        <p:spPr>
          <a:xfrm>
            <a:off x="6179738" y="1663399"/>
            <a:ext cx="917131" cy="5232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Trainable Classifier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A9F142-70D4-4428-B5F0-0D525D7A15AC}"/>
              </a:ext>
            </a:extLst>
          </p:cNvPr>
          <p:cNvCxnSpPr/>
          <p:nvPr/>
        </p:nvCxnSpPr>
        <p:spPr bwMode="auto">
          <a:xfrm flipV="1">
            <a:off x="7111737" y="1922389"/>
            <a:ext cx="459931" cy="2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A4C929-D1B6-4EDE-B9C3-A7688C5AAF01}"/>
              </a:ext>
            </a:extLst>
          </p:cNvPr>
          <p:cNvSpPr txBox="1"/>
          <p:nvPr/>
        </p:nvSpPr>
        <p:spPr>
          <a:xfrm>
            <a:off x="321191" y="1705601"/>
            <a:ext cx="1202058" cy="5232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02489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9F12-9779-4924-BA2E-CB675BA5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see how it all works!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F57F6-CA33-4028-A2CA-9EF2E3F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8</a:t>
            </a:fld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35E7-1187-4398-8CCB-74DA202BEF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What exactly is deep learning ? </a:t>
            </a:r>
          </a:p>
          <a:p>
            <a:r>
              <a:rPr lang="en-GB" dirty="0"/>
              <a:t>Why is it generally better than other methods on image, speech and certain other types of data?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79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9F12-9779-4924-BA2E-CB675BA5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see how it all works!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F57F6-CA33-4028-A2CA-9EF2E3F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9</a:t>
            </a:fld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35E7-1187-4398-8CCB-74DA202BEF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What exactly is deep learning ? </a:t>
            </a:r>
          </a:p>
          <a:p>
            <a:r>
              <a:rPr lang="en-GB" dirty="0"/>
              <a:t>Why is it generally better than other methods on image, speech and certain other types of data?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47FAF-443B-456F-8C5A-5EC4913F56DA}"/>
              </a:ext>
            </a:extLst>
          </p:cNvPr>
          <p:cNvSpPr txBox="1"/>
          <p:nvPr/>
        </p:nvSpPr>
        <p:spPr>
          <a:xfrm>
            <a:off x="457200" y="3573016"/>
            <a:ext cx="8147248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GB" sz="2000" b="1" dirty="0">
                <a:solidFill>
                  <a:srgbClr val="FF0000"/>
                </a:solidFill>
              </a:rPr>
              <a:t>The short answers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‘Deep Learning’ </a:t>
            </a:r>
            <a:r>
              <a:rPr lang="en-GB" sz="1800" b="1" dirty="0">
                <a:solidFill>
                  <a:srgbClr val="FF0000"/>
                </a:solidFill>
              </a:rPr>
              <a:t>means </a:t>
            </a:r>
            <a:r>
              <a:rPr lang="en-GB" sz="1800" dirty="0">
                <a:solidFill>
                  <a:srgbClr val="FF0000"/>
                </a:solidFill>
              </a:rPr>
              <a:t>using a </a:t>
            </a:r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neural network </a:t>
            </a:r>
            <a:r>
              <a:rPr lang="en-GB" sz="1800" dirty="0">
                <a:solidFill>
                  <a:srgbClr val="FF0000"/>
                </a:solidFill>
              </a:rPr>
              <a:t>with </a:t>
            </a:r>
            <a:r>
              <a:rPr lang="en-GB" sz="1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several layers of nodes</a:t>
            </a:r>
            <a:r>
              <a:rPr lang="en-GB" sz="1800" b="1" u="sng" dirty="0">
                <a:solidFill>
                  <a:srgbClr val="FF0000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between input and output</a:t>
            </a:r>
            <a:r>
              <a:rPr lang="en-GB" sz="1800" b="1" dirty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GB" sz="18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GB" b="1" dirty="0">
                <a:solidFill>
                  <a:srgbClr val="FF0000"/>
                </a:solidFill>
              </a:rPr>
              <a:t>T</a:t>
            </a:r>
            <a:r>
              <a:rPr lang="en-GB" sz="1800" b="1" dirty="0">
                <a:solidFill>
                  <a:srgbClr val="FF0000"/>
                </a:solidFill>
              </a:rPr>
              <a:t>he series of layers between input &amp; output do </a:t>
            </a:r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 identification and processing in a series of stages</a:t>
            </a:r>
            <a:r>
              <a:rPr lang="en-GB" sz="1800" b="1" dirty="0">
                <a:solidFill>
                  <a:srgbClr val="FF0000"/>
                </a:solidFill>
              </a:rPr>
              <a:t>, just as our brains seem to.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299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1105</TotalTime>
  <Words>1832</Words>
  <Application>Microsoft Office PowerPoint</Application>
  <PresentationFormat>On-screen Show (4:3)</PresentationFormat>
  <Paragraphs>433</Paragraphs>
  <Slides>40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Origin</vt:lpstr>
      <vt:lpstr>Introduction to Deep Learning</vt:lpstr>
      <vt:lpstr>Recommended reading</vt:lpstr>
      <vt:lpstr>The bottom line</vt:lpstr>
      <vt:lpstr>Performance vs Sample Size</vt:lpstr>
      <vt:lpstr>Supervised Learning</vt:lpstr>
      <vt:lpstr>Deep Learning</vt:lpstr>
      <vt:lpstr>Deep Learning</vt:lpstr>
      <vt:lpstr>Let us see how it all works!</vt:lpstr>
      <vt:lpstr>Let us see how it all works!</vt:lpstr>
      <vt:lpstr>Let us see how it all works!</vt:lpstr>
      <vt:lpstr>PowerPoint Presentation</vt:lpstr>
      <vt:lpstr>what is this unit doing?</vt:lpstr>
      <vt:lpstr>PowerPoint Presentation</vt:lpstr>
      <vt:lpstr>PowerPoint Presentation</vt:lpstr>
      <vt:lpstr>What does this unit detect? </vt:lpstr>
      <vt:lpstr>What does this unit detect? </vt:lpstr>
      <vt:lpstr>What does this unit detect? </vt:lpstr>
      <vt:lpstr> </vt:lpstr>
      <vt:lpstr> </vt:lpstr>
      <vt:lpstr> </vt:lpstr>
      <vt:lpstr> </vt:lpstr>
      <vt:lpstr> </vt:lpstr>
      <vt:lpstr>successive layers can learn higher-level features …</vt:lpstr>
      <vt:lpstr>successive layers can learn higher-level features …</vt:lpstr>
      <vt:lpstr>So: multiple layers make sense </vt:lpstr>
      <vt:lpstr>So: multiple layers make sense </vt:lpstr>
      <vt:lpstr>So: multiple layers make sense </vt:lpstr>
      <vt:lpstr>PowerPoint Presentation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an auto-encoder is trained, with an absolutely standard weight-adjustment algorithm  to reproduce the input</vt:lpstr>
      <vt:lpstr>an auto-encoder is trained, with an absolutely standard weight-adjustment algorithm  to reproduce the input</vt:lpstr>
      <vt:lpstr>Intermediate layers are each trained to be auto encoders (or similar) </vt:lpstr>
      <vt:lpstr>Final layer trained to predict class based on outputs from previous layers</vt:lpstr>
      <vt:lpstr>And that’s that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Image Processing</dc:title>
  <dc:creator>Bhowmik, Deepayan (ACES)</dc:creator>
  <cp:lastModifiedBy>Deepayan Bhowmik</cp:lastModifiedBy>
  <cp:revision>24</cp:revision>
  <dcterms:created xsi:type="dcterms:W3CDTF">2017-09-25T15:09:27Z</dcterms:created>
  <dcterms:modified xsi:type="dcterms:W3CDTF">2022-12-05T13:17:15Z</dcterms:modified>
</cp:coreProperties>
</file>