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6" y="3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3E584-A071-3A76-D816-56332143B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8B76BB-9AE6-A9DC-5B12-E58AEF1E3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D3C9-945F-7C47-3A6F-30829686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72049-6731-B5A4-1E5E-FADF1B255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DB7D3-CDAA-D6F4-D6C0-C8CD24C7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25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3801B-B0D7-66C1-E94B-CEE6506B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5869-E4FB-513A-D318-B5BCD4642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3211D-41CE-BCBE-1E21-5814C786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22C1A-443E-355D-B556-ECEBD2D3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5A601-7774-786B-9F7B-238B07B0F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2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7FC47-95BF-0F5C-E64C-E8C6881A7C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FF5E9A-EE15-04D8-5658-A613BFF0F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62DF-0F6B-2E37-189D-1FED3305F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766F-E5CE-A97D-CABE-2E0652AD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30933A-7A3F-13AC-9A41-85D14344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81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FA0C5-C919-7BFE-015D-A604828F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BC612-5769-4CBD-93FB-AC38A4528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B8829-323B-68B6-B141-52A6EFB8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7E180-26DF-3ECD-DADF-9EF27B2E6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F205D-C474-F8B8-EE51-3AB0599D8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13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2E9DC-E784-064B-7E9B-FEEE707E2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508C5-BE73-2F4D-1B65-94DDA8BF2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1D20-2AE5-EE19-6596-CADCEB3F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5A2C1-B7BB-A147-BA73-0C50ADE4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C1F6D-15CC-1DE1-2F4D-1F7A5E92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9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9B7EA-60E1-8994-B460-560AF438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E7A3F-C3D2-D949-9ABE-4C03D4ACAB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4F9D8-2650-A735-F3FE-114CFB2E1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241EC-EDCE-217D-FD01-4774A02F0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A03B9-42EF-9214-7B58-4B4A7AE94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6B35B-1280-94EC-D983-144D5C58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5517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1DA33-36C7-A952-E362-F24229AEF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7D6D-6F79-4AB9-D5FA-5B05780F4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36CB21-7F92-576D-F463-08B894888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4534E4-78AD-12E5-A7F4-DDD4B2741E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468917-8392-FFC9-3BD9-52CEAD768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E64863-DCF7-4140-7A68-1E6121F60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D95A5-BB50-4CF0-2928-8A97B7E4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8FADB0-A6DD-52F2-2F27-4295EA653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0448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6BA2E-7491-0523-FD55-CD257AC06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72169-292B-5A38-276D-F03848824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6B72C2-8750-ABA4-3485-4BD73B8FC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AF57C-8770-F931-A5DA-2DD5E5D8C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919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7C39E-AE3E-4A17-54BE-E3DCE96B8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8306BD-3C4C-C8B9-4624-679B522E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48904-B935-3323-2FAE-078CBA375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29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B5B7-C7D9-C9D6-E7F0-C8DD55CF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018F2-60B2-363D-6EAB-752B6FB5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B4338-8746-0A60-AF6A-42E2CC74F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C82CC8-7A6C-5E3D-64D5-7451D1B91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C6460-2840-4614-A7EB-FA6ACD42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7879-C57C-5476-55A2-47294EBAE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128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09B29-59D5-A84A-B319-02294181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EEAD4-1E4B-6F36-B28A-8FB3D35EF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EB3A9-D091-027B-3BFB-3B5064E41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B8875-943C-06E8-ECB7-43118764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89BF5E-FDAC-74DD-82A5-2D9071E8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96117-F2E8-4886-5E23-C53F72B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AB7E3D-169E-458A-4D2A-30C65FD2D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7963C-B467-A93B-F152-79370E3559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FE9E-290C-F1C7-520B-EDF37E7EF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E2E5C-3069-4594-9E53-97C34484023A}" type="datetimeFigureOut">
              <a:rPr lang="en-GB" smtClean="0"/>
              <a:t>14/07/2025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A0EF6-CBFB-3C9A-9A1B-DEA44865B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1AE4B-3B90-BDC3-C316-34D74E672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2391C-9B6F-4DD0-8744-41C57BCFA5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46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521B45-88A6-9120-4AE0-7D110DEEA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63" y="721677"/>
            <a:ext cx="5029902" cy="465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93B8A-3FC2-8ACD-74D8-29119677F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3092" y="721677"/>
            <a:ext cx="5029902" cy="4658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52F9A-36FF-2A72-8C20-8D0BA05FA6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9"/>
          <a:stretch>
            <a:fillRect/>
          </a:stretch>
        </p:blipFill>
        <p:spPr>
          <a:xfrm>
            <a:off x="7882020" y="3808732"/>
            <a:ext cx="189741" cy="2191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409AD8-DA07-1BC8-534B-41703A2AF5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9"/>
          <a:stretch>
            <a:fillRect/>
          </a:stretch>
        </p:blipFill>
        <p:spPr>
          <a:xfrm>
            <a:off x="10908248" y="3808732"/>
            <a:ext cx="189741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DAD30B-A99F-BCD5-8AAC-22A594B13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9"/>
          <a:stretch>
            <a:fillRect/>
          </a:stretch>
        </p:blipFill>
        <p:spPr>
          <a:xfrm>
            <a:off x="10908247" y="4820531"/>
            <a:ext cx="189741" cy="21910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1996F6A-6559-20A6-4B45-188CD596B1C3}"/>
              </a:ext>
            </a:extLst>
          </p:cNvPr>
          <p:cNvGrpSpPr/>
          <p:nvPr/>
        </p:nvGrpSpPr>
        <p:grpSpPr>
          <a:xfrm>
            <a:off x="7868269" y="4820531"/>
            <a:ext cx="189741" cy="219106"/>
            <a:chOff x="10146484" y="4820531"/>
            <a:chExt cx="189741" cy="219106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BEC3F68-8A3B-F759-1817-2D41D876B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329"/>
            <a:stretch>
              <a:fillRect/>
            </a:stretch>
          </p:blipFill>
          <p:spPr>
            <a:xfrm>
              <a:off x="10146484" y="4820531"/>
              <a:ext cx="189741" cy="21910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1DD2BD6-2DD7-C0DF-2E8A-033D28F0397D}"/>
                </a:ext>
              </a:extLst>
            </p:cNvPr>
            <p:cNvSpPr/>
            <p:nvPr/>
          </p:nvSpPr>
          <p:spPr>
            <a:xfrm>
              <a:off x="10146484" y="4820531"/>
              <a:ext cx="189741" cy="219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3A2B19E9-CF1E-2260-7722-98F0BBA4FED1}"/>
                </a:ext>
              </a:extLst>
            </p:cNvPr>
            <p:cNvSpPr/>
            <p:nvPr/>
          </p:nvSpPr>
          <p:spPr>
            <a:xfrm>
              <a:off x="10152795" y="4820531"/>
              <a:ext cx="183430" cy="15812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29EFBCB-55BB-E730-76B1-8810920DFA35}"/>
              </a:ext>
            </a:extLst>
          </p:cNvPr>
          <p:cNvGrpSpPr/>
          <p:nvPr/>
        </p:nvGrpSpPr>
        <p:grpSpPr>
          <a:xfrm>
            <a:off x="10112108" y="3843107"/>
            <a:ext cx="189741" cy="219106"/>
            <a:chOff x="10146484" y="4820531"/>
            <a:chExt cx="189741" cy="21910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FC7845A-9A8A-1D71-B1D9-ADD9EF5A6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20329"/>
            <a:stretch>
              <a:fillRect/>
            </a:stretch>
          </p:blipFill>
          <p:spPr>
            <a:xfrm>
              <a:off x="10146484" y="4820531"/>
              <a:ext cx="189741" cy="219106"/>
            </a:xfrm>
            <a:prstGeom prst="rect">
              <a:avLst/>
            </a:pr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ECA137-E530-192A-F095-FD7C348A9879}"/>
                </a:ext>
              </a:extLst>
            </p:cNvPr>
            <p:cNvSpPr/>
            <p:nvPr/>
          </p:nvSpPr>
          <p:spPr>
            <a:xfrm>
              <a:off x="10146484" y="4820531"/>
              <a:ext cx="189741" cy="2191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Isosceles Triangle 22">
              <a:extLst>
                <a:ext uri="{FF2B5EF4-FFF2-40B4-BE49-F238E27FC236}">
                  <a16:creationId xmlns:a16="http://schemas.microsoft.com/office/drawing/2014/main" id="{085ADAB4-74F7-5591-BF88-7DB63E18BA43}"/>
                </a:ext>
              </a:extLst>
            </p:cNvPr>
            <p:cNvSpPr/>
            <p:nvPr/>
          </p:nvSpPr>
          <p:spPr>
            <a:xfrm>
              <a:off x="10152795" y="4820531"/>
              <a:ext cx="183430" cy="158129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B59FF1FD-373E-D130-B6B9-415CAE620C2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29"/>
          <a:stretch>
            <a:fillRect/>
          </a:stretch>
        </p:blipFill>
        <p:spPr>
          <a:xfrm>
            <a:off x="10148772" y="4820531"/>
            <a:ext cx="189741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87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B9D9F8D-F058-8DC8-76A3-CE826342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527" y="1624882"/>
            <a:ext cx="3991532" cy="342947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48CB5E-0078-58D9-B4F8-EBE9D76F57A2}"/>
              </a:ext>
            </a:extLst>
          </p:cNvPr>
          <p:cNvSpPr/>
          <p:nvPr/>
        </p:nvSpPr>
        <p:spPr>
          <a:xfrm>
            <a:off x="9749017" y="1491916"/>
            <a:ext cx="1064024" cy="38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86895F3-C5B3-E5AB-7E2C-443F523DD0DE}"/>
              </a:ext>
            </a:extLst>
          </p:cNvPr>
          <p:cNvSpPr/>
          <p:nvPr/>
        </p:nvSpPr>
        <p:spPr>
          <a:xfrm>
            <a:off x="8085221" y="4123121"/>
            <a:ext cx="1732547" cy="93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D277C3-EBF5-1405-13B4-D5E096E58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26" y="1624882"/>
            <a:ext cx="3991532" cy="3429479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1201B19-D8CE-97C7-08B7-F07EE5F561FD}"/>
              </a:ext>
            </a:extLst>
          </p:cNvPr>
          <p:cNvSpPr/>
          <p:nvPr/>
        </p:nvSpPr>
        <p:spPr>
          <a:xfrm>
            <a:off x="9817768" y="1704473"/>
            <a:ext cx="666893" cy="151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Clr</a:t>
            </a:r>
            <a:endParaRPr lang="en-GB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A67E6BC-7BB1-863C-379B-F7F32E9B6588}"/>
              </a:ext>
            </a:extLst>
          </p:cNvPr>
          <p:cNvSpPr/>
          <p:nvPr/>
        </p:nvSpPr>
        <p:spPr>
          <a:xfrm>
            <a:off x="9817768" y="3367121"/>
            <a:ext cx="666893" cy="151200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CBA0629-E8D1-D3C9-3073-62301F00F014}"/>
              </a:ext>
            </a:extLst>
          </p:cNvPr>
          <p:cNvSpPr/>
          <p:nvPr/>
        </p:nvSpPr>
        <p:spPr>
          <a:xfrm>
            <a:off x="8134576" y="4180114"/>
            <a:ext cx="1519416" cy="699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894977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C1D7F-C262-E7DF-4B16-BBA52C80C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FEB24C-E139-0822-36CD-E5CE509CC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286" y="2950716"/>
            <a:ext cx="3982006" cy="345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6A086B-3029-3F66-50D2-2F74B3D08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16" y="2950716"/>
            <a:ext cx="3982006" cy="3458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D227CF-DD6C-C32B-E6E4-8CBED987CC8F}"/>
              </a:ext>
            </a:extLst>
          </p:cNvPr>
          <p:cNvSpPr/>
          <p:nvPr/>
        </p:nvSpPr>
        <p:spPr>
          <a:xfrm>
            <a:off x="9749017" y="2853204"/>
            <a:ext cx="1064024" cy="38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892499-79C7-B024-90EF-38E229576D08}"/>
              </a:ext>
            </a:extLst>
          </p:cNvPr>
          <p:cNvSpPr/>
          <p:nvPr/>
        </p:nvSpPr>
        <p:spPr>
          <a:xfrm>
            <a:off x="8085221" y="5484409"/>
            <a:ext cx="1732547" cy="93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DFF860-EA16-0823-3AD6-F20F8DF2F85F}"/>
              </a:ext>
            </a:extLst>
          </p:cNvPr>
          <p:cNvSpPr/>
          <p:nvPr/>
        </p:nvSpPr>
        <p:spPr>
          <a:xfrm>
            <a:off x="9817768" y="3065761"/>
            <a:ext cx="666893" cy="151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Clr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8F44BC-8FB4-254E-8FB1-BA21ABF94292}"/>
              </a:ext>
            </a:extLst>
          </p:cNvPr>
          <p:cNvSpPr/>
          <p:nvPr/>
        </p:nvSpPr>
        <p:spPr>
          <a:xfrm>
            <a:off x="9817768" y="4728409"/>
            <a:ext cx="666893" cy="151200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A312A10-5B76-8647-C9C7-57703AB7311B}"/>
              </a:ext>
            </a:extLst>
          </p:cNvPr>
          <p:cNvSpPr/>
          <p:nvPr/>
        </p:nvSpPr>
        <p:spPr>
          <a:xfrm>
            <a:off x="8134576" y="5541402"/>
            <a:ext cx="1519416" cy="699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D41355-B941-CF1D-143D-F16EF0140E5D}"/>
              </a:ext>
            </a:extLst>
          </p:cNvPr>
          <p:cNvSpPr/>
          <p:nvPr/>
        </p:nvSpPr>
        <p:spPr>
          <a:xfrm>
            <a:off x="8324534" y="3566890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3CBE5C-89AA-EF29-1CFD-4AFC96C5100E}"/>
              </a:ext>
            </a:extLst>
          </p:cNvPr>
          <p:cNvSpPr/>
          <p:nvPr/>
        </p:nvSpPr>
        <p:spPr>
          <a:xfrm>
            <a:off x="9174224" y="3566890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A862CE-FF12-1FC9-49D3-EAF0ADDAD710}"/>
              </a:ext>
            </a:extLst>
          </p:cNvPr>
          <p:cNvSpPr/>
          <p:nvPr/>
        </p:nvSpPr>
        <p:spPr>
          <a:xfrm>
            <a:off x="8330074" y="4404621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0C567C-BC4B-36F6-7503-F7C93FA335E3}"/>
              </a:ext>
            </a:extLst>
          </p:cNvPr>
          <p:cNvSpPr/>
          <p:nvPr/>
        </p:nvSpPr>
        <p:spPr>
          <a:xfrm>
            <a:off x="9179764" y="4404621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40C3D-A734-9B15-FA26-D77752D38E5E}"/>
              </a:ext>
            </a:extLst>
          </p:cNvPr>
          <p:cNvSpPr/>
          <p:nvPr/>
        </p:nvSpPr>
        <p:spPr>
          <a:xfrm>
            <a:off x="8320837" y="523311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25D3B1-6DD7-6256-3269-2F477BF12B6A}"/>
              </a:ext>
            </a:extLst>
          </p:cNvPr>
          <p:cNvSpPr/>
          <p:nvPr/>
        </p:nvSpPr>
        <p:spPr>
          <a:xfrm>
            <a:off x="9170527" y="523311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E3A6-0A09-F2F9-5E6E-6F1AFCAAC336}"/>
              </a:ext>
            </a:extLst>
          </p:cNvPr>
          <p:cNvSpPr/>
          <p:nvPr/>
        </p:nvSpPr>
        <p:spPr>
          <a:xfrm>
            <a:off x="7502132" y="4404621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30A33D-60D3-AF72-0F73-B7FCE6544060}"/>
              </a:ext>
            </a:extLst>
          </p:cNvPr>
          <p:cNvSpPr/>
          <p:nvPr/>
        </p:nvSpPr>
        <p:spPr>
          <a:xfrm>
            <a:off x="7502132" y="523311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5A7505-311A-DD2A-A4E5-27FA32654F15}"/>
              </a:ext>
            </a:extLst>
          </p:cNvPr>
          <p:cNvSpPr/>
          <p:nvPr/>
        </p:nvSpPr>
        <p:spPr>
          <a:xfrm>
            <a:off x="7499361" y="607269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0A4E4B9-027E-2552-A519-D22CEB9CF34A}"/>
              </a:ext>
            </a:extLst>
          </p:cNvPr>
          <p:cNvSpPr/>
          <p:nvPr/>
        </p:nvSpPr>
        <p:spPr>
          <a:xfrm>
            <a:off x="8954365" y="3901320"/>
            <a:ext cx="699627" cy="6990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6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335EDE6-B35B-B9F6-EEBE-739728D42B0E}"/>
              </a:ext>
            </a:extLst>
          </p:cNvPr>
          <p:cNvSpPr/>
          <p:nvPr/>
        </p:nvSpPr>
        <p:spPr>
          <a:xfrm>
            <a:off x="8972753" y="4728409"/>
            <a:ext cx="699627" cy="6990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9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3368458-C304-43BF-63A9-A5E89744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613" y="156481"/>
            <a:ext cx="3308041" cy="238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7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E49D-D4D5-00B3-22BA-FBA712C35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F9B0B4-F1CF-296A-0939-FDD956B2D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616" y="2950716"/>
            <a:ext cx="3982006" cy="345805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22E0CA5-9E03-4A24-4D59-67BF1CACD03F}"/>
              </a:ext>
            </a:extLst>
          </p:cNvPr>
          <p:cNvSpPr/>
          <p:nvPr/>
        </p:nvSpPr>
        <p:spPr>
          <a:xfrm>
            <a:off x="9749017" y="2853204"/>
            <a:ext cx="1064024" cy="3863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84143F-375D-1928-DC4E-A0111E342052}"/>
              </a:ext>
            </a:extLst>
          </p:cNvPr>
          <p:cNvSpPr/>
          <p:nvPr/>
        </p:nvSpPr>
        <p:spPr>
          <a:xfrm>
            <a:off x="8085221" y="5484409"/>
            <a:ext cx="1732547" cy="931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A56ED4-6674-8611-1610-A78F5E2CEB9F}"/>
              </a:ext>
            </a:extLst>
          </p:cNvPr>
          <p:cNvSpPr/>
          <p:nvPr/>
        </p:nvSpPr>
        <p:spPr>
          <a:xfrm>
            <a:off x="9817768" y="3065761"/>
            <a:ext cx="666893" cy="151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/>
              <a:t>Clr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3D9500A-BC1B-F7B0-44CA-47DF6D111D0C}"/>
              </a:ext>
            </a:extLst>
          </p:cNvPr>
          <p:cNvSpPr/>
          <p:nvPr/>
        </p:nvSpPr>
        <p:spPr>
          <a:xfrm>
            <a:off x="9817768" y="4728409"/>
            <a:ext cx="666893" cy="1512000"/>
          </a:xfrm>
          <a:prstGeom prst="roundRect">
            <a:avLst/>
          </a:prstGeom>
          <a:solidFill>
            <a:srgbClr val="C0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Del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D5A2AA0-3C97-9245-56E1-1EAFD633D6F3}"/>
              </a:ext>
            </a:extLst>
          </p:cNvPr>
          <p:cNvSpPr/>
          <p:nvPr/>
        </p:nvSpPr>
        <p:spPr>
          <a:xfrm>
            <a:off x="8134576" y="5541402"/>
            <a:ext cx="1519416" cy="6990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Enter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D75209-C6A0-0935-A22A-FD2C771653D9}"/>
              </a:ext>
            </a:extLst>
          </p:cNvPr>
          <p:cNvSpPr/>
          <p:nvPr/>
        </p:nvSpPr>
        <p:spPr>
          <a:xfrm>
            <a:off x="8324534" y="3566890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E654B0-6C50-6019-DCBE-B261B92F548B}"/>
              </a:ext>
            </a:extLst>
          </p:cNvPr>
          <p:cNvSpPr/>
          <p:nvPr/>
        </p:nvSpPr>
        <p:spPr>
          <a:xfrm>
            <a:off x="9174224" y="3566890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51803-1570-3501-2961-EE70422411DD}"/>
              </a:ext>
            </a:extLst>
          </p:cNvPr>
          <p:cNvSpPr/>
          <p:nvPr/>
        </p:nvSpPr>
        <p:spPr>
          <a:xfrm>
            <a:off x="8330074" y="4404621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FDF90A-1F24-E7D8-E6EC-F873C7646E72}"/>
              </a:ext>
            </a:extLst>
          </p:cNvPr>
          <p:cNvSpPr/>
          <p:nvPr/>
        </p:nvSpPr>
        <p:spPr>
          <a:xfrm>
            <a:off x="9179764" y="4404621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F33412-5C17-024A-5ED7-224896CE29E0}"/>
              </a:ext>
            </a:extLst>
          </p:cNvPr>
          <p:cNvSpPr/>
          <p:nvPr/>
        </p:nvSpPr>
        <p:spPr>
          <a:xfrm>
            <a:off x="8320837" y="523311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C1E22D5-6A42-4EA8-861F-F849F113CED5}"/>
              </a:ext>
            </a:extLst>
          </p:cNvPr>
          <p:cNvSpPr/>
          <p:nvPr/>
        </p:nvSpPr>
        <p:spPr>
          <a:xfrm>
            <a:off x="9170527" y="523311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31BBC4-8BAF-BF7D-EC1D-09F409B24CEA}"/>
              </a:ext>
            </a:extLst>
          </p:cNvPr>
          <p:cNvSpPr/>
          <p:nvPr/>
        </p:nvSpPr>
        <p:spPr>
          <a:xfrm>
            <a:off x="7502132" y="4404621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0E0E73-2D95-50A2-8984-11C8D6AC0339}"/>
              </a:ext>
            </a:extLst>
          </p:cNvPr>
          <p:cNvSpPr/>
          <p:nvPr/>
        </p:nvSpPr>
        <p:spPr>
          <a:xfrm>
            <a:off x="7502132" y="523311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BA5D57-FDDB-3007-EF1E-3F7B3EEB9BCD}"/>
              </a:ext>
            </a:extLst>
          </p:cNvPr>
          <p:cNvSpPr/>
          <p:nvPr/>
        </p:nvSpPr>
        <p:spPr>
          <a:xfrm>
            <a:off x="7499361" y="6072697"/>
            <a:ext cx="304080" cy="185630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844E37A-5BBF-38ED-858A-9FEECC2BBA7D}"/>
              </a:ext>
            </a:extLst>
          </p:cNvPr>
          <p:cNvSpPr/>
          <p:nvPr/>
        </p:nvSpPr>
        <p:spPr>
          <a:xfrm>
            <a:off x="7292886" y="3062748"/>
            <a:ext cx="699627" cy="6990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1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611F71-E7CC-450A-CB5E-41B6F283F406}"/>
              </a:ext>
            </a:extLst>
          </p:cNvPr>
          <p:cNvSpPr/>
          <p:nvPr/>
        </p:nvSpPr>
        <p:spPr>
          <a:xfrm>
            <a:off x="8972753" y="4728409"/>
            <a:ext cx="699627" cy="6990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9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17FC5E9-FC67-F103-4934-ABD4FA339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9" y="2944826"/>
            <a:ext cx="2928745" cy="346394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5B69DB20-EFFA-3D46-BE56-BE51023B1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427" y="208603"/>
            <a:ext cx="3693934" cy="2644601"/>
          </a:xfrm>
          <a:prstGeom prst="rect">
            <a:avLst/>
          </a:prstGeom>
        </p:spPr>
      </p:pic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B25B3FD-BEE4-37E6-FF8C-10CF78C612B3}"/>
              </a:ext>
            </a:extLst>
          </p:cNvPr>
          <p:cNvSpPr/>
          <p:nvPr/>
        </p:nvSpPr>
        <p:spPr>
          <a:xfrm>
            <a:off x="8957853" y="3053513"/>
            <a:ext cx="699627" cy="69900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3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F1445066-808A-4087-1371-352874E5DEF9}"/>
              </a:ext>
            </a:extLst>
          </p:cNvPr>
          <p:cNvSpPr/>
          <p:nvPr/>
        </p:nvSpPr>
        <p:spPr>
          <a:xfrm>
            <a:off x="8132300" y="3062748"/>
            <a:ext cx="699627" cy="6990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2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0C15C55-A7D0-C1F6-F673-418653C8667B}"/>
              </a:ext>
            </a:extLst>
          </p:cNvPr>
          <p:cNvSpPr/>
          <p:nvPr/>
        </p:nvSpPr>
        <p:spPr>
          <a:xfrm>
            <a:off x="8132299" y="3891244"/>
            <a:ext cx="699627" cy="69900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8811604-5AC5-27BA-4245-ADC2C3DB8602}"/>
              </a:ext>
            </a:extLst>
          </p:cNvPr>
          <p:cNvSpPr/>
          <p:nvPr/>
        </p:nvSpPr>
        <p:spPr>
          <a:xfrm>
            <a:off x="7293519" y="4719740"/>
            <a:ext cx="699627" cy="699007"/>
          </a:xfrm>
          <a:prstGeom prst="round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63302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</TotalTime>
  <Words>15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Harvey</dc:creator>
  <cp:lastModifiedBy>Paul Harvey</cp:lastModifiedBy>
  <cp:revision>2</cp:revision>
  <dcterms:created xsi:type="dcterms:W3CDTF">2025-07-14T21:07:00Z</dcterms:created>
  <dcterms:modified xsi:type="dcterms:W3CDTF">2025-07-15T13:12:02Z</dcterms:modified>
</cp:coreProperties>
</file>