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BAF5-697D-6712-5AA4-761CE6D6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EE6A-DA15-1F24-C3B6-A616CCC05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F6A3-34FF-2177-4671-6DA77ED6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BAD9-22E2-2C1D-C929-D90F3D0B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E7DE-C4AC-7796-D437-C19BF8B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4A08-646C-7CF9-42A3-97BD45B5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431D-7278-5C3F-A0DC-05A4F3445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CF1F-6F2A-CC89-2E40-35292E9A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DA95-3B69-A559-B292-6C5F2E7A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CEFF-094D-86B3-09FD-707D231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5BE53-0A07-C660-F36F-1034C4566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CCDB-4988-D5B5-431C-A0D77E64F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4A38-0045-896C-3BD5-89C10F4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A9E3-0CA1-6786-8246-07020D24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ADCC-AB3A-8E50-2E1B-CA2847D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1D4-C7E6-4C69-63AC-9BFC1284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1564-0812-453B-F5A9-A3BC836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0FFA-A0F3-35C0-0689-8FB07865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43EC-BA45-A938-7EFB-1B8001F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3421-F5B0-7C27-D034-74B3570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6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B8E8-75FB-3579-C8BA-95490779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C91C-E854-3779-A155-F2A7523C0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35AC-387D-B220-9887-D9E2DC72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134E-F3D7-26C7-1597-966E0B7D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A7A3-078B-661B-B9F6-2B8A4C0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22A5-D900-C796-BDBD-A75B0FD8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40C4-E05E-3220-E655-0B229C4A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23CAF-46A6-0C96-23C6-DB6547EA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2F23-F960-4900-83EF-F92364E2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6CCE-D29E-4B6C-8A48-01EC47C5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EFD64-8BE4-9DDE-0795-4F043948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D1E-490E-6478-A607-78247B5E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EAB4-3903-6FC3-7137-CFDC3A9D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9D53F-1BCD-DEF8-293F-12BECBBDF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73371-8528-75CC-D028-AF3B682A9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83EA9-A269-F612-0178-C6E7A5C89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65A4B-E880-4385-0B67-1B564A5C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79963-EA9C-5564-AAB8-37869442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56B04-C68D-6F70-0BE2-DC9D8C71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4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41EE-A879-7D86-5BF9-BB0DD44B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69C4-06CF-3CBA-1C86-584B94B4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74858-5576-3DAC-552B-DC8D989A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792EE-0E80-0FB9-87E8-17829AFA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40515-290C-F02F-40C6-1D8F8B1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C9349-AE71-5F09-7072-2847B869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14C1-75EC-D6C6-DE2C-22BFA1D3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1587-D9BE-C366-AC33-6E8717DA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A441-72A3-3CA5-9B64-BF9716D3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47E-3D01-A7F6-CD8E-A6AAE6A0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9416B-16D2-85BF-71C2-9A4019C7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8330-A389-BBBD-33F4-2E0CEA10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3C13-79F4-911E-01C4-05E3D4EE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11BB-81EF-4374-E0B5-61D09D6B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57C9A-7017-349D-F384-0874F1DF0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72BB-54B2-D1A7-CD2F-17733163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BFE-5312-FEDB-B171-529CFADA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F8C2-45D9-14DA-72A2-42E304A3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742F6-79EC-BBA2-1D6F-AB9D8222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74FC5-0FF9-4C93-B691-5D5D7559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B7AA-6444-6515-BE29-087685F7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EC43-0C97-C933-35F3-954C4FC02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3CBC-1D2F-4221-8EDC-5C83EE8C30B8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2F13-7959-C7EC-D3B3-3B337B9F4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BA0D-FF17-7B76-617D-CF08B02C6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ED90-06C7-4F17-80BF-36082EAE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Analysis_16378090881530/Customer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1">
            <a:extLst>
              <a:ext uri="{FF2B5EF4-FFF2-40B4-BE49-F238E27FC236}">
                <a16:creationId xmlns:a16="http://schemas.microsoft.com/office/drawing/2014/main" id="{A278D9A1-43ED-48B4-2E24-960990764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CustomerAnalysis</a:t>
            </a:r>
          </a:p>
        </p:txBody>
      </p:sp>
      <p:sp>
        <p:nvSpPr>
          <p:cNvPr id="9" name="slide1">
            <a:extLst>
              <a:ext uri="{FF2B5EF4-FFF2-40B4-BE49-F238E27FC236}">
                <a16:creationId xmlns:a16="http://schemas.microsoft.com/office/drawing/2014/main" id="{A7732A84-7134-8D90-B98F-9AF084C66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File created on: 8/15/2022 7:06:22 AM</a:t>
            </a:r>
          </a:p>
        </p:txBody>
      </p:sp>
    </p:spTree>
    <p:extLst>
      <p:ext uri="{BB962C8B-B14F-4D97-AF65-F5344CB8AC3E}">
        <p14:creationId xmlns:p14="http://schemas.microsoft.com/office/powerpoint/2010/main" val="194150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Revenue per State">
            <a:extLst>
              <a:ext uri="{FF2B5EF4-FFF2-40B4-BE49-F238E27FC236}">
                <a16:creationId xmlns:a16="http://schemas.microsoft.com/office/drawing/2014/main" id="{6A06E604-D481-23AC-9F5D-C5FF525F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3" y="0"/>
            <a:ext cx="1102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onth-Wise Revenue">
            <a:extLst>
              <a:ext uri="{FF2B5EF4-FFF2-40B4-BE49-F238E27FC236}">
                <a16:creationId xmlns:a16="http://schemas.microsoft.com/office/drawing/2014/main" id="{B99E85B2-879F-6380-EDEF-D67AE910D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2" y="0"/>
            <a:ext cx="7147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ge-Wise Sales Analysis">
            <a:extLst>
              <a:ext uri="{FF2B5EF4-FFF2-40B4-BE49-F238E27FC236}">
                <a16:creationId xmlns:a16="http://schemas.microsoft.com/office/drawing/2014/main" id="{06890323-DE91-CFC2-A6EE-8CD97B8F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63" y="0"/>
            <a:ext cx="4683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Quantity - Discount Correlation">
            <a:extLst>
              <a:ext uri="{FF2B5EF4-FFF2-40B4-BE49-F238E27FC236}">
                <a16:creationId xmlns:a16="http://schemas.microsoft.com/office/drawing/2014/main" id="{EDDEDA71-4E2C-6C6E-883A-A0345A39E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21" y="0"/>
            <a:ext cx="9787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6" descr="Region-Wise Revenue Share (%)">
            <a:extLst>
              <a:ext uri="{FF2B5EF4-FFF2-40B4-BE49-F238E27FC236}">
                <a16:creationId xmlns:a16="http://schemas.microsoft.com/office/drawing/2014/main" id="{7E7831C3-9F66-36DE-DFFA-F13666F3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" y="0"/>
            <a:ext cx="11712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ender-Wise Sales Analysis">
            <a:extLst>
              <a:ext uri="{FF2B5EF4-FFF2-40B4-BE49-F238E27FC236}">
                <a16:creationId xmlns:a16="http://schemas.microsoft.com/office/drawing/2014/main" id="{F06159B1-CD66-3B68-43A0-FCE69CBA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384"/>
            <a:ext cx="12192000" cy="36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9" descr="Customer Analysis">
            <a:extLst>
              <a:ext uri="{FF2B5EF4-FFF2-40B4-BE49-F238E27FC236}">
                <a16:creationId xmlns:a16="http://schemas.microsoft.com/office/drawing/2014/main" id="{6C44C00E-3969-AF97-C347-41896EDEC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CustomerAnalysis</dc:title>
  <dc:creator>Haryank ravelli</dc:creator>
  <cp:lastModifiedBy>Haryank ravelli</cp:lastModifiedBy>
  <cp:revision>1</cp:revision>
  <dcterms:created xsi:type="dcterms:W3CDTF">2022-08-15T07:10:46Z</dcterms:created>
  <dcterms:modified xsi:type="dcterms:W3CDTF">2022-08-15T07:17:45Z</dcterms:modified>
</cp:coreProperties>
</file>