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F3CB-F888-421B-81D8-19346BF8F032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666DA01-2186-4224-92FE-D1937CBE3EA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F3CB-F888-421B-81D8-19346BF8F032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DA01-2186-4224-92FE-D1937CBE3E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F3CB-F888-421B-81D8-19346BF8F032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DA01-2186-4224-92FE-D1937CBE3E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F3CB-F888-421B-81D8-19346BF8F032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DA01-2186-4224-92FE-D1937CBE3EA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F3CB-F888-421B-81D8-19346BF8F032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666DA01-2186-4224-92FE-D1937CBE3EA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F3CB-F888-421B-81D8-19346BF8F032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DA01-2186-4224-92FE-D1937CBE3EA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F3CB-F888-421B-81D8-19346BF8F032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DA01-2186-4224-92FE-D1937CBE3EA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F3CB-F888-421B-81D8-19346BF8F032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DA01-2186-4224-92FE-D1937CBE3E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F3CB-F888-421B-81D8-19346BF8F032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DA01-2186-4224-92FE-D1937CBE3E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F3CB-F888-421B-81D8-19346BF8F032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DA01-2186-4224-92FE-D1937CBE3EA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F3CB-F888-421B-81D8-19346BF8F032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666DA01-2186-4224-92FE-D1937CBE3EA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D8F3CB-F888-421B-81D8-19346BF8F032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666DA01-2186-4224-92FE-D1937CBE3EA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 smtClean="0"/>
              <a:t>SISTEMA DE GERENCIAMENTO DE BIBLIOTECA</a:t>
            </a:r>
          </a:p>
          <a:p>
            <a:r>
              <a:rPr lang="pt-BR" sz="2800" dirty="0" smtClean="0"/>
              <a:t>Alunos: </a:t>
            </a:r>
            <a:r>
              <a:rPr lang="pt-BR" sz="2800" dirty="0" err="1" smtClean="0"/>
              <a:t>Deneson</a:t>
            </a:r>
            <a:r>
              <a:rPr lang="pt-BR" sz="2800" dirty="0" smtClean="0"/>
              <a:t> Gabriel, </a:t>
            </a:r>
            <a:r>
              <a:rPr lang="pt-BR" sz="2800" dirty="0" err="1" smtClean="0"/>
              <a:t>Harys</a:t>
            </a:r>
            <a:r>
              <a:rPr lang="pt-BR" sz="2800" dirty="0" smtClean="0"/>
              <a:t> Rafael, Rui Silveira e Thiago Santos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PROJETO INTEGRADOR</a:t>
            </a:r>
            <a:endParaRPr lang="pt-BR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Criado no intuito de digitalizar o fluxo de livros da Biblioteca da Escola Técnica Estadual Gil Rodrigues, o software desenvolvido foi construído na linguagem Java, </a:t>
            </a:r>
            <a:r>
              <a:rPr lang="pt-BR" dirty="0" err="1" smtClean="0"/>
              <a:t>utlizando-se</a:t>
            </a:r>
            <a:r>
              <a:rPr lang="pt-BR" dirty="0" smtClean="0"/>
              <a:t> da IDE </a:t>
            </a:r>
            <a:r>
              <a:rPr lang="pt-BR" dirty="0" err="1" smtClean="0"/>
              <a:t>Netbeans</a:t>
            </a:r>
            <a:r>
              <a:rPr lang="pt-BR" dirty="0" smtClean="0"/>
              <a:t> juntamente do JDK 16. Além disso, ele utiliza o Banco de Dados </a:t>
            </a:r>
            <a:r>
              <a:rPr lang="pt-BR" dirty="0" err="1" smtClean="0"/>
              <a:t>MySQL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dirty="0" smtClean="0"/>
              <a:t>software visa cadastrar alunos das modalidades subsequente e integral, além de professores e pessoa física comum para que tenham acesso à Biblioteca. Assim como há também a opção de cadastro de novos livros e sua atualização em quantidade total.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Como a base de dados envolvida é grande (planilha Word em que constam mais ou menos 300 pessoas cadastradas, além de planilhas Excel com mais ou menos 2000 livros cadastrados), faz-se necessário a construção de um software capaz de informatizar o sistema, melhorando assim a rotina do bibliotecário.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software oferecerá um melhor funcionamento para a biblioteca, agilizando o atendimento aos alunos e melhorando o controle das movimentações de empréstimo de livros e periódicos. Além disso, trará facilidades ao acesso das informações importantes para o auxílio na administração da biblioteca.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58</TotalTime>
  <Words>213</Words>
  <Application>Microsoft Office PowerPoint</Application>
  <PresentationFormat>Apresentação na tela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Patrimônio Líquido</vt:lpstr>
      <vt:lpstr>PROJETO INTEGRADOR</vt:lpstr>
      <vt:lpstr>Introdução</vt:lpstr>
      <vt:lpstr>Objetivo</vt:lpstr>
      <vt:lpstr>Justificativa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PC</dc:creator>
  <cp:lastModifiedBy>PC</cp:lastModifiedBy>
  <cp:revision>6</cp:revision>
  <dcterms:created xsi:type="dcterms:W3CDTF">2021-12-01T13:13:33Z</dcterms:created>
  <dcterms:modified xsi:type="dcterms:W3CDTF">2021-12-01T14:11:36Z</dcterms:modified>
</cp:coreProperties>
</file>