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3760B-34DA-467D-B154-D36D24F92B2A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TT"/>
        </a:p>
      </dgm:t>
    </dgm:pt>
    <dgm:pt modelId="{6758AFD6-F70C-4746-A62B-E38A0D9FA317}">
      <dgm:prSet phldrT="[Text]"/>
      <dgm:spPr/>
      <dgm:t>
        <a:bodyPr/>
        <a:lstStyle/>
        <a:p>
          <a:r>
            <a:rPr lang="en-US" dirty="0"/>
            <a:t>Hasnain Raza</a:t>
          </a:r>
          <a:endParaRPr lang="en-TT" dirty="0"/>
        </a:p>
      </dgm:t>
    </dgm:pt>
    <dgm:pt modelId="{D55C4D5E-0658-4C40-A184-FDF916E8F65A}" type="parTrans" cxnId="{C0E426F0-F4C4-449C-A812-5D6BFEDDF510}">
      <dgm:prSet/>
      <dgm:spPr/>
      <dgm:t>
        <a:bodyPr/>
        <a:lstStyle/>
        <a:p>
          <a:endParaRPr lang="en-TT"/>
        </a:p>
      </dgm:t>
    </dgm:pt>
    <dgm:pt modelId="{79034F8A-5B42-4FF2-B236-5DE7ABB3EE47}" type="sibTrans" cxnId="{C0E426F0-F4C4-449C-A812-5D6BFEDDF510}">
      <dgm:prSet/>
      <dgm:spPr/>
      <dgm:t>
        <a:bodyPr/>
        <a:lstStyle/>
        <a:p>
          <a:endParaRPr lang="en-TT"/>
        </a:p>
      </dgm:t>
    </dgm:pt>
    <dgm:pt modelId="{51849416-8636-4600-9698-632AC8513DBE}">
      <dgm:prSet phldrT="[Text]"/>
      <dgm:spPr/>
      <dgm:t>
        <a:bodyPr/>
        <a:lstStyle/>
        <a:p>
          <a:r>
            <a:rPr lang="en-US" dirty="0"/>
            <a:t>Alex Szabo</a:t>
          </a:r>
        </a:p>
        <a:p>
          <a:endParaRPr lang="en-TT" dirty="0"/>
        </a:p>
      </dgm:t>
    </dgm:pt>
    <dgm:pt modelId="{AE92E4AD-FB00-43A8-B5D0-B1B9F6E5C876}" type="parTrans" cxnId="{7C025626-214B-4E35-A691-CFFFA110F421}">
      <dgm:prSet/>
      <dgm:spPr/>
      <dgm:t>
        <a:bodyPr/>
        <a:lstStyle/>
        <a:p>
          <a:endParaRPr lang="en-TT"/>
        </a:p>
      </dgm:t>
    </dgm:pt>
    <dgm:pt modelId="{F7C6ADBD-FDB5-43B2-B20B-70A060CD4FA7}" type="sibTrans" cxnId="{7C025626-214B-4E35-A691-CFFFA110F421}">
      <dgm:prSet/>
      <dgm:spPr/>
      <dgm:t>
        <a:bodyPr/>
        <a:lstStyle/>
        <a:p>
          <a:endParaRPr lang="en-TT"/>
        </a:p>
      </dgm:t>
    </dgm:pt>
    <dgm:pt modelId="{9450428E-78F8-44DC-89BC-1C34395FE534}">
      <dgm:prSet phldrT="[Text]"/>
      <dgm:spPr/>
      <dgm:t>
        <a:bodyPr/>
        <a:lstStyle/>
        <a:p>
          <a:r>
            <a:rPr lang="en-US" dirty="0"/>
            <a:t>Emilio Tomaselli</a:t>
          </a:r>
          <a:endParaRPr lang="en-TT" dirty="0"/>
        </a:p>
      </dgm:t>
    </dgm:pt>
    <dgm:pt modelId="{F0F5B79A-77A6-489F-98B3-C33283A39BB8}" type="parTrans" cxnId="{170480EF-1175-4434-B5A9-0D46866B3C62}">
      <dgm:prSet/>
      <dgm:spPr/>
      <dgm:t>
        <a:bodyPr/>
        <a:lstStyle/>
        <a:p>
          <a:endParaRPr lang="en-TT"/>
        </a:p>
      </dgm:t>
    </dgm:pt>
    <dgm:pt modelId="{C2DC7CFC-70E7-4FBF-BDE4-5596C972D27A}" type="sibTrans" cxnId="{170480EF-1175-4434-B5A9-0D46866B3C62}">
      <dgm:prSet/>
      <dgm:spPr/>
      <dgm:t>
        <a:bodyPr/>
        <a:lstStyle/>
        <a:p>
          <a:endParaRPr lang="en-TT"/>
        </a:p>
      </dgm:t>
    </dgm:pt>
    <dgm:pt modelId="{C09AA290-7398-473B-9D8E-F06FF82FE52E}">
      <dgm:prSet phldrT="[Text]"/>
      <dgm:spPr/>
      <dgm:t>
        <a:bodyPr/>
        <a:lstStyle/>
        <a:p>
          <a:r>
            <a:rPr lang="en-US" dirty="0"/>
            <a:t>Keilan Johnson</a:t>
          </a:r>
          <a:endParaRPr lang="en-TT" dirty="0"/>
        </a:p>
      </dgm:t>
    </dgm:pt>
    <dgm:pt modelId="{206703B3-A9B9-4881-9F66-3314F31B8AA6}" type="parTrans" cxnId="{D119B30B-602C-4342-8FAA-54117241553C}">
      <dgm:prSet/>
      <dgm:spPr/>
      <dgm:t>
        <a:bodyPr/>
        <a:lstStyle/>
        <a:p>
          <a:endParaRPr lang="en-TT"/>
        </a:p>
      </dgm:t>
    </dgm:pt>
    <dgm:pt modelId="{28372A61-5A48-4FC2-AFA3-B6DEC83F7FB3}" type="sibTrans" cxnId="{D119B30B-602C-4342-8FAA-54117241553C}">
      <dgm:prSet/>
      <dgm:spPr/>
      <dgm:t>
        <a:bodyPr/>
        <a:lstStyle/>
        <a:p>
          <a:endParaRPr lang="en-TT"/>
        </a:p>
      </dgm:t>
    </dgm:pt>
    <dgm:pt modelId="{DE32BD8C-C3DE-4DAE-A933-1FB0DBB16CFD}" type="pres">
      <dgm:prSet presAssocID="{A773760B-34DA-467D-B154-D36D24F92B2A}" presName="Name0" presStyleCnt="0">
        <dgm:presLayoutVars>
          <dgm:dir/>
          <dgm:resizeHandles val="exact"/>
        </dgm:presLayoutVars>
      </dgm:prSet>
      <dgm:spPr/>
    </dgm:pt>
    <dgm:pt modelId="{AAA4AED4-2B52-423F-A97A-E25D07A595E7}" type="pres">
      <dgm:prSet presAssocID="{A773760B-34DA-467D-B154-D36D24F92B2A}" presName="bkgdShp" presStyleLbl="alignAccFollowNode1" presStyleIdx="0" presStyleCnt="1"/>
      <dgm:spPr/>
    </dgm:pt>
    <dgm:pt modelId="{532B5343-F8B7-4226-8FA8-2FDAD3A75E80}" type="pres">
      <dgm:prSet presAssocID="{A773760B-34DA-467D-B154-D36D24F92B2A}" presName="linComp" presStyleCnt="0"/>
      <dgm:spPr/>
    </dgm:pt>
    <dgm:pt modelId="{95FB1F43-6562-4CDA-B9AE-73B3EE67D7EA}" type="pres">
      <dgm:prSet presAssocID="{6758AFD6-F70C-4746-A62B-E38A0D9FA317}" presName="compNode" presStyleCnt="0"/>
      <dgm:spPr/>
    </dgm:pt>
    <dgm:pt modelId="{D6501AB7-0564-42C6-962F-F0BB82CE2022}" type="pres">
      <dgm:prSet presAssocID="{6758AFD6-F70C-4746-A62B-E38A0D9FA317}" presName="node" presStyleLbl="node1" presStyleIdx="0" presStyleCnt="4">
        <dgm:presLayoutVars>
          <dgm:bulletEnabled val="1"/>
        </dgm:presLayoutVars>
      </dgm:prSet>
      <dgm:spPr/>
    </dgm:pt>
    <dgm:pt modelId="{D0CDFF1D-A3B4-45AE-8514-A7BF63EC029C}" type="pres">
      <dgm:prSet presAssocID="{6758AFD6-F70C-4746-A62B-E38A0D9FA317}" presName="invisiNode" presStyleLbl="node1" presStyleIdx="0" presStyleCnt="4"/>
      <dgm:spPr/>
    </dgm:pt>
    <dgm:pt modelId="{E5449B0B-03B5-446C-B00C-A810F1A3D28D}" type="pres">
      <dgm:prSet presAssocID="{6758AFD6-F70C-4746-A62B-E38A0D9FA317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8C7A163-A8E1-4382-A92E-4A7E2645246F}" type="pres">
      <dgm:prSet presAssocID="{79034F8A-5B42-4FF2-B236-5DE7ABB3EE47}" presName="sibTrans" presStyleLbl="sibTrans2D1" presStyleIdx="0" presStyleCnt="0"/>
      <dgm:spPr/>
    </dgm:pt>
    <dgm:pt modelId="{E4698810-1823-418E-AC3C-F41D53EB5EC3}" type="pres">
      <dgm:prSet presAssocID="{51849416-8636-4600-9698-632AC8513DBE}" presName="compNode" presStyleCnt="0"/>
      <dgm:spPr/>
    </dgm:pt>
    <dgm:pt modelId="{C2EA195C-F26E-4631-855D-D7EC2102F40D}" type="pres">
      <dgm:prSet presAssocID="{51849416-8636-4600-9698-632AC8513DBE}" presName="node" presStyleLbl="node1" presStyleIdx="1" presStyleCnt="4">
        <dgm:presLayoutVars>
          <dgm:bulletEnabled val="1"/>
        </dgm:presLayoutVars>
      </dgm:prSet>
      <dgm:spPr/>
    </dgm:pt>
    <dgm:pt modelId="{0398D9EE-3EAA-49D3-965A-4941DA276A8E}" type="pres">
      <dgm:prSet presAssocID="{51849416-8636-4600-9698-632AC8513DBE}" presName="invisiNode" presStyleLbl="node1" presStyleIdx="1" presStyleCnt="4"/>
      <dgm:spPr/>
    </dgm:pt>
    <dgm:pt modelId="{5BAF0E4F-5AAA-461C-8B78-0103D4B26710}" type="pres">
      <dgm:prSet presAssocID="{51849416-8636-4600-9698-632AC8513DBE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B7547F77-98FA-402B-AAF5-9A236C0A03EC}" type="pres">
      <dgm:prSet presAssocID="{F7C6ADBD-FDB5-43B2-B20B-70A060CD4FA7}" presName="sibTrans" presStyleLbl="sibTrans2D1" presStyleIdx="0" presStyleCnt="0"/>
      <dgm:spPr/>
    </dgm:pt>
    <dgm:pt modelId="{735DEFFD-59AF-4C93-9D43-99ADC787534C}" type="pres">
      <dgm:prSet presAssocID="{9450428E-78F8-44DC-89BC-1C34395FE534}" presName="compNode" presStyleCnt="0"/>
      <dgm:spPr/>
    </dgm:pt>
    <dgm:pt modelId="{A401C34C-0D67-4EDA-A37A-E19C79828B49}" type="pres">
      <dgm:prSet presAssocID="{9450428E-78F8-44DC-89BC-1C34395FE534}" presName="node" presStyleLbl="node1" presStyleIdx="2" presStyleCnt="4">
        <dgm:presLayoutVars>
          <dgm:bulletEnabled val="1"/>
        </dgm:presLayoutVars>
      </dgm:prSet>
      <dgm:spPr/>
    </dgm:pt>
    <dgm:pt modelId="{68764517-4023-4DDC-AC6E-0F21C577718A}" type="pres">
      <dgm:prSet presAssocID="{9450428E-78F8-44DC-89BC-1C34395FE534}" presName="invisiNode" presStyleLbl="node1" presStyleIdx="2" presStyleCnt="4"/>
      <dgm:spPr/>
    </dgm:pt>
    <dgm:pt modelId="{80F1D8FA-CFD0-41D1-B704-F470A08F7C41}" type="pres">
      <dgm:prSet presAssocID="{9450428E-78F8-44DC-89BC-1C34395FE534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496165F-DBD3-4953-BAC9-B26EE2357F88}" type="pres">
      <dgm:prSet presAssocID="{C2DC7CFC-70E7-4FBF-BDE4-5596C972D27A}" presName="sibTrans" presStyleLbl="sibTrans2D1" presStyleIdx="0" presStyleCnt="0"/>
      <dgm:spPr/>
    </dgm:pt>
    <dgm:pt modelId="{6FC5B4C3-35A8-46D5-8F4F-6EA408E09FED}" type="pres">
      <dgm:prSet presAssocID="{C09AA290-7398-473B-9D8E-F06FF82FE52E}" presName="compNode" presStyleCnt="0"/>
      <dgm:spPr/>
    </dgm:pt>
    <dgm:pt modelId="{4CCECA0A-AC6F-46A6-976A-767DC61B7713}" type="pres">
      <dgm:prSet presAssocID="{C09AA290-7398-473B-9D8E-F06FF82FE52E}" presName="node" presStyleLbl="node1" presStyleIdx="3" presStyleCnt="4">
        <dgm:presLayoutVars>
          <dgm:bulletEnabled val="1"/>
        </dgm:presLayoutVars>
      </dgm:prSet>
      <dgm:spPr/>
    </dgm:pt>
    <dgm:pt modelId="{D8888266-D3A6-4C0B-8CAE-14FA171AA512}" type="pres">
      <dgm:prSet presAssocID="{C09AA290-7398-473B-9D8E-F06FF82FE52E}" presName="invisiNode" presStyleLbl="node1" presStyleIdx="3" presStyleCnt="4"/>
      <dgm:spPr/>
    </dgm:pt>
    <dgm:pt modelId="{9038347E-394D-4AB1-A92D-317C46589828}" type="pres">
      <dgm:prSet presAssocID="{C09AA290-7398-473B-9D8E-F06FF82FE52E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D119B30B-602C-4342-8FAA-54117241553C}" srcId="{A773760B-34DA-467D-B154-D36D24F92B2A}" destId="{C09AA290-7398-473B-9D8E-F06FF82FE52E}" srcOrd="3" destOrd="0" parTransId="{206703B3-A9B9-4881-9F66-3314F31B8AA6}" sibTransId="{28372A61-5A48-4FC2-AFA3-B6DEC83F7FB3}"/>
    <dgm:cxn modelId="{7C025626-214B-4E35-A691-CFFFA110F421}" srcId="{A773760B-34DA-467D-B154-D36D24F92B2A}" destId="{51849416-8636-4600-9698-632AC8513DBE}" srcOrd="1" destOrd="0" parTransId="{AE92E4AD-FB00-43A8-B5D0-B1B9F6E5C876}" sibTransId="{F7C6ADBD-FDB5-43B2-B20B-70A060CD4FA7}"/>
    <dgm:cxn modelId="{64E9673A-1552-4A6D-BCE4-1D7C4CD81692}" type="presOf" srcId="{A773760B-34DA-467D-B154-D36D24F92B2A}" destId="{DE32BD8C-C3DE-4DAE-A933-1FB0DBB16CFD}" srcOrd="0" destOrd="0" presId="urn:microsoft.com/office/officeart/2005/8/layout/pList2"/>
    <dgm:cxn modelId="{2EAB5A4E-F952-41C3-AD30-7D07D79D6229}" type="presOf" srcId="{9450428E-78F8-44DC-89BC-1C34395FE534}" destId="{A401C34C-0D67-4EDA-A37A-E19C79828B49}" srcOrd="0" destOrd="0" presId="urn:microsoft.com/office/officeart/2005/8/layout/pList2"/>
    <dgm:cxn modelId="{83D84E55-9C6E-4C88-BD18-358438F0891F}" type="presOf" srcId="{79034F8A-5B42-4FF2-B236-5DE7ABB3EE47}" destId="{D8C7A163-A8E1-4382-A92E-4A7E2645246F}" srcOrd="0" destOrd="0" presId="urn:microsoft.com/office/officeart/2005/8/layout/pList2"/>
    <dgm:cxn modelId="{BCF2585B-F83D-4ABB-88DA-6E1A42A2463E}" type="presOf" srcId="{C2DC7CFC-70E7-4FBF-BDE4-5596C972D27A}" destId="{6496165F-DBD3-4953-BAC9-B26EE2357F88}" srcOrd="0" destOrd="0" presId="urn:microsoft.com/office/officeart/2005/8/layout/pList2"/>
    <dgm:cxn modelId="{9FEBF47F-2D56-4D56-A583-2AFC6E5D0C0F}" type="presOf" srcId="{6758AFD6-F70C-4746-A62B-E38A0D9FA317}" destId="{D6501AB7-0564-42C6-962F-F0BB82CE2022}" srcOrd="0" destOrd="0" presId="urn:microsoft.com/office/officeart/2005/8/layout/pList2"/>
    <dgm:cxn modelId="{99908184-8995-49AA-9580-F709B81EC99C}" type="presOf" srcId="{F7C6ADBD-FDB5-43B2-B20B-70A060CD4FA7}" destId="{B7547F77-98FA-402B-AAF5-9A236C0A03EC}" srcOrd="0" destOrd="0" presId="urn:microsoft.com/office/officeart/2005/8/layout/pList2"/>
    <dgm:cxn modelId="{4336C4B7-7DA8-4301-B871-73A3F06BAA8B}" type="presOf" srcId="{C09AA290-7398-473B-9D8E-F06FF82FE52E}" destId="{4CCECA0A-AC6F-46A6-976A-767DC61B7713}" srcOrd="0" destOrd="0" presId="urn:microsoft.com/office/officeart/2005/8/layout/pList2"/>
    <dgm:cxn modelId="{170480EF-1175-4434-B5A9-0D46866B3C62}" srcId="{A773760B-34DA-467D-B154-D36D24F92B2A}" destId="{9450428E-78F8-44DC-89BC-1C34395FE534}" srcOrd="2" destOrd="0" parTransId="{F0F5B79A-77A6-489F-98B3-C33283A39BB8}" sibTransId="{C2DC7CFC-70E7-4FBF-BDE4-5596C972D27A}"/>
    <dgm:cxn modelId="{C0E426F0-F4C4-449C-A812-5D6BFEDDF510}" srcId="{A773760B-34DA-467D-B154-D36D24F92B2A}" destId="{6758AFD6-F70C-4746-A62B-E38A0D9FA317}" srcOrd="0" destOrd="0" parTransId="{D55C4D5E-0658-4C40-A184-FDF916E8F65A}" sibTransId="{79034F8A-5B42-4FF2-B236-5DE7ABB3EE47}"/>
    <dgm:cxn modelId="{B4E332FD-443E-4C1C-931E-42269706EB04}" type="presOf" srcId="{51849416-8636-4600-9698-632AC8513DBE}" destId="{C2EA195C-F26E-4631-855D-D7EC2102F40D}" srcOrd="0" destOrd="0" presId="urn:microsoft.com/office/officeart/2005/8/layout/pList2"/>
    <dgm:cxn modelId="{6A8B8961-892E-40C8-A524-AD82862981C1}" type="presParOf" srcId="{DE32BD8C-C3DE-4DAE-A933-1FB0DBB16CFD}" destId="{AAA4AED4-2B52-423F-A97A-E25D07A595E7}" srcOrd="0" destOrd="0" presId="urn:microsoft.com/office/officeart/2005/8/layout/pList2"/>
    <dgm:cxn modelId="{F1E5402C-C5D0-4286-8638-DEE0D8F085E6}" type="presParOf" srcId="{DE32BD8C-C3DE-4DAE-A933-1FB0DBB16CFD}" destId="{532B5343-F8B7-4226-8FA8-2FDAD3A75E80}" srcOrd="1" destOrd="0" presId="urn:microsoft.com/office/officeart/2005/8/layout/pList2"/>
    <dgm:cxn modelId="{71B1A158-A57D-498E-9685-14E4C9D8A9AB}" type="presParOf" srcId="{532B5343-F8B7-4226-8FA8-2FDAD3A75E80}" destId="{95FB1F43-6562-4CDA-B9AE-73B3EE67D7EA}" srcOrd="0" destOrd="0" presId="urn:microsoft.com/office/officeart/2005/8/layout/pList2"/>
    <dgm:cxn modelId="{5A3821CE-A596-4E97-8D2F-19D93638F83E}" type="presParOf" srcId="{95FB1F43-6562-4CDA-B9AE-73B3EE67D7EA}" destId="{D6501AB7-0564-42C6-962F-F0BB82CE2022}" srcOrd="0" destOrd="0" presId="urn:microsoft.com/office/officeart/2005/8/layout/pList2"/>
    <dgm:cxn modelId="{20E83839-5055-488A-B0C4-87FE2327CA64}" type="presParOf" srcId="{95FB1F43-6562-4CDA-B9AE-73B3EE67D7EA}" destId="{D0CDFF1D-A3B4-45AE-8514-A7BF63EC029C}" srcOrd="1" destOrd="0" presId="urn:microsoft.com/office/officeart/2005/8/layout/pList2"/>
    <dgm:cxn modelId="{ACC18DED-7657-47A9-96FD-C29B96BB0145}" type="presParOf" srcId="{95FB1F43-6562-4CDA-B9AE-73B3EE67D7EA}" destId="{E5449B0B-03B5-446C-B00C-A810F1A3D28D}" srcOrd="2" destOrd="0" presId="urn:microsoft.com/office/officeart/2005/8/layout/pList2"/>
    <dgm:cxn modelId="{9F58FBC4-D185-4691-82CB-5F17D5648B7D}" type="presParOf" srcId="{532B5343-F8B7-4226-8FA8-2FDAD3A75E80}" destId="{D8C7A163-A8E1-4382-A92E-4A7E2645246F}" srcOrd="1" destOrd="0" presId="urn:microsoft.com/office/officeart/2005/8/layout/pList2"/>
    <dgm:cxn modelId="{106922FC-41CC-46DF-9C6E-E86B5D2873D4}" type="presParOf" srcId="{532B5343-F8B7-4226-8FA8-2FDAD3A75E80}" destId="{E4698810-1823-418E-AC3C-F41D53EB5EC3}" srcOrd="2" destOrd="0" presId="urn:microsoft.com/office/officeart/2005/8/layout/pList2"/>
    <dgm:cxn modelId="{B8BDFE6E-B042-4BFC-A0A4-3C52440C0567}" type="presParOf" srcId="{E4698810-1823-418E-AC3C-F41D53EB5EC3}" destId="{C2EA195C-F26E-4631-855D-D7EC2102F40D}" srcOrd="0" destOrd="0" presId="urn:microsoft.com/office/officeart/2005/8/layout/pList2"/>
    <dgm:cxn modelId="{8D29EA03-1D5B-4BAF-AE90-E5A103342FB7}" type="presParOf" srcId="{E4698810-1823-418E-AC3C-F41D53EB5EC3}" destId="{0398D9EE-3EAA-49D3-965A-4941DA276A8E}" srcOrd="1" destOrd="0" presId="urn:microsoft.com/office/officeart/2005/8/layout/pList2"/>
    <dgm:cxn modelId="{43098B72-EFDF-4CF8-9A60-D19F2BC7E202}" type="presParOf" srcId="{E4698810-1823-418E-AC3C-F41D53EB5EC3}" destId="{5BAF0E4F-5AAA-461C-8B78-0103D4B26710}" srcOrd="2" destOrd="0" presId="urn:microsoft.com/office/officeart/2005/8/layout/pList2"/>
    <dgm:cxn modelId="{46413842-D25A-46DD-823F-2B67560586EF}" type="presParOf" srcId="{532B5343-F8B7-4226-8FA8-2FDAD3A75E80}" destId="{B7547F77-98FA-402B-AAF5-9A236C0A03EC}" srcOrd="3" destOrd="0" presId="urn:microsoft.com/office/officeart/2005/8/layout/pList2"/>
    <dgm:cxn modelId="{13F220C1-0FA0-4907-932E-9A6CAAD2AD21}" type="presParOf" srcId="{532B5343-F8B7-4226-8FA8-2FDAD3A75E80}" destId="{735DEFFD-59AF-4C93-9D43-99ADC787534C}" srcOrd="4" destOrd="0" presId="urn:microsoft.com/office/officeart/2005/8/layout/pList2"/>
    <dgm:cxn modelId="{F73C9A5E-0A48-4CEC-861F-4D991C75D5D0}" type="presParOf" srcId="{735DEFFD-59AF-4C93-9D43-99ADC787534C}" destId="{A401C34C-0D67-4EDA-A37A-E19C79828B49}" srcOrd="0" destOrd="0" presId="urn:microsoft.com/office/officeart/2005/8/layout/pList2"/>
    <dgm:cxn modelId="{5F1ED44F-90CA-4A7C-A607-303894936581}" type="presParOf" srcId="{735DEFFD-59AF-4C93-9D43-99ADC787534C}" destId="{68764517-4023-4DDC-AC6E-0F21C577718A}" srcOrd="1" destOrd="0" presId="urn:microsoft.com/office/officeart/2005/8/layout/pList2"/>
    <dgm:cxn modelId="{CBBEC47A-98DE-4973-8237-210B207B7B34}" type="presParOf" srcId="{735DEFFD-59AF-4C93-9D43-99ADC787534C}" destId="{80F1D8FA-CFD0-41D1-B704-F470A08F7C41}" srcOrd="2" destOrd="0" presId="urn:microsoft.com/office/officeart/2005/8/layout/pList2"/>
    <dgm:cxn modelId="{2AAFA960-B2E9-4375-AB3B-D92F063646F0}" type="presParOf" srcId="{532B5343-F8B7-4226-8FA8-2FDAD3A75E80}" destId="{6496165F-DBD3-4953-BAC9-B26EE2357F88}" srcOrd="5" destOrd="0" presId="urn:microsoft.com/office/officeart/2005/8/layout/pList2"/>
    <dgm:cxn modelId="{68CFC1BB-F7B5-47A9-B307-DDE3B4EBC537}" type="presParOf" srcId="{532B5343-F8B7-4226-8FA8-2FDAD3A75E80}" destId="{6FC5B4C3-35A8-46D5-8F4F-6EA408E09FED}" srcOrd="6" destOrd="0" presId="urn:microsoft.com/office/officeart/2005/8/layout/pList2"/>
    <dgm:cxn modelId="{1A6581A7-78F8-43D8-B64E-EFDC725A92A7}" type="presParOf" srcId="{6FC5B4C3-35A8-46D5-8F4F-6EA408E09FED}" destId="{4CCECA0A-AC6F-46A6-976A-767DC61B7713}" srcOrd="0" destOrd="0" presId="urn:microsoft.com/office/officeart/2005/8/layout/pList2"/>
    <dgm:cxn modelId="{531386BA-01DD-486A-844A-F6E6148124C1}" type="presParOf" srcId="{6FC5B4C3-35A8-46D5-8F4F-6EA408E09FED}" destId="{D8888266-D3A6-4C0B-8CAE-14FA171AA512}" srcOrd="1" destOrd="0" presId="urn:microsoft.com/office/officeart/2005/8/layout/pList2"/>
    <dgm:cxn modelId="{ABAEB8A7-92F0-4A60-B0B0-9449AE321F4C}" type="presParOf" srcId="{6FC5B4C3-35A8-46D5-8F4F-6EA408E09FED}" destId="{9038347E-394D-4AB1-A92D-317C46589828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4AED4-2B52-423F-A97A-E25D07A595E7}">
      <dsp:nvSpPr>
        <dsp:cNvPr id="0" name=""/>
        <dsp:cNvSpPr/>
      </dsp:nvSpPr>
      <dsp:spPr>
        <a:xfrm>
          <a:off x="0" y="0"/>
          <a:ext cx="7389091" cy="187278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49B0B-03B5-446C-B00C-A810F1A3D28D}">
      <dsp:nvSpPr>
        <dsp:cNvPr id="0" name=""/>
        <dsp:cNvSpPr/>
      </dsp:nvSpPr>
      <dsp:spPr>
        <a:xfrm>
          <a:off x="223707" y="249705"/>
          <a:ext cx="1614343" cy="137337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01AB7-0564-42C6-962F-F0BB82CE2022}">
      <dsp:nvSpPr>
        <dsp:cNvPr id="0" name=""/>
        <dsp:cNvSpPr/>
      </dsp:nvSpPr>
      <dsp:spPr>
        <a:xfrm rot="10800000">
          <a:off x="223707" y="1872787"/>
          <a:ext cx="1614343" cy="2288963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Hasnain Raza</a:t>
          </a:r>
          <a:endParaRPr lang="en-TT" sz="2100" kern="1200" dirty="0"/>
        </a:p>
      </dsp:txBody>
      <dsp:txXfrm rot="10800000">
        <a:off x="273354" y="1872787"/>
        <a:ext cx="1515049" cy="2239316"/>
      </dsp:txXfrm>
    </dsp:sp>
    <dsp:sp modelId="{5BAF0E4F-5AAA-461C-8B78-0103D4B26710}">
      <dsp:nvSpPr>
        <dsp:cNvPr id="0" name=""/>
        <dsp:cNvSpPr/>
      </dsp:nvSpPr>
      <dsp:spPr>
        <a:xfrm>
          <a:off x="1999485" y="249705"/>
          <a:ext cx="1614343" cy="137337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EA195C-F26E-4631-855D-D7EC2102F40D}">
      <dsp:nvSpPr>
        <dsp:cNvPr id="0" name=""/>
        <dsp:cNvSpPr/>
      </dsp:nvSpPr>
      <dsp:spPr>
        <a:xfrm rot="10800000">
          <a:off x="1999485" y="1872787"/>
          <a:ext cx="1614343" cy="2288963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Alex Szabo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TT" sz="2100" kern="1200" dirty="0"/>
        </a:p>
      </dsp:txBody>
      <dsp:txXfrm rot="10800000">
        <a:off x="2049132" y="1872787"/>
        <a:ext cx="1515049" cy="2239316"/>
      </dsp:txXfrm>
    </dsp:sp>
    <dsp:sp modelId="{80F1D8FA-CFD0-41D1-B704-F470A08F7C41}">
      <dsp:nvSpPr>
        <dsp:cNvPr id="0" name=""/>
        <dsp:cNvSpPr/>
      </dsp:nvSpPr>
      <dsp:spPr>
        <a:xfrm>
          <a:off x="3775262" y="249705"/>
          <a:ext cx="1614343" cy="137337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1C34C-0D67-4EDA-A37A-E19C79828B49}">
      <dsp:nvSpPr>
        <dsp:cNvPr id="0" name=""/>
        <dsp:cNvSpPr/>
      </dsp:nvSpPr>
      <dsp:spPr>
        <a:xfrm rot="10800000">
          <a:off x="3775262" y="1872787"/>
          <a:ext cx="1614343" cy="2288963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Emilio Tomaselli</a:t>
          </a:r>
          <a:endParaRPr lang="en-TT" sz="2100" kern="1200" dirty="0"/>
        </a:p>
      </dsp:txBody>
      <dsp:txXfrm rot="10800000">
        <a:off x="3824909" y="1872787"/>
        <a:ext cx="1515049" cy="2239316"/>
      </dsp:txXfrm>
    </dsp:sp>
    <dsp:sp modelId="{9038347E-394D-4AB1-A92D-317C46589828}">
      <dsp:nvSpPr>
        <dsp:cNvPr id="0" name=""/>
        <dsp:cNvSpPr/>
      </dsp:nvSpPr>
      <dsp:spPr>
        <a:xfrm>
          <a:off x="5551040" y="249705"/>
          <a:ext cx="1614343" cy="137337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ECA0A-AC6F-46A6-976A-767DC61B7713}">
      <dsp:nvSpPr>
        <dsp:cNvPr id="0" name=""/>
        <dsp:cNvSpPr/>
      </dsp:nvSpPr>
      <dsp:spPr>
        <a:xfrm rot="10800000">
          <a:off x="5551040" y="1872787"/>
          <a:ext cx="1614343" cy="2288963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Keilan Johnson</a:t>
          </a:r>
          <a:endParaRPr lang="en-TT" sz="2100" kern="1200" dirty="0"/>
        </a:p>
      </dsp:txBody>
      <dsp:txXfrm rot="10800000">
        <a:off x="5600687" y="1872787"/>
        <a:ext cx="1515049" cy="2239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8/13/22</a:t>
            </a:fld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9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6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3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6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3C3BD54-29B9-3D42-B178-776ED395AA85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4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7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7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1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7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8/13/22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8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8/13/22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bokeh lights shaped like a tree">
            <a:extLst>
              <a:ext uri="{FF2B5EF4-FFF2-40B4-BE49-F238E27FC236}">
                <a16:creationId xmlns:a16="http://schemas.microsoft.com/office/drawing/2014/main" id="{F398214E-607B-BE28-5F0F-B50130C6C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DFBFEE-0FE0-33EE-6FF2-60D4F8CE6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710"/>
            <a:ext cx="12191980" cy="68579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630287-26EE-4B8D-82D3-F49D8EADC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29" y="4196885"/>
            <a:ext cx="9316409" cy="14538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 Vinci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78F10-6000-4E36-81B5-003C05378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49" y="5650781"/>
            <a:ext cx="9316409" cy="457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9</a:t>
            </a:r>
          </a:p>
        </p:txBody>
      </p:sp>
    </p:spTree>
    <p:extLst>
      <p:ext uri="{BB962C8B-B14F-4D97-AF65-F5344CB8AC3E}">
        <p14:creationId xmlns:p14="http://schemas.microsoft.com/office/powerpoint/2010/main" val="1387752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19C11A-92C2-5062-196E-0822A153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  <a:endParaRPr lang="en-TT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AC0CB7D-D6BD-8120-26B4-B04692D00F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9821534"/>
              </p:ext>
            </p:extLst>
          </p:nvPr>
        </p:nvGraphicFramePr>
        <p:xfrm>
          <a:off x="2770908" y="1976582"/>
          <a:ext cx="7389091" cy="4161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75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4EF0-CE25-BA46-98F7-AD5126E8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7403592" cy="539098"/>
          </a:xfrm>
        </p:spPr>
        <p:txBody>
          <a:bodyPr>
            <a:normAutofit fontScale="90000"/>
          </a:bodyPr>
          <a:lstStyle/>
          <a:p>
            <a:r>
              <a:rPr lang="en-US" dirty="0"/>
              <a:t>Big sleep - Model</a:t>
            </a:r>
          </a:p>
        </p:txBody>
      </p:sp>
      <p:pic>
        <p:nvPicPr>
          <p:cNvPr id="1026" name="Picture 2" descr="CLIP">
            <a:extLst>
              <a:ext uri="{FF2B5EF4-FFF2-40B4-BE49-F238E27FC236}">
                <a16:creationId xmlns:a16="http://schemas.microsoft.com/office/drawing/2014/main" id="{0E58F89A-4344-2D4D-8FAD-2C84E0541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808" y="1229833"/>
            <a:ext cx="6239232" cy="219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6AAB19-02EB-4346-B60D-34FD9128AC2B}"/>
              </a:ext>
            </a:extLst>
          </p:cNvPr>
          <p:cNvSpPr/>
          <p:nvPr/>
        </p:nvSpPr>
        <p:spPr>
          <a:xfrm>
            <a:off x="1431236" y="2051514"/>
            <a:ext cx="1452702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CLIP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6590403-0344-7F45-A1CA-3397ACF5F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252" y="3516595"/>
            <a:ext cx="5160662" cy="27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057737-4C32-2748-B589-78D7A413F11E}"/>
              </a:ext>
            </a:extLst>
          </p:cNvPr>
          <p:cNvSpPr/>
          <p:nvPr/>
        </p:nvSpPr>
        <p:spPr>
          <a:xfrm>
            <a:off x="999679" y="4413702"/>
            <a:ext cx="23158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BigGAN</a:t>
            </a:r>
          </a:p>
        </p:txBody>
      </p:sp>
    </p:spTree>
    <p:extLst>
      <p:ext uri="{BB962C8B-B14F-4D97-AF65-F5344CB8AC3E}">
        <p14:creationId xmlns:p14="http://schemas.microsoft.com/office/powerpoint/2010/main" val="124780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11BA-D7F9-1742-82AB-2830E5B6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 VINCI CODE APP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69236-2059-7446-B86F-0D765EA57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Created Flask application with easy-to-use User Interface.</a:t>
            </a:r>
          </a:p>
          <a:p>
            <a:endParaRPr lang="en-US" dirty="0"/>
          </a:p>
          <a:p>
            <a:r>
              <a:rPr lang="en-US" dirty="0"/>
              <a:t>Hosted on Google </a:t>
            </a:r>
            <a:r>
              <a:rPr lang="en-US" dirty="0" err="1"/>
              <a:t>Colab</a:t>
            </a:r>
            <a:r>
              <a:rPr lang="en-US" dirty="0"/>
              <a:t> as Big Sleep model requires an Nvidia GPU to run.</a:t>
            </a:r>
          </a:p>
          <a:p>
            <a:endParaRPr lang="en-US" dirty="0"/>
          </a:p>
          <a:p>
            <a:r>
              <a:rPr lang="en-US" dirty="0"/>
              <a:t>User Inputs text to generate image.</a:t>
            </a:r>
          </a:p>
          <a:p>
            <a:endParaRPr lang="en-US" dirty="0"/>
          </a:p>
          <a:p>
            <a:r>
              <a:rPr lang="en-US" dirty="0"/>
              <a:t>Once generated, the image can be downloaded for the user to minted to an NFT.</a:t>
            </a:r>
          </a:p>
        </p:txBody>
      </p:sp>
    </p:spTree>
    <p:extLst>
      <p:ext uri="{BB962C8B-B14F-4D97-AF65-F5344CB8AC3E}">
        <p14:creationId xmlns:p14="http://schemas.microsoft.com/office/powerpoint/2010/main" val="965112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274</TotalTime>
  <Words>74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Rockwell</vt:lpstr>
      <vt:lpstr>Rockwell Condensed</vt:lpstr>
      <vt:lpstr>Wingdings</vt:lpstr>
      <vt:lpstr>Wood Type</vt:lpstr>
      <vt:lpstr>Da Vinci Code</vt:lpstr>
      <vt:lpstr>Group Members</vt:lpstr>
      <vt:lpstr>Big sleep - Model</vt:lpstr>
      <vt:lpstr>DA VINCI CODE APP SET UP</vt:lpstr>
    </vt:vector>
  </TitlesOfParts>
  <Company>Peoples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Toolkit</dc:title>
  <dc:creator>Keilan Johnson</dc:creator>
  <cp:lastModifiedBy>Hasnain Raza</cp:lastModifiedBy>
  <cp:revision>4</cp:revision>
  <dcterms:created xsi:type="dcterms:W3CDTF">2022-04-17T16:42:13Z</dcterms:created>
  <dcterms:modified xsi:type="dcterms:W3CDTF">2022-08-13T16:49:00Z</dcterms:modified>
</cp:coreProperties>
</file>