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70" r:id="rId4"/>
    <p:sldId id="271" r:id="rId5"/>
    <p:sldId id="267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92AA3A-3C8E-4D84-9E9F-1FC8B65F5029}" v="81" dt="2020-07-01T07:17:57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7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es Coetzee" userId="26e71dd4-996f-4bce-b8c5-8aa59ce9a60e" providerId="ADAL" clId="{D0E4C9BC-730C-4669-B3ED-3920B6BAA33D}"/>
    <pc:docChg chg="undo redo custSel mod addSld delSld modSld sldOrd">
      <pc:chgData name="Andries Coetzee" userId="26e71dd4-996f-4bce-b8c5-8aa59ce9a60e" providerId="ADAL" clId="{D0E4C9BC-730C-4669-B3ED-3920B6BAA33D}" dt="2020-06-16T11:23:10.169" v="5105" actId="20577"/>
      <pc:docMkLst>
        <pc:docMk/>
      </pc:docMkLst>
      <pc:sldChg chg="addSp delSp modSp mod">
        <pc:chgData name="Andries Coetzee" userId="26e71dd4-996f-4bce-b8c5-8aa59ce9a60e" providerId="ADAL" clId="{D0E4C9BC-730C-4669-B3ED-3920B6BAA33D}" dt="2020-06-11T08:54:27.285" v="153" actId="14100"/>
        <pc:sldMkLst>
          <pc:docMk/>
          <pc:sldMk cId="2497832713" sldId="256"/>
        </pc:sldMkLst>
        <pc:spChg chg="mod">
          <ac:chgData name="Andries Coetzee" userId="26e71dd4-996f-4bce-b8c5-8aa59ce9a60e" providerId="ADAL" clId="{D0E4C9BC-730C-4669-B3ED-3920B6BAA33D}" dt="2020-06-10T20:02:38.724" v="7" actId="14838"/>
          <ac:spMkLst>
            <pc:docMk/>
            <pc:sldMk cId="2497832713" sldId="256"/>
            <ac:spMk id="2" creationId="{7728B099-E70D-4483-A7C2-D8E752CEDE7B}"/>
          </ac:spMkLst>
        </pc:spChg>
        <pc:spChg chg="mod">
          <ac:chgData name="Andries Coetzee" userId="26e71dd4-996f-4bce-b8c5-8aa59ce9a60e" providerId="ADAL" clId="{D0E4C9BC-730C-4669-B3ED-3920B6BAA33D}" dt="2020-06-10T12:21:23.119" v="0"/>
          <ac:spMkLst>
            <pc:docMk/>
            <pc:sldMk cId="2497832713" sldId="256"/>
            <ac:spMk id="3" creationId="{BC6EFF57-27E9-463F-903D-9ED774C28A87}"/>
          </ac:spMkLst>
        </pc:spChg>
        <pc:spChg chg="add mod">
          <ac:chgData name="Andries Coetzee" userId="26e71dd4-996f-4bce-b8c5-8aa59ce9a60e" providerId="ADAL" clId="{D0E4C9BC-730C-4669-B3ED-3920B6BAA33D}" dt="2020-06-11T08:54:27.285" v="153" actId="14100"/>
          <ac:spMkLst>
            <pc:docMk/>
            <pc:sldMk cId="2497832713" sldId="256"/>
            <ac:spMk id="4" creationId="{75E29D7C-673A-4DF7-91BE-E3311AC33B36}"/>
          </ac:spMkLst>
        </pc:spChg>
        <pc:spChg chg="add del mod">
          <ac:chgData name="Andries Coetzee" userId="26e71dd4-996f-4bce-b8c5-8aa59ce9a60e" providerId="ADAL" clId="{D0E4C9BC-730C-4669-B3ED-3920B6BAA33D}" dt="2020-06-11T08:54:24.578" v="152" actId="478"/>
          <ac:spMkLst>
            <pc:docMk/>
            <pc:sldMk cId="2497832713" sldId="256"/>
            <ac:spMk id="5" creationId="{A61B7994-ACCE-4BB3-8582-987D39B2C321}"/>
          </ac:spMkLst>
        </pc:spChg>
      </pc:sldChg>
      <pc:sldChg chg="modSp mod">
        <pc:chgData name="Andries Coetzee" userId="26e71dd4-996f-4bce-b8c5-8aa59ce9a60e" providerId="ADAL" clId="{D0E4C9BC-730C-4669-B3ED-3920B6BAA33D}" dt="2020-06-12T12:28:58.536" v="2280" actId="20577"/>
        <pc:sldMkLst>
          <pc:docMk/>
          <pc:sldMk cId="3746908939" sldId="257"/>
        </pc:sldMkLst>
        <pc:spChg chg="mod">
          <ac:chgData name="Andries Coetzee" userId="26e71dd4-996f-4bce-b8c5-8aa59ce9a60e" providerId="ADAL" clId="{D0E4C9BC-730C-4669-B3ED-3920B6BAA33D}" dt="2020-06-12T12:28:58.536" v="2280" actId="20577"/>
          <ac:spMkLst>
            <pc:docMk/>
            <pc:sldMk cId="3746908939" sldId="257"/>
            <ac:spMk id="4" creationId="{39416443-0A6D-4687-A77B-F65DEED101C9}"/>
          </ac:spMkLst>
        </pc:spChg>
      </pc:sldChg>
      <pc:sldChg chg="modSp mod">
        <pc:chgData name="Andries Coetzee" userId="26e71dd4-996f-4bce-b8c5-8aa59ce9a60e" providerId="ADAL" clId="{D0E4C9BC-730C-4669-B3ED-3920B6BAA33D}" dt="2020-06-12T09:00:05.590" v="2010" actId="20577"/>
        <pc:sldMkLst>
          <pc:docMk/>
          <pc:sldMk cId="1326924680" sldId="258"/>
        </pc:sldMkLst>
        <pc:spChg chg="mod">
          <ac:chgData name="Andries Coetzee" userId="26e71dd4-996f-4bce-b8c5-8aa59ce9a60e" providerId="ADAL" clId="{D0E4C9BC-730C-4669-B3ED-3920B6BAA33D}" dt="2020-06-12T09:00:05.590" v="2010" actId="20577"/>
          <ac:spMkLst>
            <pc:docMk/>
            <pc:sldMk cId="1326924680" sldId="258"/>
            <ac:spMk id="4" creationId="{D751BBD1-7D61-4FDC-9022-A0EE5BE0236A}"/>
          </ac:spMkLst>
        </pc:spChg>
      </pc:sldChg>
      <pc:sldChg chg="addSp delSp modSp mod">
        <pc:chgData name="Andries Coetzee" userId="26e71dd4-996f-4bce-b8c5-8aa59ce9a60e" providerId="ADAL" clId="{D0E4C9BC-730C-4669-B3ED-3920B6BAA33D}" dt="2020-06-16T07:11:54.394" v="3784" actId="20577"/>
        <pc:sldMkLst>
          <pc:docMk/>
          <pc:sldMk cId="4178393496" sldId="259"/>
        </pc:sldMkLst>
        <pc:spChg chg="mod">
          <ac:chgData name="Andries Coetzee" userId="26e71dd4-996f-4bce-b8c5-8aa59ce9a60e" providerId="ADAL" clId="{D0E4C9BC-730C-4669-B3ED-3920B6BAA33D}" dt="2020-06-16T07:11:54.394" v="3784" actId="20577"/>
          <ac:spMkLst>
            <pc:docMk/>
            <pc:sldMk cId="4178393496" sldId="259"/>
            <ac:spMk id="2" creationId="{CE50C962-3FFE-47C4-9AAE-056F567BACCA}"/>
          </ac:spMkLst>
        </pc:spChg>
        <pc:spChg chg="mod">
          <ac:chgData name="Andries Coetzee" userId="26e71dd4-996f-4bce-b8c5-8aa59ce9a60e" providerId="ADAL" clId="{D0E4C9BC-730C-4669-B3ED-3920B6BAA33D}" dt="2020-06-12T09:46:50.600" v="2229" actId="20577"/>
          <ac:spMkLst>
            <pc:docMk/>
            <pc:sldMk cId="4178393496" sldId="259"/>
            <ac:spMk id="3" creationId="{8F51F60D-C690-4E3D-AE96-62F6F5CBAB31}"/>
          </ac:spMkLst>
        </pc:spChg>
        <pc:spChg chg="add del mod">
          <ac:chgData name="Andries Coetzee" userId="26e71dd4-996f-4bce-b8c5-8aa59ce9a60e" providerId="ADAL" clId="{D0E4C9BC-730C-4669-B3ED-3920B6BAA33D}" dt="2020-06-11T09:25:42.703" v="524"/>
          <ac:spMkLst>
            <pc:docMk/>
            <pc:sldMk cId="4178393496" sldId="259"/>
            <ac:spMk id="5" creationId="{96DCF4FD-0C56-4718-B22B-793E7ACF6B8D}"/>
          </ac:spMkLst>
        </pc:spChg>
        <pc:picChg chg="add del mod">
          <ac:chgData name="Andries Coetzee" userId="26e71dd4-996f-4bce-b8c5-8aa59ce9a60e" providerId="ADAL" clId="{D0E4C9BC-730C-4669-B3ED-3920B6BAA33D}" dt="2020-06-12T07:06:46.872" v="1512" actId="478"/>
          <ac:picMkLst>
            <pc:docMk/>
            <pc:sldMk cId="4178393496" sldId="259"/>
            <ac:picMk id="4" creationId="{6E1D8D2D-4345-4308-B262-2ABC69CD3710}"/>
          </ac:picMkLst>
        </pc:picChg>
        <pc:picChg chg="add del mod">
          <ac:chgData name="Andries Coetzee" userId="26e71dd4-996f-4bce-b8c5-8aa59ce9a60e" providerId="ADAL" clId="{D0E4C9BC-730C-4669-B3ED-3920B6BAA33D}" dt="2020-06-11T09:29:17.180" v="532" actId="21"/>
          <ac:picMkLst>
            <pc:docMk/>
            <pc:sldMk cId="4178393496" sldId="259"/>
            <ac:picMk id="7" creationId="{AD2078C8-01D5-4837-869F-FE8E236ADB4F}"/>
          </ac:picMkLst>
        </pc:picChg>
        <pc:picChg chg="add del mod">
          <ac:chgData name="Andries Coetzee" userId="26e71dd4-996f-4bce-b8c5-8aa59ce9a60e" providerId="ADAL" clId="{D0E4C9BC-730C-4669-B3ED-3920B6BAA33D}" dt="2020-06-12T07:08:53.749" v="1527" actId="21"/>
          <ac:picMkLst>
            <pc:docMk/>
            <pc:sldMk cId="4178393496" sldId="259"/>
            <ac:picMk id="8" creationId="{5C4C9C83-54A1-4048-A931-E98B01B776AF}"/>
          </ac:picMkLst>
        </pc:picChg>
        <pc:picChg chg="add del mod">
          <ac:chgData name="Andries Coetzee" userId="26e71dd4-996f-4bce-b8c5-8aa59ce9a60e" providerId="ADAL" clId="{D0E4C9BC-730C-4669-B3ED-3920B6BAA33D}" dt="2020-06-11T09:34:21.364" v="550" actId="478"/>
          <ac:picMkLst>
            <pc:docMk/>
            <pc:sldMk cId="4178393496" sldId="259"/>
            <ac:picMk id="9" creationId="{4BFA1889-EAD8-4D4B-9E10-65E17661FC4B}"/>
          </ac:picMkLst>
        </pc:picChg>
        <pc:picChg chg="add del mod">
          <ac:chgData name="Andries Coetzee" userId="26e71dd4-996f-4bce-b8c5-8aa59ce9a60e" providerId="ADAL" clId="{D0E4C9BC-730C-4669-B3ED-3920B6BAA33D}" dt="2020-06-12T09:44:02.804" v="2193" actId="21"/>
          <ac:picMkLst>
            <pc:docMk/>
            <pc:sldMk cId="4178393496" sldId="259"/>
            <ac:picMk id="10" creationId="{3C357138-D213-467A-B1A4-589BB0218AE8}"/>
          </ac:picMkLst>
        </pc:picChg>
        <pc:picChg chg="add del mod">
          <ac:chgData name="Andries Coetzee" userId="26e71dd4-996f-4bce-b8c5-8aa59ce9a60e" providerId="ADAL" clId="{D0E4C9BC-730C-4669-B3ED-3920B6BAA33D}" dt="2020-06-12T07:56:16.028" v="1552" actId="21"/>
          <ac:picMkLst>
            <pc:docMk/>
            <pc:sldMk cId="4178393496" sldId="259"/>
            <ac:picMk id="11" creationId="{C684227B-B9AF-4958-9643-EFFCE12F5BA9}"/>
          </ac:picMkLst>
        </pc:picChg>
        <pc:picChg chg="add mod">
          <ac:chgData name="Andries Coetzee" userId="26e71dd4-996f-4bce-b8c5-8aa59ce9a60e" providerId="ADAL" clId="{D0E4C9BC-730C-4669-B3ED-3920B6BAA33D}" dt="2020-06-12T09:48:41.833" v="2246" actId="14100"/>
          <ac:picMkLst>
            <pc:docMk/>
            <pc:sldMk cId="4178393496" sldId="259"/>
            <ac:picMk id="12" creationId="{9091E92B-74E8-4FB5-9BD3-A02992667F39}"/>
          </ac:picMkLst>
        </pc:picChg>
        <pc:picChg chg="add del mod">
          <ac:chgData name="Andries Coetzee" userId="26e71dd4-996f-4bce-b8c5-8aa59ce9a60e" providerId="ADAL" clId="{D0E4C9BC-730C-4669-B3ED-3920B6BAA33D}" dt="2020-06-12T09:46:30.484" v="2221" actId="478"/>
          <ac:picMkLst>
            <pc:docMk/>
            <pc:sldMk cId="4178393496" sldId="259"/>
            <ac:picMk id="13" creationId="{3EC205F5-8011-41B6-B3CF-6F6A17867F88}"/>
          </ac:picMkLst>
        </pc:picChg>
        <pc:picChg chg="add mod">
          <ac:chgData name="Andries Coetzee" userId="26e71dd4-996f-4bce-b8c5-8aa59ce9a60e" providerId="ADAL" clId="{D0E4C9BC-730C-4669-B3ED-3920B6BAA33D}" dt="2020-06-12T09:48:33.038" v="2244" actId="1076"/>
          <ac:picMkLst>
            <pc:docMk/>
            <pc:sldMk cId="4178393496" sldId="259"/>
            <ac:picMk id="14" creationId="{97B0EDA5-09AA-4333-80A5-1258B389A7A8}"/>
          </ac:picMkLst>
        </pc:picChg>
        <pc:picChg chg="add mod ord">
          <ac:chgData name="Andries Coetzee" userId="26e71dd4-996f-4bce-b8c5-8aa59ce9a60e" providerId="ADAL" clId="{D0E4C9BC-730C-4669-B3ED-3920B6BAA33D}" dt="2020-06-12T09:48:26.363" v="2243" actId="1076"/>
          <ac:picMkLst>
            <pc:docMk/>
            <pc:sldMk cId="4178393496" sldId="259"/>
            <ac:picMk id="15" creationId="{C1DFCCE9-C2E8-4AAF-BF54-6955995781ED}"/>
          </ac:picMkLst>
        </pc:picChg>
        <pc:picChg chg="add del">
          <ac:chgData name="Andries Coetzee" userId="26e71dd4-996f-4bce-b8c5-8aa59ce9a60e" providerId="ADAL" clId="{D0E4C9BC-730C-4669-B3ED-3920B6BAA33D}" dt="2020-06-11T09:05:50.591" v="411" actId="478"/>
          <ac:picMkLst>
            <pc:docMk/>
            <pc:sldMk cId="4178393496" sldId="259"/>
            <ac:picMk id="1026" creationId="{B0A36489-0197-47E5-9926-079142824DB2}"/>
          </ac:picMkLst>
        </pc:picChg>
      </pc:sldChg>
      <pc:sldChg chg="addSp modSp mod">
        <pc:chgData name="Andries Coetzee" userId="26e71dd4-996f-4bce-b8c5-8aa59ce9a60e" providerId="ADAL" clId="{D0E4C9BC-730C-4669-B3ED-3920B6BAA33D}" dt="2020-06-16T09:24:30.775" v="4508" actId="20577"/>
        <pc:sldMkLst>
          <pc:docMk/>
          <pc:sldMk cId="1762546062" sldId="260"/>
        </pc:sldMkLst>
        <pc:spChg chg="mod">
          <ac:chgData name="Andries Coetzee" userId="26e71dd4-996f-4bce-b8c5-8aa59ce9a60e" providerId="ADAL" clId="{D0E4C9BC-730C-4669-B3ED-3920B6BAA33D}" dt="2020-06-16T09:24:19.818" v="4506" actId="20577"/>
          <ac:spMkLst>
            <pc:docMk/>
            <pc:sldMk cId="1762546062" sldId="260"/>
            <ac:spMk id="2" creationId="{4C22A1C6-5D22-42DA-9B2A-86F1F1B5F2F1}"/>
          </ac:spMkLst>
        </pc:spChg>
        <pc:spChg chg="mod">
          <ac:chgData name="Andries Coetzee" userId="26e71dd4-996f-4bce-b8c5-8aa59ce9a60e" providerId="ADAL" clId="{D0E4C9BC-730C-4669-B3ED-3920B6BAA33D}" dt="2020-06-16T09:24:30.775" v="4508" actId="20577"/>
          <ac:spMkLst>
            <pc:docMk/>
            <pc:sldMk cId="1762546062" sldId="260"/>
            <ac:spMk id="3" creationId="{5755C234-A7CE-4D36-B57F-DFBE0B7C28E5}"/>
          </ac:spMkLst>
        </pc:spChg>
        <pc:spChg chg="add mod">
          <ac:chgData name="Andries Coetzee" userId="26e71dd4-996f-4bce-b8c5-8aa59ce9a60e" providerId="ADAL" clId="{D0E4C9BC-730C-4669-B3ED-3920B6BAA33D}" dt="2020-06-11T10:00:56.377" v="644" actId="1076"/>
          <ac:spMkLst>
            <pc:docMk/>
            <pc:sldMk cId="1762546062" sldId="260"/>
            <ac:spMk id="4" creationId="{8C91174F-ADBB-414C-956A-5593B5EED7EE}"/>
          </ac:spMkLst>
        </pc:spChg>
        <pc:picChg chg="add mod">
          <ac:chgData name="Andries Coetzee" userId="26e71dd4-996f-4bce-b8c5-8aa59ce9a60e" providerId="ADAL" clId="{D0E4C9BC-730C-4669-B3ED-3920B6BAA33D}" dt="2020-06-11T10:07:44.474" v="841" actId="1076"/>
          <ac:picMkLst>
            <pc:docMk/>
            <pc:sldMk cId="1762546062" sldId="260"/>
            <ac:picMk id="3074" creationId="{3A75C68B-E8AB-4ED9-B7A9-E813C75BCE11}"/>
          </ac:picMkLst>
        </pc:picChg>
      </pc:sldChg>
      <pc:sldChg chg="addSp modSp mod">
        <pc:chgData name="Andries Coetzee" userId="26e71dd4-996f-4bce-b8c5-8aa59ce9a60e" providerId="ADAL" clId="{D0E4C9BC-730C-4669-B3ED-3920B6BAA33D}" dt="2020-06-16T09:27:17.577" v="4653" actId="20577"/>
        <pc:sldMkLst>
          <pc:docMk/>
          <pc:sldMk cId="2707237310" sldId="261"/>
        </pc:sldMkLst>
        <pc:spChg chg="mod">
          <ac:chgData name="Andries Coetzee" userId="26e71dd4-996f-4bce-b8c5-8aa59ce9a60e" providerId="ADAL" clId="{D0E4C9BC-730C-4669-B3ED-3920B6BAA33D}" dt="2020-06-16T07:21:40.836" v="4134" actId="20577"/>
          <ac:spMkLst>
            <pc:docMk/>
            <pc:sldMk cId="2707237310" sldId="261"/>
            <ac:spMk id="2" creationId="{E87D4C12-5437-4F90-8804-A82670E8B5F6}"/>
          </ac:spMkLst>
        </pc:spChg>
        <pc:spChg chg="mod">
          <ac:chgData name="Andries Coetzee" userId="26e71dd4-996f-4bce-b8c5-8aa59ce9a60e" providerId="ADAL" clId="{D0E4C9BC-730C-4669-B3ED-3920B6BAA33D}" dt="2020-06-16T09:27:17.577" v="4653" actId="20577"/>
          <ac:spMkLst>
            <pc:docMk/>
            <pc:sldMk cId="2707237310" sldId="261"/>
            <ac:spMk id="3" creationId="{986BD62A-8770-4257-B494-0D27D234F940}"/>
          </ac:spMkLst>
        </pc:spChg>
        <pc:picChg chg="add mod">
          <ac:chgData name="Andries Coetzee" userId="26e71dd4-996f-4bce-b8c5-8aa59ce9a60e" providerId="ADAL" clId="{D0E4C9BC-730C-4669-B3ED-3920B6BAA33D}" dt="2020-06-16T07:29:43.038" v="4192" actId="1076"/>
          <ac:picMkLst>
            <pc:docMk/>
            <pc:sldMk cId="2707237310" sldId="261"/>
            <ac:picMk id="5" creationId="{35FFAE72-491C-4DFE-8FBD-30E63EE9846E}"/>
          </ac:picMkLst>
        </pc:picChg>
        <pc:picChg chg="add mod">
          <ac:chgData name="Andries Coetzee" userId="26e71dd4-996f-4bce-b8c5-8aa59ce9a60e" providerId="ADAL" clId="{D0E4C9BC-730C-4669-B3ED-3920B6BAA33D}" dt="2020-06-16T07:29:30.374" v="4191" actId="1076"/>
          <ac:picMkLst>
            <pc:docMk/>
            <pc:sldMk cId="2707237310" sldId="261"/>
            <ac:picMk id="7" creationId="{92454519-10F9-4FA4-A289-CE71833284E1}"/>
          </ac:picMkLst>
        </pc:picChg>
      </pc:sldChg>
      <pc:sldChg chg="del">
        <pc:chgData name="Andries Coetzee" userId="26e71dd4-996f-4bce-b8c5-8aa59ce9a60e" providerId="ADAL" clId="{D0E4C9BC-730C-4669-B3ED-3920B6BAA33D}" dt="2020-06-11T10:29:22.632" v="1294" actId="47"/>
        <pc:sldMkLst>
          <pc:docMk/>
          <pc:sldMk cId="4011456112" sldId="263"/>
        </pc:sldMkLst>
      </pc:sldChg>
      <pc:sldChg chg="add del">
        <pc:chgData name="Andries Coetzee" userId="26e71dd4-996f-4bce-b8c5-8aa59ce9a60e" providerId="ADAL" clId="{D0E4C9BC-730C-4669-B3ED-3920B6BAA33D}" dt="2020-06-16T06:40:51.680" v="3039" actId="2696"/>
        <pc:sldMkLst>
          <pc:docMk/>
          <pc:sldMk cId="3677437287" sldId="264"/>
        </pc:sldMkLst>
      </pc:sldChg>
      <pc:sldChg chg="modSp mod">
        <pc:chgData name="Andries Coetzee" userId="26e71dd4-996f-4bce-b8c5-8aa59ce9a60e" providerId="ADAL" clId="{D0E4C9BC-730C-4669-B3ED-3920B6BAA33D}" dt="2020-06-16T11:23:10.169" v="5105" actId="20577"/>
        <pc:sldMkLst>
          <pc:docMk/>
          <pc:sldMk cId="1303964559" sldId="266"/>
        </pc:sldMkLst>
        <pc:spChg chg="mod">
          <ac:chgData name="Andries Coetzee" userId="26e71dd4-996f-4bce-b8c5-8aa59ce9a60e" providerId="ADAL" clId="{D0E4C9BC-730C-4669-B3ED-3920B6BAA33D}" dt="2020-06-16T11:23:10.169" v="5105" actId="20577"/>
          <ac:spMkLst>
            <pc:docMk/>
            <pc:sldMk cId="1303964559" sldId="266"/>
            <ac:spMk id="3" creationId="{5D435701-3BAA-4D5A-8B37-CCAE0568837F}"/>
          </ac:spMkLst>
        </pc:spChg>
      </pc:sldChg>
      <pc:sldChg chg="modSp add del mod">
        <pc:chgData name="Andries Coetzee" userId="26e71dd4-996f-4bce-b8c5-8aa59ce9a60e" providerId="ADAL" clId="{D0E4C9BC-730C-4669-B3ED-3920B6BAA33D}" dt="2020-06-11T10:27:12.247" v="1246" actId="47"/>
        <pc:sldMkLst>
          <pc:docMk/>
          <pc:sldMk cId="665409960" sldId="268"/>
        </pc:sldMkLst>
        <pc:spChg chg="mod">
          <ac:chgData name="Andries Coetzee" userId="26e71dd4-996f-4bce-b8c5-8aa59ce9a60e" providerId="ADAL" clId="{D0E4C9BC-730C-4669-B3ED-3920B6BAA33D}" dt="2020-06-11T10:25:54.743" v="1245" actId="12"/>
          <ac:spMkLst>
            <pc:docMk/>
            <pc:sldMk cId="665409960" sldId="268"/>
            <ac:spMk id="3" creationId="{BA0810BB-405C-466F-A2B4-59F2D27AA9A1}"/>
          </ac:spMkLst>
        </pc:spChg>
      </pc:sldChg>
      <pc:sldChg chg="addSp delSp modSp mod">
        <pc:chgData name="Andries Coetzee" userId="26e71dd4-996f-4bce-b8c5-8aa59ce9a60e" providerId="ADAL" clId="{D0E4C9BC-730C-4669-B3ED-3920B6BAA33D}" dt="2020-06-11T07:41:00.069" v="128" actId="20577"/>
        <pc:sldMkLst>
          <pc:docMk/>
          <pc:sldMk cId="2167876574" sldId="269"/>
        </pc:sldMkLst>
        <pc:spChg chg="mod">
          <ac:chgData name="Andries Coetzee" userId="26e71dd4-996f-4bce-b8c5-8aa59ce9a60e" providerId="ADAL" clId="{D0E4C9BC-730C-4669-B3ED-3920B6BAA33D}" dt="2020-06-11T07:41:00.069" v="128" actId="20577"/>
          <ac:spMkLst>
            <pc:docMk/>
            <pc:sldMk cId="2167876574" sldId="269"/>
            <ac:spMk id="2" creationId="{25568250-17C7-41A2-8153-FDEDCD16F525}"/>
          </ac:spMkLst>
        </pc:spChg>
        <pc:spChg chg="add del mod">
          <ac:chgData name="Andries Coetzee" userId="26e71dd4-996f-4bce-b8c5-8aa59ce9a60e" providerId="ADAL" clId="{D0E4C9BC-730C-4669-B3ED-3920B6BAA33D}" dt="2020-06-11T07:40:29.513" v="111" actId="478"/>
          <ac:spMkLst>
            <pc:docMk/>
            <pc:sldMk cId="2167876574" sldId="269"/>
            <ac:spMk id="3" creationId="{9ACC9AD9-47F5-43B0-87B6-194A5D197177}"/>
          </ac:spMkLst>
        </pc:spChg>
        <pc:spChg chg="add del mod">
          <ac:chgData name="Andries Coetzee" userId="26e71dd4-996f-4bce-b8c5-8aa59ce9a60e" providerId="ADAL" clId="{D0E4C9BC-730C-4669-B3ED-3920B6BAA33D}" dt="2020-06-11T07:40:32.308" v="112" actId="478"/>
          <ac:spMkLst>
            <pc:docMk/>
            <pc:sldMk cId="2167876574" sldId="269"/>
            <ac:spMk id="4" creationId="{E9A70077-3F8C-46A3-8B9B-C39FE3E40DA9}"/>
          </ac:spMkLst>
        </pc:spChg>
      </pc:sldChg>
      <pc:sldChg chg="addSp delSp modSp new mod">
        <pc:chgData name="Andries Coetzee" userId="26e71dd4-996f-4bce-b8c5-8aa59ce9a60e" providerId="ADAL" clId="{D0E4C9BC-730C-4669-B3ED-3920B6BAA33D}" dt="2020-06-16T07:12:04.829" v="3786" actId="20577"/>
        <pc:sldMkLst>
          <pc:docMk/>
          <pc:sldMk cId="3003920838" sldId="270"/>
        </pc:sldMkLst>
        <pc:spChg chg="mod">
          <ac:chgData name="Andries Coetzee" userId="26e71dd4-996f-4bce-b8c5-8aa59ce9a60e" providerId="ADAL" clId="{D0E4C9BC-730C-4669-B3ED-3920B6BAA33D}" dt="2020-06-16T07:12:04.829" v="3786" actId="20577"/>
          <ac:spMkLst>
            <pc:docMk/>
            <pc:sldMk cId="3003920838" sldId="270"/>
            <ac:spMk id="2" creationId="{07A4628A-E114-48EB-99AE-E7617C75B1C5}"/>
          </ac:spMkLst>
        </pc:spChg>
        <pc:spChg chg="del">
          <ac:chgData name="Andries Coetzee" userId="26e71dd4-996f-4bce-b8c5-8aa59ce9a60e" providerId="ADAL" clId="{D0E4C9BC-730C-4669-B3ED-3920B6BAA33D}" dt="2020-06-11T09:11:58.938" v="469" actId="478"/>
          <ac:spMkLst>
            <pc:docMk/>
            <pc:sldMk cId="3003920838" sldId="270"/>
            <ac:spMk id="3" creationId="{A41CD8C6-5C06-4C2F-9293-3318416EF8A7}"/>
          </ac:spMkLst>
        </pc:spChg>
        <pc:picChg chg="add del mod">
          <ac:chgData name="Andries Coetzee" userId="26e71dd4-996f-4bce-b8c5-8aa59ce9a60e" providerId="ADAL" clId="{D0E4C9BC-730C-4669-B3ED-3920B6BAA33D}" dt="2020-06-11T09:29:12.093" v="529" actId="21"/>
          <ac:picMkLst>
            <pc:docMk/>
            <pc:sldMk cId="3003920838" sldId="270"/>
            <ac:picMk id="4" creationId="{F84BB02B-27A5-466D-8855-325623187E10}"/>
          </ac:picMkLst>
        </pc:picChg>
        <pc:picChg chg="add mod">
          <ac:chgData name="Andries Coetzee" userId="26e71dd4-996f-4bce-b8c5-8aa59ce9a60e" providerId="ADAL" clId="{D0E4C9BC-730C-4669-B3ED-3920B6BAA33D}" dt="2020-06-12T07:09:07.313" v="1531" actId="1076"/>
          <ac:picMkLst>
            <pc:docMk/>
            <pc:sldMk cId="3003920838" sldId="270"/>
            <ac:picMk id="5" creationId="{51B8BE9F-A748-4D9D-BB16-2F314350F3AE}"/>
          </ac:picMkLst>
        </pc:picChg>
        <pc:picChg chg="add del mod">
          <ac:chgData name="Andries Coetzee" userId="26e71dd4-996f-4bce-b8c5-8aa59ce9a60e" providerId="ADAL" clId="{D0E4C9BC-730C-4669-B3ED-3920B6BAA33D}" dt="2020-06-12T07:08:45.540" v="1526" actId="478"/>
          <ac:picMkLst>
            <pc:docMk/>
            <pc:sldMk cId="3003920838" sldId="270"/>
            <ac:picMk id="7" creationId="{FA5C8D52-9DB4-495D-AB34-440201254ABD}"/>
          </ac:picMkLst>
        </pc:picChg>
        <pc:picChg chg="add mod">
          <ac:chgData name="Andries Coetzee" userId="26e71dd4-996f-4bce-b8c5-8aa59ce9a60e" providerId="ADAL" clId="{D0E4C9BC-730C-4669-B3ED-3920B6BAA33D}" dt="2020-06-12T07:09:03.036" v="1530" actId="1076"/>
          <ac:picMkLst>
            <pc:docMk/>
            <pc:sldMk cId="3003920838" sldId="270"/>
            <ac:picMk id="8" creationId="{2D0DB70E-6867-4EC6-B5CC-F1C61333DC09}"/>
          </ac:picMkLst>
        </pc:picChg>
        <pc:picChg chg="add del mod">
          <ac:chgData name="Andries Coetzee" userId="26e71dd4-996f-4bce-b8c5-8aa59ce9a60e" providerId="ADAL" clId="{D0E4C9BC-730C-4669-B3ED-3920B6BAA33D}" dt="2020-06-11T09:14:28.974" v="478" actId="478"/>
          <ac:picMkLst>
            <pc:docMk/>
            <pc:sldMk cId="3003920838" sldId="270"/>
            <ac:picMk id="2050" creationId="{EEFFDAC3-ED81-4F92-91AD-0376F1E0F9C2}"/>
          </ac:picMkLst>
        </pc:picChg>
      </pc:sldChg>
      <pc:sldChg chg="addSp delSp modSp new mod">
        <pc:chgData name="Andries Coetzee" userId="26e71dd4-996f-4bce-b8c5-8aa59ce9a60e" providerId="ADAL" clId="{D0E4C9BC-730C-4669-B3ED-3920B6BAA33D}" dt="2020-06-16T07:12:09.664" v="3787" actId="20577"/>
        <pc:sldMkLst>
          <pc:docMk/>
          <pc:sldMk cId="3470085382" sldId="271"/>
        </pc:sldMkLst>
        <pc:spChg chg="mod">
          <ac:chgData name="Andries Coetzee" userId="26e71dd4-996f-4bce-b8c5-8aa59ce9a60e" providerId="ADAL" clId="{D0E4C9BC-730C-4669-B3ED-3920B6BAA33D}" dt="2020-06-16T07:12:09.664" v="3787" actId="20577"/>
          <ac:spMkLst>
            <pc:docMk/>
            <pc:sldMk cId="3470085382" sldId="271"/>
            <ac:spMk id="2" creationId="{5CF41970-DC72-477A-A81A-968E33F1CAD2}"/>
          </ac:spMkLst>
        </pc:spChg>
        <pc:spChg chg="del">
          <ac:chgData name="Andries Coetzee" userId="26e71dd4-996f-4bce-b8c5-8aa59ce9a60e" providerId="ADAL" clId="{D0E4C9BC-730C-4669-B3ED-3920B6BAA33D}" dt="2020-06-11T09:19:53.566" v="493" actId="478"/>
          <ac:spMkLst>
            <pc:docMk/>
            <pc:sldMk cId="3470085382" sldId="271"/>
            <ac:spMk id="3" creationId="{67230786-D208-4D5F-8A6F-9509B1FE5FDC}"/>
          </ac:spMkLst>
        </pc:spChg>
        <pc:picChg chg="add mod">
          <ac:chgData name="Andries Coetzee" userId="26e71dd4-996f-4bce-b8c5-8aa59ce9a60e" providerId="ADAL" clId="{D0E4C9BC-730C-4669-B3ED-3920B6BAA33D}" dt="2020-06-12T09:24:27.094" v="2154" actId="26606"/>
          <ac:picMkLst>
            <pc:docMk/>
            <pc:sldMk cId="3470085382" sldId="271"/>
            <ac:picMk id="4" creationId="{2DCCC0AB-95A7-41FD-B84F-FB7722166EFB}"/>
          </ac:picMkLst>
        </pc:picChg>
        <pc:picChg chg="add mod">
          <ac:chgData name="Andries Coetzee" userId="26e71dd4-996f-4bce-b8c5-8aa59ce9a60e" providerId="ADAL" clId="{D0E4C9BC-730C-4669-B3ED-3920B6BAA33D}" dt="2020-06-12T09:24:27.094" v="2154" actId="26606"/>
          <ac:picMkLst>
            <pc:docMk/>
            <pc:sldMk cId="3470085382" sldId="271"/>
            <ac:picMk id="5" creationId="{6DA0F57A-71DB-4A9F-B8D0-6657F7E960F6}"/>
          </ac:picMkLst>
        </pc:picChg>
        <pc:picChg chg="add del mod">
          <ac:chgData name="Andries Coetzee" userId="26e71dd4-996f-4bce-b8c5-8aa59ce9a60e" providerId="ADAL" clId="{D0E4C9BC-730C-4669-B3ED-3920B6BAA33D}" dt="2020-06-12T07:07:42.781" v="1519" actId="21"/>
          <ac:picMkLst>
            <pc:docMk/>
            <pc:sldMk cId="3470085382" sldId="271"/>
            <ac:picMk id="6" creationId="{B32E49AE-EC62-4022-8BE5-4660FC4C7CBF}"/>
          </ac:picMkLst>
        </pc:picChg>
        <pc:picChg chg="add del mod">
          <ac:chgData name="Andries Coetzee" userId="26e71dd4-996f-4bce-b8c5-8aa59ce9a60e" providerId="ADAL" clId="{D0E4C9BC-730C-4669-B3ED-3920B6BAA33D}" dt="2020-06-12T07:14:17.549" v="1535" actId="21"/>
          <ac:picMkLst>
            <pc:docMk/>
            <pc:sldMk cId="3470085382" sldId="271"/>
            <ac:picMk id="7" creationId="{06592255-631F-4A18-95EC-DAE017557F8D}"/>
          </ac:picMkLst>
        </pc:picChg>
        <pc:picChg chg="add del mod">
          <ac:chgData name="Andries Coetzee" userId="26e71dd4-996f-4bce-b8c5-8aa59ce9a60e" providerId="ADAL" clId="{D0E4C9BC-730C-4669-B3ED-3920B6BAA33D}" dt="2020-06-12T09:37:36.372" v="2163" actId="21"/>
          <ac:picMkLst>
            <pc:docMk/>
            <pc:sldMk cId="3470085382" sldId="271"/>
            <ac:picMk id="8" creationId="{2BA80821-08CC-4245-9D90-EFD8A070711D}"/>
          </ac:picMkLst>
        </pc:picChg>
        <pc:picChg chg="add mod">
          <ac:chgData name="Andries Coetzee" userId="26e71dd4-996f-4bce-b8c5-8aa59ce9a60e" providerId="ADAL" clId="{D0E4C9BC-730C-4669-B3ED-3920B6BAA33D}" dt="2020-06-12T09:38:03.756" v="2171" actId="1076"/>
          <ac:picMkLst>
            <pc:docMk/>
            <pc:sldMk cId="3470085382" sldId="271"/>
            <ac:picMk id="9" creationId="{A3DE661B-C83D-4034-921B-6F0A22B005BF}"/>
          </ac:picMkLst>
        </pc:picChg>
      </pc:sldChg>
      <pc:sldChg chg="addSp delSp modSp new mod">
        <pc:chgData name="Andries Coetzee" userId="26e71dd4-996f-4bce-b8c5-8aa59ce9a60e" providerId="ADAL" clId="{D0E4C9BC-730C-4669-B3ED-3920B6BAA33D}" dt="2020-06-16T07:13:10.552" v="3812" actId="1076"/>
        <pc:sldMkLst>
          <pc:docMk/>
          <pc:sldMk cId="2529343226" sldId="272"/>
        </pc:sldMkLst>
        <pc:spChg chg="mod">
          <ac:chgData name="Andries Coetzee" userId="26e71dd4-996f-4bce-b8c5-8aa59ce9a60e" providerId="ADAL" clId="{D0E4C9BC-730C-4669-B3ED-3920B6BAA33D}" dt="2020-06-16T07:12:21.371" v="3792" actId="20577"/>
          <ac:spMkLst>
            <pc:docMk/>
            <pc:sldMk cId="2529343226" sldId="272"/>
            <ac:spMk id="2" creationId="{CEE7ADCA-05B4-418D-8317-FE8070196816}"/>
          </ac:spMkLst>
        </pc:spChg>
        <pc:spChg chg="mod">
          <ac:chgData name="Andries Coetzee" userId="26e71dd4-996f-4bce-b8c5-8aa59ce9a60e" providerId="ADAL" clId="{D0E4C9BC-730C-4669-B3ED-3920B6BAA33D}" dt="2020-06-16T07:13:04.606" v="3811" actId="20577"/>
          <ac:spMkLst>
            <pc:docMk/>
            <pc:sldMk cId="2529343226" sldId="272"/>
            <ac:spMk id="3" creationId="{24DA1BFC-5D48-426F-9802-35DCE168A822}"/>
          </ac:spMkLst>
        </pc:spChg>
        <pc:picChg chg="add del mod">
          <ac:chgData name="Andries Coetzee" userId="26e71dd4-996f-4bce-b8c5-8aa59ce9a60e" providerId="ADAL" clId="{D0E4C9BC-730C-4669-B3ED-3920B6BAA33D}" dt="2020-06-12T09:24:17.375" v="2146" actId="21"/>
          <ac:picMkLst>
            <pc:docMk/>
            <pc:sldMk cId="2529343226" sldId="272"/>
            <ac:picMk id="4" creationId="{3B183366-AFE5-405C-8517-2DF48B614FED}"/>
          </ac:picMkLst>
        </pc:picChg>
        <pc:picChg chg="add del mod">
          <ac:chgData name="Andries Coetzee" userId="26e71dd4-996f-4bce-b8c5-8aa59ce9a60e" providerId="ADAL" clId="{D0E4C9BC-730C-4669-B3ED-3920B6BAA33D}" dt="2020-06-12T09:37:40.934" v="2166" actId="21"/>
          <ac:picMkLst>
            <pc:docMk/>
            <pc:sldMk cId="2529343226" sldId="272"/>
            <ac:picMk id="6" creationId="{38E79095-6E9B-41D2-B7E8-C7E4246E791C}"/>
          </ac:picMkLst>
        </pc:picChg>
        <pc:picChg chg="add mod">
          <ac:chgData name="Andries Coetzee" userId="26e71dd4-996f-4bce-b8c5-8aa59ce9a60e" providerId="ADAL" clId="{D0E4C9BC-730C-4669-B3ED-3920B6BAA33D}" dt="2020-06-16T07:13:10.552" v="3812" actId="1076"/>
          <ac:picMkLst>
            <pc:docMk/>
            <pc:sldMk cId="2529343226" sldId="272"/>
            <ac:picMk id="7" creationId="{A4128F56-B4FB-4205-B0B0-CAE7D16CAC6A}"/>
          </ac:picMkLst>
        </pc:picChg>
      </pc:sldChg>
      <pc:sldChg chg="modSp new del mod">
        <pc:chgData name="Andries Coetzee" userId="26e71dd4-996f-4bce-b8c5-8aa59ce9a60e" providerId="ADAL" clId="{D0E4C9BC-730C-4669-B3ED-3920B6BAA33D}" dt="2020-06-16T06:40:31.060" v="3036" actId="2696"/>
        <pc:sldMkLst>
          <pc:docMk/>
          <pc:sldMk cId="2406778605" sldId="273"/>
        </pc:sldMkLst>
        <pc:spChg chg="mod">
          <ac:chgData name="Andries Coetzee" userId="26e71dd4-996f-4bce-b8c5-8aa59ce9a60e" providerId="ADAL" clId="{D0E4C9BC-730C-4669-B3ED-3920B6BAA33D}" dt="2020-06-12T13:12:53.992" v="2420" actId="20577"/>
          <ac:spMkLst>
            <pc:docMk/>
            <pc:sldMk cId="2406778605" sldId="273"/>
            <ac:spMk id="2" creationId="{6503D6FC-9371-40A9-8B0C-655ECEB48FA8}"/>
          </ac:spMkLst>
        </pc:spChg>
        <pc:spChg chg="mod">
          <ac:chgData name="Andries Coetzee" userId="26e71dd4-996f-4bce-b8c5-8aa59ce9a60e" providerId="ADAL" clId="{D0E4C9BC-730C-4669-B3ED-3920B6BAA33D}" dt="2020-06-16T06:40:21.390" v="3029" actId="21"/>
          <ac:spMkLst>
            <pc:docMk/>
            <pc:sldMk cId="2406778605" sldId="273"/>
            <ac:spMk id="3" creationId="{165317EC-62FD-4DF5-A650-1021B73D63E5}"/>
          </ac:spMkLst>
        </pc:spChg>
      </pc:sldChg>
      <pc:sldChg chg="addSp delSp modSp new mod">
        <pc:chgData name="Andries Coetzee" userId="26e71dd4-996f-4bce-b8c5-8aa59ce9a60e" providerId="ADAL" clId="{D0E4C9BC-730C-4669-B3ED-3920B6BAA33D}" dt="2020-06-16T07:12:00.889" v="3785" actId="20577"/>
        <pc:sldMkLst>
          <pc:docMk/>
          <pc:sldMk cId="4252747918" sldId="274"/>
        </pc:sldMkLst>
        <pc:spChg chg="mod">
          <ac:chgData name="Andries Coetzee" userId="26e71dd4-996f-4bce-b8c5-8aa59ce9a60e" providerId="ADAL" clId="{D0E4C9BC-730C-4669-B3ED-3920B6BAA33D}" dt="2020-06-16T07:12:00.889" v="3785" actId="20577"/>
          <ac:spMkLst>
            <pc:docMk/>
            <pc:sldMk cId="4252747918" sldId="274"/>
            <ac:spMk id="2" creationId="{49B0E791-1558-4E88-A23C-457567A6A7A4}"/>
          </ac:spMkLst>
        </pc:spChg>
        <pc:spChg chg="del">
          <ac:chgData name="Andries Coetzee" userId="26e71dd4-996f-4bce-b8c5-8aa59ce9a60e" providerId="ADAL" clId="{D0E4C9BC-730C-4669-B3ED-3920B6BAA33D}" dt="2020-06-12T07:56:19.828" v="1553" actId="478"/>
          <ac:spMkLst>
            <pc:docMk/>
            <pc:sldMk cId="4252747918" sldId="274"/>
            <ac:spMk id="3" creationId="{FCDE0672-2A18-4F09-987C-8A22E273213E}"/>
          </ac:spMkLst>
        </pc:spChg>
        <pc:picChg chg="add del mod">
          <ac:chgData name="Andries Coetzee" userId="26e71dd4-996f-4bce-b8c5-8aa59ce9a60e" providerId="ADAL" clId="{D0E4C9BC-730C-4669-B3ED-3920B6BAA33D}" dt="2020-06-12T07:56:51.408" v="1556" actId="478"/>
          <ac:picMkLst>
            <pc:docMk/>
            <pc:sldMk cId="4252747918" sldId="274"/>
            <ac:picMk id="4" creationId="{20469F6F-2F3F-4835-8460-C18ACB4B5975}"/>
          </ac:picMkLst>
        </pc:picChg>
        <pc:picChg chg="add mod">
          <ac:chgData name="Andries Coetzee" userId="26e71dd4-996f-4bce-b8c5-8aa59ce9a60e" providerId="ADAL" clId="{D0E4C9BC-730C-4669-B3ED-3920B6BAA33D}" dt="2020-06-12T09:44:42.085" v="2200" actId="1076"/>
          <ac:picMkLst>
            <pc:docMk/>
            <pc:sldMk cId="4252747918" sldId="274"/>
            <ac:picMk id="5" creationId="{9B424DBF-76A6-4619-AD75-796D6EA2CDEC}"/>
          </ac:picMkLst>
        </pc:picChg>
        <pc:picChg chg="add mod">
          <ac:chgData name="Andries Coetzee" userId="26e71dd4-996f-4bce-b8c5-8aa59ce9a60e" providerId="ADAL" clId="{D0E4C9BC-730C-4669-B3ED-3920B6BAA33D}" dt="2020-06-12T09:44:38.862" v="2199" actId="14100"/>
          <ac:picMkLst>
            <pc:docMk/>
            <pc:sldMk cId="4252747918" sldId="274"/>
            <ac:picMk id="6" creationId="{44757FB7-AF8B-4AC1-82DB-25FCF41788D1}"/>
          </ac:picMkLst>
        </pc:picChg>
        <pc:picChg chg="add mod ord">
          <ac:chgData name="Andries Coetzee" userId="26e71dd4-996f-4bce-b8c5-8aa59ce9a60e" providerId="ADAL" clId="{D0E4C9BC-730C-4669-B3ED-3920B6BAA33D}" dt="2020-06-12T09:45:22.669" v="2219" actId="14100"/>
          <ac:picMkLst>
            <pc:docMk/>
            <pc:sldMk cId="4252747918" sldId="274"/>
            <ac:picMk id="7" creationId="{97F156AB-1588-431C-8BCF-70539596D19C}"/>
          </ac:picMkLst>
        </pc:picChg>
      </pc:sldChg>
      <pc:sldChg chg="delSp add del">
        <pc:chgData name="Andries Coetzee" userId="26e71dd4-996f-4bce-b8c5-8aa59ce9a60e" providerId="ADAL" clId="{D0E4C9BC-730C-4669-B3ED-3920B6BAA33D}" dt="2020-06-12T07:56:07.599" v="1551" actId="47"/>
        <pc:sldMkLst>
          <pc:docMk/>
          <pc:sldMk cId="344827663" sldId="275"/>
        </pc:sldMkLst>
        <pc:picChg chg="del">
          <ac:chgData name="Andries Coetzee" userId="26e71dd4-996f-4bce-b8c5-8aa59ce9a60e" providerId="ADAL" clId="{D0E4C9BC-730C-4669-B3ED-3920B6BAA33D}" dt="2020-06-12T07:55:33.290" v="1550" actId="478"/>
          <ac:picMkLst>
            <pc:docMk/>
            <pc:sldMk cId="344827663" sldId="275"/>
            <ac:picMk id="3074" creationId="{3A75C68B-E8AB-4ED9-B7A9-E813C75BCE11}"/>
          </ac:picMkLst>
        </pc:picChg>
      </pc:sldChg>
      <pc:sldChg chg="modSp new mod ord">
        <pc:chgData name="Andries Coetzee" userId="26e71dd4-996f-4bce-b8c5-8aa59ce9a60e" providerId="ADAL" clId="{D0E4C9BC-730C-4669-B3ED-3920B6BAA33D}" dt="2020-06-16T07:14:30.581" v="3846" actId="20577"/>
        <pc:sldMkLst>
          <pc:docMk/>
          <pc:sldMk cId="627994194" sldId="275"/>
        </pc:sldMkLst>
        <pc:spChg chg="mod">
          <ac:chgData name="Andries Coetzee" userId="26e71dd4-996f-4bce-b8c5-8aa59ce9a60e" providerId="ADAL" clId="{D0E4C9BC-730C-4669-B3ED-3920B6BAA33D}" dt="2020-06-12T13:11:47.151" v="2403" actId="20577"/>
          <ac:spMkLst>
            <pc:docMk/>
            <pc:sldMk cId="627994194" sldId="275"/>
            <ac:spMk id="2" creationId="{F0ABE4E5-C007-484B-B73F-92AC136D9549}"/>
          </ac:spMkLst>
        </pc:spChg>
        <pc:spChg chg="mod">
          <ac:chgData name="Andries Coetzee" userId="26e71dd4-996f-4bce-b8c5-8aa59ce9a60e" providerId="ADAL" clId="{D0E4C9BC-730C-4669-B3ED-3920B6BAA33D}" dt="2020-06-16T07:14:30.581" v="3846" actId="20577"/>
          <ac:spMkLst>
            <pc:docMk/>
            <pc:sldMk cId="627994194" sldId="275"/>
            <ac:spMk id="3" creationId="{B419BF51-B387-4CBC-8F5F-57E04B2C7D71}"/>
          </ac:spMkLst>
        </pc:spChg>
      </pc:sldChg>
      <pc:sldChg chg="delSp modSp add mod">
        <pc:chgData name="Andries Coetzee" userId="26e71dd4-996f-4bce-b8c5-8aa59ce9a60e" providerId="ADAL" clId="{D0E4C9BC-730C-4669-B3ED-3920B6BAA33D}" dt="2020-06-16T11:19:14.604" v="5001" actId="14"/>
        <pc:sldMkLst>
          <pc:docMk/>
          <pc:sldMk cId="982517103" sldId="276"/>
        </pc:sldMkLst>
        <pc:spChg chg="mod">
          <ac:chgData name="Andries Coetzee" userId="26e71dd4-996f-4bce-b8c5-8aa59ce9a60e" providerId="ADAL" clId="{D0E4C9BC-730C-4669-B3ED-3920B6BAA33D}" dt="2020-06-16T09:24:41.419" v="4516" actId="20577"/>
          <ac:spMkLst>
            <pc:docMk/>
            <pc:sldMk cId="982517103" sldId="276"/>
            <ac:spMk id="2" creationId="{4C22A1C6-5D22-42DA-9B2A-86F1F1B5F2F1}"/>
          </ac:spMkLst>
        </pc:spChg>
        <pc:spChg chg="mod">
          <ac:chgData name="Andries Coetzee" userId="26e71dd4-996f-4bce-b8c5-8aa59ce9a60e" providerId="ADAL" clId="{D0E4C9BC-730C-4669-B3ED-3920B6BAA33D}" dt="2020-06-16T11:19:14.604" v="5001" actId="14"/>
          <ac:spMkLst>
            <pc:docMk/>
            <pc:sldMk cId="982517103" sldId="276"/>
            <ac:spMk id="3" creationId="{5755C234-A7CE-4D36-B57F-DFBE0B7C28E5}"/>
          </ac:spMkLst>
        </pc:spChg>
        <pc:picChg chg="del">
          <ac:chgData name="Andries Coetzee" userId="26e71dd4-996f-4bce-b8c5-8aa59ce9a60e" providerId="ADAL" clId="{D0E4C9BC-730C-4669-B3ED-3920B6BAA33D}" dt="2020-06-12T13:12:42.566" v="2418" actId="478"/>
          <ac:picMkLst>
            <pc:docMk/>
            <pc:sldMk cId="982517103" sldId="276"/>
            <ac:picMk id="3074" creationId="{3A75C68B-E8AB-4ED9-B7A9-E813C75BCE11}"/>
          </ac:picMkLst>
        </pc:picChg>
      </pc:sldChg>
      <pc:sldChg chg="addSp delSp modSp new mod">
        <pc:chgData name="Andries Coetzee" userId="26e71dd4-996f-4bce-b8c5-8aa59ce9a60e" providerId="ADAL" clId="{D0E4C9BC-730C-4669-B3ED-3920B6BAA33D}" dt="2020-06-16T11:17:15.195" v="4969" actId="14"/>
        <pc:sldMkLst>
          <pc:docMk/>
          <pc:sldMk cId="204725939" sldId="277"/>
        </pc:sldMkLst>
        <pc:spChg chg="mod">
          <ac:chgData name="Andries Coetzee" userId="26e71dd4-996f-4bce-b8c5-8aa59ce9a60e" providerId="ADAL" clId="{D0E4C9BC-730C-4669-B3ED-3920B6BAA33D}" dt="2020-06-16T07:24:27.692" v="4182" actId="20577"/>
          <ac:spMkLst>
            <pc:docMk/>
            <pc:sldMk cId="204725939" sldId="277"/>
            <ac:spMk id="2" creationId="{EDB5E107-AC41-4E24-A390-3D994498023A}"/>
          </ac:spMkLst>
        </pc:spChg>
        <pc:spChg chg="mod">
          <ac:chgData name="Andries Coetzee" userId="26e71dd4-996f-4bce-b8c5-8aa59ce9a60e" providerId="ADAL" clId="{D0E4C9BC-730C-4669-B3ED-3920B6BAA33D}" dt="2020-06-16T11:17:15.195" v="4969" actId="14"/>
          <ac:spMkLst>
            <pc:docMk/>
            <pc:sldMk cId="204725939" sldId="277"/>
            <ac:spMk id="3" creationId="{ABFC6513-7CCF-436C-96C7-C929E51E7CDA}"/>
          </ac:spMkLst>
        </pc:spChg>
        <pc:picChg chg="add del mod">
          <ac:chgData name="Andries Coetzee" userId="26e71dd4-996f-4bce-b8c5-8aa59ce9a60e" providerId="ADAL" clId="{D0E4C9BC-730C-4669-B3ED-3920B6BAA33D}" dt="2020-06-16T07:37:28.062" v="4344" actId="478"/>
          <ac:picMkLst>
            <pc:docMk/>
            <pc:sldMk cId="204725939" sldId="277"/>
            <ac:picMk id="5" creationId="{56B59B69-1F2F-45E5-A64E-E1DDC6796924}"/>
          </ac:picMkLst>
        </pc:picChg>
        <pc:picChg chg="add del mod">
          <ac:chgData name="Andries Coetzee" userId="26e71dd4-996f-4bce-b8c5-8aa59ce9a60e" providerId="ADAL" clId="{D0E4C9BC-730C-4669-B3ED-3920B6BAA33D}" dt="2020-06-16T07:38:10.013" v="4348" actId="478"/>
          <ac:picMkLst>
            <pc:docMk/>
            <pc:sldMk cId="204725939" sldId="277"/>
            <ac:picMk id="7" creationId="{F33697B2-8563-49A8-896C-53D10D5CB1F6}"/>
          </ac:picMkLst>
        </pc:picChg>
        <pc:picChg chg="add mod">
          <ac:chgData name="Andries Coetzee" userId="26e71dd4-996f-4bce-b8c5-8aa59ce9a60e" providerId="ADAL" clId="{D0E4C9BC-730C-4669-B3ED-3920B6BAA33D}" dt="2020-06-16T07:38:15.280" v="4352" actId="1076"/>
          <ac:picMkLst>
            <pc:docMk/>
            <pc:sldMk cId="204725939" sldId="277"/>
            <ac:picMk id="9" creationId="{198568E7-1713-4BDE-B399-7FCDD3BE9547}"/>
          </ac:picMkLst>
        </pc:picChg>
      </pc:sldChg>
    </pc:docChg>
  </pc:docChgLst>
  <pc:docChgLst>
    <pc:chgData name="Andries Coetzee" userId="26e71dd4-996f-4bce-b8c5-8aa59ce9a60e" providerId="ADAL" clId="{7592AA3A-3C8E-4D84-9E9F-1FC8B65F5029}"/>
    <pc:docChg chg="undo redo custSel addSld delSld modSld sldOrd">
      <pc:chgData name="Andries Coetzee" userId="26e71dd4-996f-4bce-b8c5-8aa59ce9a60e" providerId="ADAL" clId="{7592AA3A-3C8E-4D84-9E9F-1FC8B65F5029}" dt="2020-07-02T07:25:57.184" v="10915" actId="20577"/>
      <pc:docMkLst>
        <pc:docMk/>
      </pc:docMkLst>
      <pc:sldChg chg="delSp modSp mod">
        <pc:chgData name="Andries Coetzee" userId="26e71dd4-996f-4bce-b8c5-8aa59ce9a60e" providerId="ADAL" clId="{7592AA3A-3C8E-4D84-9E9F-1FC8B65F5029}" dt="2020-06-29T18:23:45.182" v="1865" actId="478"/>
        <pc:sldMkLst>
          <pc:docMk/>
          <pc:sldMk cId="2497832713" sldId="256"/>
        </pc:sldMkLst>
        <pc:spChg chg="del mod">
          <ac:chgData name="Andries Coetzee" userId="26e71dd4-996f-4bce-b8c5-8aa59ce9a60e" providerId="ADAL" clId="{7592AA3A-3C8E-4D84-9E9F-1FC8B65F5029}" dt="2020-06-29T18:23:45.182" v="1865" actId="478"/>
          <ac:spMkLst>
            <pc:docMk/>
            <pc:sldMk cId="2497832713" sldId="256"/>
            <ac:spMk id="4" creationId="{75E29D7C-673A-4DF7-91BE-E3311AC33B36}"/>
          </ac:spMkLst>
        </pc:spChg>
      </pc:sldChg>
      <pc:sldChg chg="modSp mod">
        <pc:chgData name="Andries Coetzee" userId="26e71dd4-996f-4bce-b8c5-8aa59ce9a60e" providerId="ADAL" clId="{7592AA3A-3C8E-4D84-9E9F-1FC8B65F5029}" dt="2020-06-30T07:33:41.712" v="6923" actId="20577"/>
        <pc:sldMkLst>
          <pc:docMk/>
          <pc:sldMk cId="3746908939" sldId="257"/>
        </pc:sldMkLst>
        <pc:spChg chg="mod">
          <ac:chgData name="Andries Coetzee" userId="26e71dd4-996f-4bce-b8c5-8aa59ce9a60e" providerId="ADAL" clId="{7592AA3A-3C8E-4D84-9E9F-1FC8B65F5029}" dt="2020-06-28T11:02:56.965" v="1" actId="20577"/>
          <ac:spMkLst>
            <pc:docMk/>
            <pc:sldMk cId="3746908939" sldId="257"/>
            <ac:spMk id="2" creationId="{20221737-4FEF-400A-B7B1-900A3F70C36A}"/>
          </ac:spMkLst>
        </pc:spChg>
        <pc:spChg chg="mod">
          <ac:chgData name="Andries Coetzee" userId="26e71dd4-996f-4bce-b8c5-8aa59ce9a60e" providerId="ADAL" clId="{7592AA3A-3C8E-4D84-9E9F-1FC8B65F5029}" dt="2020-06-30T07:33:41.712" v="6923" actId="20577"/>
          <ac:spMkLst>
            <pc:docMk/>
            <pc:sldMk cId="3746908939" sldId="257"/>
            <ac:spMk id="4" creationId="{39416443-0A6D-4687-A77B-F65DEED101C9}"/>
          </ac:spMkLst>
        </pc:spChg>
      </pc:sldChg>
      <pc:sldChg chg="addSp delSp modSp mod">
        <pc:chgData name="Andries Coetzee" userId="26e71dd4-996f-4bce-b8c5-8aa59ce9a60e" providerId="ADAL" clId="{7592AA3A-3C8E-4D84-9E9F-1FC8B65F5029}" dt="2020-07-01T07:17:57.848" v="10905" actId="207"/>
        <pc:sldMkLst>
          <pc:docMk/>
          <pc:sldMk cId="1326924680" sldId="258"/>
        </pc:sldMkLst>
        <pc:spChg chg="mod">
          <ac:chgData name="Andries Coetzee" userId="26e71dd4-996f-4bce-b8c5-8aa59ce9a60e" providerId="ADAL" clId="{7592AA3A-3C8E-4D84-9E9F-1FC8B65F5029}" dt="2020-06-30T07:34:00.123" v="6932" actId="20577"/>
          <ac:spMkLst>
            <pc:docMk/>
            <pc:sldMk cId="1326924680" sldId="258"/>
            <ac:spMk id="2" creationId="{9AE3486B-092A-4CF1-A741-1640A5C51983}"/>
          </ac:spMkLst>
        </pc:spChg>
        <pc:spChg chg="add del mod">
          <ac:chgData name="Andries Coetzee" userId="26e71dd4-996f-4bce-b8c5-8aa59ce9a60e" providerId="ADAL" clId="{7592AA3A-3C8E-4D84-9E9F-1FC8B65F5029}" dt="2020-07-01T07:16:51.458" v="10892"/>
          <ac:spMkLst>
            <pc:docMk/>
            <pc:sldMk cId="1326924680" sldId="258"/>
            <ac:spMk id="3" creationId="{0629DDFF-4377-4083-AD2D-24B49DB6BEBB}"/>
          </ac:spMkLst>
        </pc:spChg>
        <pc:spChg chg="add mod">
          <ac:chgData name="Andries Coetzee" userId="26e71dd4-996f-4bce-b8c5-8aa59ce9a60e" providerId="ADAL" clId="{7592AA3A-3C8E-4D84-9E9F-1FC8B65F5029}" dt="2020-07-01T07:17:57.848" v="10905" actId="207"/>
          <ac:spMkLst>
            <pc:docMk/>
            <pc:sldMk cId="1326924680" sldId="258"/>
            <ac:spMk id="4" creationId="{6309181B-3B47-4AC9-9347-EC0151540BC7}"/>
          </ac:spMkLst>
        </pc:spChg>
        <pc:spChg chg="del mod">
          <ac:chgData name="Andries Coetzee" userId="26e71dd4-996f-4bce-b8c5-8aa59ce9a60e" providerId="ADAL" clId="{7592AA3A-3C8E-4D84-9E9F-1FC8B65F5029}" dt="2020-06-30T19:42:17.761" v="9525" actId="478"/>
          <ac:spMkLst>
            <pc:docMk/>
            <pc:sldMk cId="1326924680" sldId="258"/>
            <ac:spMk id="4" creationId="{D751BBD1-7D61-4FDC-9022-A0EE5BE0236A}"/>
          </ac:spMkLst>
        </pc:spChg>
        <pc:spChg chg="add del mod">
          <ac:chgData name="Andries Coetzee" userId="26e71dd4-996f-4bce-b8c5-8aa59ce9a60e" providerId="ADAL" clId="{7592AA3A-3C8E-4D84-9E9F-1FC8B65F5029}" dt="2020-06-30T19:42:42.016" v="9530" actId="478"/>
          <ac:spMkLst>
            <pc:docMk/>
            <pc:sldMk cId="1326924680" sldId="258"/>
            <ac:spMk id="5" creationId="{3BC429DB-B495-4D1F-9614-99A4236F6FED}"/>
          </ac:spMkLst>
        </pc:spChg>
        <pc:picChg chg="add mod ord">
          <ac:chgData name="Andries Coetzee" userId="26e71dd4-996f-4bce-b8c5-8aa59ce9a60e" providerId="ADAL" clId="{7592AA3A-3C8E-4D84-9E9F-1FC8B65F5029}" dt="2020-07-01T07:17:31.324" v="10902" actId="1076"/>
          <ac:picMkLst>
            <pc:docMk/>
            <pc:sldMk cId="1326924680" sldId="258"/>
            <ac:picMk id="7" creationId="{04982B58-6BF1-4190-8FA6-76135EC4E78D}"/>
          </ac:picMkLst>
        </pc:picChg>
        <pc:picChg chg="add del">
          <ac:chgData name="Andries Coetzee" userId="26e71dd4-996f-4bce-b8c5-8aa59ce9a60e" providerId="ADAL" clId="{7592AA3A-3C8E-4D84-9E9F-1FC8B65F5029}" dt="2020-06-30T19:42:14.913" v="9524"/>
          <ac:picMkLst>
            <pc:docMk/>
            <pc:sldMk cId="1326924680" sldId="258"/>
            <ac:picMk id="2050" creationId="{6C72EAB3-43DC-4396-9B9E-CB1F8E4F0234}"/>
          </ac:picMkLst>
        </pc:picChg>
        <pc:picChg chg="add del mod">
          <ac:chgData name="Andries Coetzee" userId="26e71dd4-996f-4bce-b8c5-8aa59ce9a60e" providerId="ADAL" clId="{7592AA3A-3C8E-4D84-9E9F-1FC8B65F5029}" dt="2020-06-30T19:46:38.879" v="9531" actId="478"/>
          <ac:picMkLst>
            <pc:docMk/>
            <pc:sldMk cId="1326924680" sldId="258"/>
            <ac:picMk id="2052" creationId="{AA0F02B2-49CC-411E-AA2A-3F19F5044A0C}"/>
          </ac:picMkLst>
        </pc:picChg>
      </pc:sldChg>
      <pc:sldChg chg="del">
        <pc:chgData name="Andries Coetzee" userId="26e71dd4-996f-4bce-b8c5-8aa59ce9a60e" providerId="ADAL" clId="{7592AA3A-3C8E-4D84-9E9F-1FC8B65F5029}" dt="2020-06-28T11:17:19.917" v="89" actId="2696"/>
        <pc:sldMkLst>
          <pc:docMk/>
          <pc:sldMk cId="4178393496" sldId="259"/>
        </pc:sldMkLst>
      </pc:sldChg>
      <pc:sldChg chg="del">
        <pc:chgData name="Andries Coetzee" userId="26e71dd4-996f-4bce-b8c5-8aa59ce9a60e" providerId="ADAL" clId="{7592AA3A-3C8E-4D84-9E9F-1FC8B65F5029}" dt="2020-06-28T11:17:19.917" v="89" actId="2696"/>
        <pc:sldMkLst>
          <pc:docMk/>
          <pc:sldMk cId="1762546062" sldId="260"/>
        </pc:sldMkLst>
      </pc:sldChg>
      <pc:sldChg chg="del">
        <pc:chgData name="Andries Coetzee" userId="26e71dd4-996f-4bce-b8c5-8aa59ce9a60e" providerId="ADAL" clId="{7592AA3A-3C8E-4D84-9E9F-1FC8B65F5029}" dt="2020-06-28T11:17:19.917" v="89" actId="2696"/>
        <pc:sldMkLst>
          <pc:docMk/>
          <pc:sldMk cId="2707237310" sldId="261"/>
        </pc:sldMkLst>
      </pc:sldChg>
      <pc:sldChg chg="del">
        <pc:chgData name="Andries Coetzee" userId="26e71dd4-996f-4bce-b8c5-8aa59ce9a60e" providerId="ADAL" clId="{7592AA3A-3C8E-4D84-9E9F-1FC8B65F5029}" dt="2020-06-28T11:17:19.917" v="89" actId="2696"/>
        <pc:sldMkLst>
          <pc:docMk/>
          <pc:sldMk cId="1303964559" sldId="266"/>
        </pc:sldMkLst>
      </pc:sldChg>
      <pc:sldChg chg="addSp delSp modSp add mod">
        <pc:chgData name="Andries Coetzee" userId="26e71dd4-996f-4bce-b8c5-8aa59ce9a60e" providerId="ADAL" clId="{7592AA3A-3C8E-4D84-9E9F-1FC8B65F5029}" dt="2020-07-01T07:15:50.747" v="10888" actId="20577"/>
        <pc:sldMkLst>
          <pc:docMk/>
          <pc:sldMk cId="242562903" sldId="270"/>
        </pc:sldMkLst>
        <pc:spChg chg="mod">
          <ac:chgData name="Andries Coetzee" userId="26e71dd4-996f-4bce-b8c5-8aa59ce9a60e" providerId="ADAL" clId="{7592AA3A-3C8E-4D84-9E9F-1FC8B65F5029}" dt="2020-06-30T20:00:43.658" v="9606" actId="20577"/>
          <ac:spMkLst>
            <pc:docMk/>
            <pc:sldMk cId="242562903" sldId="270"/>
            <ac:spMk id="2" creationId="{9AE3486B-092A-4CF1-A741-1640A5C51983}"/>
          </ac:spMkLst>
        </pc:spChg>
        <pc:spChg chg="mod">
          <ac:chgData name="Andries Coetzee" userId="26e71dd4-996f-4bce-b8c5-8aa59ce9a60e" providerId="ADAL" clId="{7592AA3A-3C8E-4D84-9E9F-1FC8B65F5029}" dt="2020-07-01T07:15:50.747" v="10888" actId="20577"/>
          <ac:spMkLst>
            <pc:docMk/>
            <pc:sldMk cId="242562903" sldId="270"/>
            <ac:spMk id="4" creationId="{D751BBD1-7D61-4FDC-9022-A0EE5BE0236A}"/>
          </ac:spMkLst>
        </pc:spChg>
        <pc:picChg chg="add del mod">
          <ac:chgData name="Andries Coetzee" userId="26e71dd4-996f-4bce-b8c5-8aa59ce9a60e" providerId="ADAL" clId="{7592AA3A-3C8E-4D84-9E9F-1FC8B65F5029}" dt="2020-06-30T20:02:28.452" v="9608"/>
          <ac:picMkLst>
            <pc:docMk/>
            <pc:sldMk cId="242562903" sldId="270"/>
            <ac:picMk id="5" creationId="{35328E3B-2D51-4444-BC43-5D78366E103A}"/>
          </ac:picMkLst>
        </pc:picChg>
      </pc:sldChg>
      <pc:sldChg chg="del">
        <pc:chgData name="Andries Coetzee" userId="26e71dd4-996f-4bce-b8c5-8aa59ce9a60e" providerId="ADAL" clId="{7592AA3A-3C8E-4D84-9E9F-1FC8B65F5029}" dt="2020-06-28T11:17:19.917" v="89" actId="2696"/>
        <pc:sldMkLst>
          <pc:docMk/>
          <pc:sldMk cId="3003920838" sldId="270"/>
        </pc:sldMkLst>
      </pc:sldChg>
      <pc:sldChg chg="addSp delSp modSp add del mod">
        <pc:chgData name="Andries Coetzee" userId="26e71dd4-996f-4bce-b8c5-8aa59ce9a60e" providerId="ADAL" clId="{7592AA3A-3C8E-4D84-9E9F-1FC8B65F5029}" dt="2020-06-29T20:42:58.780" v="6377" actId="47"/>
        <pc:sldMkLst>
          <pc:docMk/>
          <pc:sldMk cId="73909207" sldId="271"/>
        </pc:sldMkLst>
        <pc:spChg chg="mod">
          <ac:chgData name="Andries Coetzee" userId="26e71dd4-996f-4bce-b8c5-8aa59ce9a60e" providerId="ADAL" clId="{7592AA3A-3C8E-4D84-9E9F-1FC8B65F5029}" dt="2020-06-28T11:22:35.416" v="323" actId="20577"/>
          <ac:spMkLst>
            <pc:docMk/>
            <pc:sldMk cId="73909207" sldId="271"/>
            <ac:spMk id="2" creationId="{9AE3486B-092A-4CF1-A741-1640A5C51983}"/>
          </ac:spMkLst>
        </pc:spChg>
        <pc:spChg chg="add del mod">
          <ac:chgData name="Andries Coetzee" userId="26e71dd4-996f-4bce-b8c5-8aa59ce9a60e" providerId="ADAL" clId="{7592AA3A-3C8E-4D84-9E9F-1FC8B65F5029}" dt="2020-06-28T11:23:34.218" v="327" actId="3680"/>
          <ac:spMkLst>
            <pc:docMk/>
            <pc:sldMk cId="73909207" sldId="271"/>
            <ac:spMk id="4" creationId="{D751BBD1-7D61-4FDC-9022-A0EE5BE0236A}"/>
          </ac:spMkLst>
        </pc:spChg>
        <pc:spChg chg="add del mod">
          <ac:chgData name="Andries Coetzee" userId="26e71dd4-996f-4bce-b8c5-8aa59ce9a60e" providerId="ADAL" clId="{7592AA3A-3C8E-4D84-9E9F-1FC8B65F5029}" dt="2020-06-28T11:31:02.495" v="527" actId="478"/>
          <ac:spMkLst>
            <pc:docMk/>
            <pc:sldMk cId="73909207" sldId="271"/>
            <ac:spMk id="7" creationId="{9800177B-4D7B-400E-8736-18C63DF658CE}"/>
          </ac:spMkLst>
        </pc:spChg>
        <pc:graphicFrameChg chg="add del mod ord modGraphic">
          <ac:chgData name="Andries Coetzee" userId="26e71dd4-996f-4bce-b8c5-8aa59ce9a60e" providerId="ADAL" clId="{7592AA3A-3C8E-4D84-9E9F-1FC8B65F5029}" dt="2020-06-28T11:39:13.167" v="668" actId="20577"/>
          <ac:graphicFrameMkLst>
            <pc:docMk/>
            <pc:sldMk cId="73909207" sldId="271"/>
            <ac:graphicFrameMk id="3" creationId="{90352024-5678-405E-BCA6-7E040C0061DB}"/>
          </ac:graphicFrameMkLst>
        </pc:graphicFrameChg>
      </pc:sldChg>
      <pc:sldChg chg="del">
        <pc:chgData name="Andries Coetzee" userId="26e71dd4-996f-4bce-b8c5-8aa59ce9a60e" providerId="ADAL" clId="{7592AA3A-3C8E-4D84-9E9F-1FC8B65F5029}" dt="2020-06-28T11:17:19.917" v="89" actId="2696"/>
        <pc:sldMkLst>
          <pc:docMk/>
          <pc:sldMk cId="3470085382" sldId="271"/>
        </pc:sldMkLst>
      </pc:sldChg>
      <pc:sldChg chg="addSp modSp add mod ord">
        <pc:chgData name="Andries Coetzee" userId="26e71dd4-996f-4bce-b8c5-8aa59ce9a60e" providerId="ADAL" clId="{7592AA3A-3C8E-4D84-9E9F-1FC8B65F5029}" dt="2020-07-02T07:25:57.184" v="10915" actId="20577"/>
        <pc:sldMkLst>
          <pc:docMk/>
          <pc:sldMk cId="27702232" sldId="272"/>
        </pc:sldMkLst>
        <pc:spChg chg="add mod">
          <ac:chgData name="Andries Coetzee" userId="26e71dd4-996f-4bce-b8c5-8aa59ce9a60e" providerId="ADAL" clId="{7592AA3A-3C8E-4D84-9E9F-1FC8B65F5029}" dt="2020-06-30T07:17:38.978" v="6669" actId="1076"/>
          <ac:spMkLst>
            <pc:docMk/>
            <pc:sldMk cId="27702232" sldId="272"/>
            <ac:spMk id="3" creationId="{BCF2250D-F02E-4F1F-AE2D-BC757AF81775}"/>
          </ac:spMkLst>
        </pc:spChg>
        <pc:spChg chg="mod">
          <ac:chgData name="Andries Coetzee" userId="26e71dd4-996f-4bce-b8c5-8aa59ce9a60e" providerId="ADAL" clId="{7592AA3A-3C8E-4D84-9E9F-1FC8B65F5029}" dt="2020-07-02T07:25:57.184" v="10915" actId="20577"/>
          <ac:spMkLst>
            <pc:docMk/>
            <pc:sldMk cId="27702232" sldId="272"/>
            <ac:spMk id="4" creationId="{D751BBD1-7D61-4FDC-9022-A0EE5BE0236A}"/>
          </ac:spMkLst>
        </pc:spChg>
      </pc:sldChg>
      <pc:sldChg chg="del">
        <pc:chgData name="Andries Coetzee" userId="26e71dd4-996f-4bce-b8c5-8aa59ce9a60e" providerId="ADAL" clId="{7592AA3A-3C8E-4D84-9E9F-1FC8B65F5029}" dt="2020-06-28T11:17:19.917" v="89" actId="2696"/>
        <pc:sldMkLst>
          <pc:docMk/>
          <pc:sldMk cId="2529343226" sldId="272"/>
        </pc:sldMkLst>
      </pc:sldChg>
      <pc:sldChg chg="modSp add mod">
        <pc:chgData name="Andries Coetzee" userId="26e71dd4-996f-4bce-b8c5-8aa59ce9a60e" providerId="ADAL" clId="{7592AA3A-3C8E-4D84-9E9F-1FC8B65F5029}" dt="2020-06-30T07:35:32" v="7018" actId="20577"/>
        <pc:sldMkLst>
          <pc:docMk/>
          <pc:sldMk cId="2783439859" sldId="273"/>
        </pc:sldMkLst>
        <pc:spChg chg="mod">
          <ac:chgData name="Andries Coetzee" userId="26e71dd4-996f-4bce-b8c5-8aa59ce9a60e" providerId="ADAL" clId="{7592AA3A-3C8E-4D84-9E9F-1FC8B65F5029}" dt="2020-06-29T18:34:45.029" v="2395" actId="20577"/>
          <ac:spMkLst>
            <pc:docMk/>
            <pc:sldMk cId="2783439859" sldId="273"/>
            <ac:spMk id="2" creationId="{9AE3486B-092A-4CF1-A741-1640A5C51983}"/>
          </ac:spMkLst>
        </pc:spChg>
        <pc:spChg chg="mod">
          <ac:chgData name="Andries Coetzee" userId="26e71dd4-996f-4bce-b8c5-8aa59ce9a60e" providerId="ADAL" clId="{7592AA3A-3C8E-4D84-9E9F-1FC8B65F5029}" dt="2020-06-30T07:35:32" v="7018" actId="20577"/>
          <ac:spMkLst>
            <pc:docMk/>
            <pc:sldMk cId="2783439859" sldId="273"/>
            <ac:spMk id="4" creationId="{D751BBD1-7D61-4FDC-9022-A0EE5BE0236A}"/>
          </ac:spMkLst>
        </pc:spChg>
      </pc:sldChg>
      <pc:sldChg chg="addSp delSp modSp add del mod">
        <pc:chgData name="Andries Coetzee" userId="26e71dd4-996f-4bce-b8c5-8aa59ce9a60e" providerId="ADAL" clId="{7592AA3A-3C8E-4D84-9E9F-1FC8B65F5029}" dt="2020-06-28T21:13:03.799" v="1097"/>
        <pc:sldMkLst>
          <pc:docMk/>
          <pc:sldMk cId="3960327857" sldId="273"/>
        </pc:sldMkLst>
        <pc:spChg chg="mod">
          <ac:chgData name="Andries Coetzee" userId="26e71dd4-996f-4bce-b8c5-8aa59ce9a60e" providerId="ADAL" clId="{7592AA3A-3C8E-4D84-9E9F-1FC8B65F5029}" dt="2020-06-28T21:13:03.437" v="1096" actId="20577"/>
          <ac:spMkLst>
            <pc:docMk/>
            <pc:sldMk cId="3960327857" sldId="273"/>
            <ac:spMk id="2" creationId="{9AE3486B-092A-4CF1-A741-1640A5C51983}"/>
          </ac:spMkLst>
        </pc:spChg>
        <pc:spChg chg="add del">
          <ac:chgData name="Andries Coetzee" userId="26e71dd4-996f-4bce-b8c5-8aa59ce9a60e" providerId="ADAL" clId="{7592AA3A-3C8E-4D84-9E9F-1FC8B65F5029}" dt="2020-06-28T21:13:02.979" v="1095" actId="478"/>
          <ac:spMkLst>
            <pc:docMk/>
            <pc:sldMk cId="3960327857" sldId="273"/>
            <ac:spMk id="4" creationId="{D751BBD1-7D61-4FDC-9022-A0EE5BE0236A}"/>
          </ac:spMkLst>
        </pc:spChg>
        <pc:spChg chg="add del mod">
          <ac:chgData name="Andries Coetzee" userId="26e71dd4-996f-4bce-b8c5-8aa59ce9a60e" providerId="ADAL" clId="{7592AA3A-3C8E-4D84-9E9F-1FC8B65F5029}" dt="2020-06-28T21:13:02.979" v="1095" actId="478"/>
          <ac:spMkLst>
            <pc:docMk/>
            <pc:sldMk cId="3960327857" sldId="273"/>
            <ac:spMk id="5" creationId="{C6A47A8E-1972-4720-896E-D057E92059B2}"/>
          </ac:spMkLst>
        </pc:spChg>
        <pc:graphicFrameChg chg="add del mod modGraphic">
          <ac:chgData name="Andries Coetzee" userId="26e71dd4-996f-4bce-b8c5-8aa59ce9a60e" providerId="ADAL" clId="{7592AA3A-3C8E-4D84-9E9F-1FC8B65F5029}" dt="2020-06-28T21:13:02.717" v="1094"/>
          <ac:graphicFrameMkLst>
            <pc:docMk/>
            <pc:sldMk cId="3960327857" sldId="273"/>
            <ac:graphicFrameMk id="6" creationId="{27CA8113-71DD-4705-881E-C5564A6A8A75}"/>
          </ac:graphicFrameMkLst>
        </pc:graphicFrameChg>
      </pc:sldChg>
      <pc:sldChg chg="modSp add mod">
        <pc:chgData name="Andries Coetzee" userId="26e71dd4-996f-4bce-b8c5-8aa59ce9a60e" providerId="ADAL" clId="{7592AA3A-3C8E-4D84-9E9F-1FC8B65F5029}" dt="2020-06-30T07:31:15.151" v="6910" actId="20577"/>
        <pc:sldMkLst>
          <pc:docMk/>
          <pc:sldMk cId="1454232604" sldId="274"/>
        </pc:sldMkLst>
        <pc:spChg chg="mod">
          <ac:chgData name="Andries Coetzee" userId="26e71dd4-996f-4bce-b8c5-8aa59ce9a60e" providerId="ADAL" clId="{7592AA3A-3C8E-4D84-9E9F-1FC8B65F5029}" dt="2020-06-29T20:05:32.903" v="5736" actId="20577"/>
          <ac:spMkLst>
            <pc:docMk/>
            <pc:sldMk cId="1454232604" sldId="274"/>
            <ac:spMk id="2" creationId="{9AE3486B-092A-4CF1-A741-1640A5C51983}"/>
          </ac:spMkLst>
        </pc:spChg>
        <pc:spChg chg="mod">
          <ac:chgData name="Andries Coetzee" userId="26e71dd4-996f-4bce-b8c5-8aa59ce9a60e" providerId="ADAL" clId="{7592AA3A-3C8E-4D84-9E9F-1FC8B65F5029}" dt="2020-06-30T07:31:15.151" v="6910" actId="20577"/>
          <ac:spMkLst>
            <pc:docMk/>
            <pc:sldMk cId="1454232604" sldId="274"/>
            <ac:spMk id="4" creationId="{D751BBD1-7D61-4FDC-9022-A0EE5BE0236A}"/>
          </ac:spMkLst>
        </pc:spChg>
      </pc:sldChg>
      <pc:sldChg chg="del">
        <pc:chgData name="Andries Coetzee" userId="26e71dd4-996f-4bce-b8c5-8aa59ce9a60e" providerId="ADAL" clId="{7592AA3A-3C8E-4D84-9E9F-1FC8B65F5029}" dt="2020-06-28T11:17:19.917" v="89" actId="2696"/>
        <pc:sldMkLst>
          <pc:docMk/>
          <pc:sldMk cId="4252747918" sldId="274"/>
        </pc:sldMkLst>
      </pc:sldChg>
      <pc:sldChg chg="del">
        <pc:chgData name="Andries Coetzee" userId="26e71dd4-996f-4bce-b8c5-8aa59ce9a60e" providerId="ADAL" clId="{7592AA3A-3C8E-4D84-9E9F-1FC8B65F5029}" dt="2020-06-28T11:17:19.917" v="89" actId="2696"/>
        <pc:sldMkLst>
          <pc:docMk/>
          <pc:sldMk cId="627994194" sldId="275"/>
        </pc:sldMkLst>
      </pc:sldChg>
      <pc:sldChg chg="addSp modSp add mod">
        <pc:chgData name="Andries Coetzee" userId="26e71dd4-996f-4bce-b8c5-8aa59ce9a60e" providerId="ADAL" clId="{7592AA3A-3C8E-4D84-9E9F-1FC8B65F5029}" dt="2020-06-30T09:07:03.294" v="8712" actId="20577"/>
        <pc:sldMkLst>
          <pc:docMk/>
          <pc:sldMk cId="1034075940" sldId="275"/>
        </pc:sldMkLst>
        <pc:spChg chg="add mod">
          <ac:chgData name="Andries Coetzee" userId="26e71dd4-996f-4bce-b8c5-8aa59ce9a60e" providerId="ADAL" clId="{7592AA3A-3C8E-4D84-9E9F-1FC8B65F5029}" dt="2020-06-30T09:01:04.332" v="8692" actId="1076"/>
          <ac:spMkLst>
            <pc:docMk/>
            <pc:sldMk cId="1034075940" sldId="275"/>
            <ac:spMk id="3" creationId="{239516A7-D161-453B-ADA0-3EE292C4C793}"/>
          </ac:spMkLst>
        </pc:spChg>
        <pc:spChg chg="mod">
          <ac:chgData name="Andries Coetzee" userId="26e71dd4-996f-4bce-b8c5-8aa59ce9a60e" providerId="ADAL" clId="{7592AA3A-3C8E-4D84-9E9F-1FC8B65F5029}" dt="2020-06-30T09:07:03.294" v="8712" actId="20577"/>
          <ac:spMkLst>
            <pc:docMk/>
            <pc:sldMk cId="1034075940" sldId="275"/>
            <ac:spMk id="4" creationId="{D751BBD1-7D61-4FDC-9022-A0EE5BE0236A}"/>
          </ac:spMkLst>
        </pc:spChg>
      </pc:sldChg>
      <pc:sldChg chg="del">
        <pc:chgData name="Andries Coetzee" userId="26e71dd4-996f-4bce-b8c5-8aa59ce9a60e" providerId="ADAL" clId="{7592AA3A-3C8E-4D84-9E9F-1FC8B65F5029}" dt="2020-06-28T11:17:19.917" v="89" actId="2696"/>
        <pc:sldMkLst>
          <pc:docMk/>
          <pc:sldMk cId="982517103" sldId="276"/>
        </pc:sldMkLst>
      </pc:sldChg>
      <pc:sldChg chg="modSp add mod">
        <pc:chgData name="Andries Coetzee" userId="26e71dd4-996f-4bce-b8c5-8aa59ce9a60e" providerId="ADAL" clId="{7592AA3A-3C8E-4D84-9E9F-1FC8B65F5029}" dt="2020-06-30T07:14:52.746" v="6609" actId="20577"/>
        <pc:sldMkLst>
          <pc:docMk/>
          <pc:sldMk cId="1782899044" sldId="276"/>
        </pc:sldMkLst>
        <pc:spChg chg="mod">
          <ac:chgData name="Andries Coetzee" userId="26e71dd4-996f-4bce-b8c5-8aa59ce9a60e" providerId="ADAL" clId="{7592AA3A-3C8E-4D84-9E9F-1FC8B65F5029}" dt="2020-06-29T20:43:25.669" v="6380" actId="6549"/>
          <ac:spMkLst>
            <pc:docMk/>
            <pc:sldMk cId="1782899044" sldId="276"/>
            <ac:spMk id="2" creationId="{9AE3486B-092A-4CF1-A741-1640A5C51983}"/>
          </ac:spMkLst>
        </pc:spChg>
        <pc:graphicFrameChg chg="mod modGraphic">
          <ac:chgData name="Andries Coetzee" userId="26e71dd4-996f-4bce-b8c5-8aa59ce9a60e" providerId="ADAL" clId="{7592AA3A-3C8E-4D84-9E9F-1FC8B65F5029}" dt="2020-06-30T07:14:52.746" v="6609" actId="20577"/>
          <ac:graphicFrameMkLst>
            <pc:docMk/>
            <pc:sldMk cId="1782899044" sldId="276"/>
            <ac:graphicFrameMk id="3" creationId="{90352024-5678-405E-BCA6-7E040C0061DB}"/>
          </ac:graphicFrameMkLst>
        </pc:graphicFrameChg>
      </pc:sldChg>
      <pc:sldChg chg="del">
        <pc:chgData name="Andries Coetzee" userId="26e71dd4-996f-4bce-b8c5-8aa59ce9a60e" providerId="ADAL" clId="{7592AA3A-3C8E-4D84-9E9F-1FC8B65F5029}" dt="2020-06-28T11:17:19.917" v="89" actId="2696"/>
        <pc:sldMkLst>
          <pc:docMk/>
          <pc:sldMk cId="204725939" sldId="277"/>
        </pc:sldMkLst>
      </pc:sldChg>
      <pc:sldChg chg="addSp modSp new del mod">
        <pc:chgData name="Andries Coetzee" userId="26e71dd4-996f-4bce-b8c5-8aa59ce9a60e" providerId="ADAL" clId="{7592AA3A-3C8E-4D84-9E9F-1FC8B65F5029}" dt="2020-06-30T19:53:19.668" v="9592" actId="2696"/>
        <pc:sldMkLst>
          <pc:docMk/>
          <pc:sldMk cId="4089682266" sldId="277"/>
        </pc:sldMkLst>
        <pc:spChg chg="mod">
          <ac:chgData name="Andries Coetzee" userId="26e71dd4-996f-4bce-b8c5-8aa59ce9a60e" providerId="ADAL" clId="{7592AA3A-3C8E-4D84-9E9F-1FC8B65F5029}" dt="2020-06-30T07:37:17.774" v="7184" actId="20577"/>
          <ac:spMkLst>
            <pc:docMk/>
            <pc:sldMk cId="4089682266" sldId="277"/>
            <ac:spMk id="2" creationId="{E5840039-7A58-4FD6-8AA0-1C4B654E4127}"/>
          </ac:spMkLst>
        </pc:spChg>
        <pc:spChg chg="mod">
          <ac:chgData name="Andries Coetzee" userId="26e71dd4-996f-4bce-b8c5-8aa59ce9a60e" providerId="ADAL" clId="{7592AA3A-3C8E-4D84-9E9F-1FC8B65F5029}" dt="2020-06-30T19:53:07.119" v="9591" actId="20577"/>
          <ac:spMkLst>
            <pc:docMk/>
            <pc:sldMk cId="4089682266" sldId="277"/>
            <ac:spMk id="3" creationId="{87F4E76F-CE17-46CE-B255-3D6C07058AD3}"/>
          </ac:spMkLst>
        </pc:spChg>
        <pc:picChg chg="add mod">
          <ac:chgData name="Andries Coetzee" userId="26e71dd4-996f-4bce-b8c5-8aa59ce9a60e" providerId="ADAL" clId="{7592AA3A-3C8E-4D84-9E9F-1FC8B65F5029}" dt="2020-06-30T08:19:34.986" v="7572" actId="1076"/>
          <ac:picMkLst>
            <pc:docMk/>
            <pc:sldMk cId="4089682266" sldId="277"/>
            <ac:picMk id="1026" creationId="{A4AA6A30-6D7A-42DC-94F1-B248DBF85AA1}"/>
          </ac:picMkLst>
        </pc:picChg>
      </pc:sldChg>
      <pc:sldChg chg="addSp delSp modSp add mod">
        <pc:chgData name="Andries Coetzee" userId="26e71dd4-996f-4bce-b8c5-8aa59ce9a60e" providerId="ADAL" clId="{7592AA3A-3C8E-4D84-9E9F-1FC8B65F5029}" dt="2020-07-01T07:15:19.553" v="10882" actId="478"/>
        <pc:sldMkLst>
          <pc:docMk/>
          <pc:sldMk cId="1597560706" sldId="278"/>
        </pc:sldMkLst>
        <pc:spChg chg="del">
          <ac:chgData name="Andries Coetzee" userId="26e71dd4-996f-4bce-b8c5-8aa59ce9a60e" providerId="ADAL" clId="{7592AA3A-3C8E-4D84-9E9F-1FC8B65F5029}" dt="2020-06-30T18:52:30.136" v="9361" actId="478"/>
          <ac:spMkLst>
            <pc:docMk/>
            <pc:sldMk cId="1597560706" sldId="278"/>
            <ac:spMk id="4" creationId="{D751BBD1-7D61-4FDC-9022-A0EE5BE0236A}"/>
          </ac:spMkLst>
        </pc:spChg>
        <pc:spChg chg="add del mod">
          <ac:chgData name="Andries Coetzee" userId="26e71dd4-996f-4bce-b8c5-8aa59ce9a60e" providerId="ADAL" clId="{7592AA3A-3C8E-4D84-9E9F-1FC8B65F5029}" dt="2020-07-01T07:15:19.553" v="10882" actId="478"/>
          <ac:spMkLst>
            <pc:docMk/>
            <pc:sldMk cId="1597560706" sldId="278"/>
            <ac:spMk id="5" creationId="{7E3B5162-C332-454B-A3D7-F69ECEF64C39}"/>
          </ac:spMkLst>
        </pc:spChg>
        <pc:graphicFrameChg chg="add mod modGraphic">
          <ac:chgData name="Andries Coetzee" userId="26e71dd4-996f-4bce-b8c5-8aa59ce9a60e" providerId="ADAL" clId="{7592AA3A-3C8E-4D84-9E9F-1FC8B65F5029}" dt="2020-07-01T07:15:13.355" v="10881" actId="20577"/>
          <ac:graphicFrameMkLst>
            <pc:docMk/>
            <pc:sldMk cId="1597560706" sldId="278"/>
            <ac:graphicFrameMk id="6" creationId="{13E1031C-1BA0-4C75-9BE3-28ACCCFC4A11}"/>
          </ac:graphicFrameMkLst>
        </pc:graphicFrameChg>
      </pc:sldChg>
    </pc:docChg>
  </pc:docChgLst>
  <pc:docChgLst>
    <pc:chgData name="Andries Coetzee" userId="26e71dd4-996f-4bce-b8c5-8aa59ce9a60e" providerId="ADAL" clId="{9BD2C354-36E8-49D7-B847-244842A28182}"/>
    <pc:docChg chg="modSld">
      <pc:chgData name="Andries Coetzee" userId="26e71dd4-996f-4bce-b8c5-8aa59ce9a60e" providerId="ADAL" clId="{9BD2C354-36E8-49D7-B847-244842A28182}" dt="2020-06-28T11:01:55.055" v="5" actId="20577"/>
      <pc:docMkLst>
        <pc:docMk/>
      </pc:docMkLst>
      <pc:sldChg chg="modSp mod">
        <pc:chgData name="Andries Coetzee" userId="26e71dd4-996f-4bce-b8c5-8aa59ce9a60e" providerId="ADAL" clId="{9BD2C354-36E8-49D7-B847-244842A28182}" dt="2020-06-28T11:01:55.055" v="5" actId="20577"/>
        <pc:sldMkLst>
          <pc:docMk/>
          <pc:sldMk cId="2497832713" sldId="256"/>
        </pc:sldMkLst>
        <pc:spChg chg="mod">
          <ac:chgData name="Andries Coetzee" userId="26e71dd4-996f-4bce-b8c5-8aa59ce9a60e" providerId="ADAL" clId="{9BD2C354-36E8-49D7-B847-244842A28182}" dt="2020-06-28T11:01:55.055" v="5" actId="20577"/>
          <ac:spMkLst>
            <pc:docMk/>
            <pc:sldMk cId="2497832713" sldId="256"/>
            <ac:spMk id="3" creationId="{BC6EFF57-27E9-463F-903D-9ED774C28A87}"/>
          </ac:spMkLst>
        </pc:spChg>
      </pc:sldChg>
    </pc:docChg>
  </pc:docChgLst>
  <pc:docChgLst>
    <pc:chgData name="Andries Coetzee" userId="S::andriescoetzee@funda.nl::26e71dd4-996f-4bce-b8c5-8aa59ce9a60e" providerId="AD" clId="Web-{46ED9456-D477-A851-CE7E-D04EFD01EB2F}"/>
    <pc:docChg chg="addSld delSld modSld">
      <pc:chgData name="Andries Coetzee" userId="S::andriescoetzee@funda.nl::26e71dd4-996f-4bce-b8c5-8aa59ce9a60e" providerId="AD" clId="Web-{46ED9456-D477-A851-CE7E-D04EFD01EB2F}" dt="2020-06-10T19:37:20.257" v="2509"/>
      <pc:docMkLst>
        <pc:docMk/>
      </pc:docMkLst>
      <pc:sldChg chg="addSp delSp modSp">
        <pc:chgData name="Andries Coetzee" userId="S::andriescoetzee@funda.nl::26e71dd4-996f-4bce-b8c5-8aa59ce9a60e" providerId="AD" clId="Web-{46ED9456-D477-A851-CE7E-D04EFD01EB2F}" dt="2020-06-10T19:37:20.257" v="2509"/>
        <pc:sldMkLst>
          <pc:docMk/>
          <pc:sldMk cId="2497832713" sldId="256"/>
        </pc:sldMkLst>
        <pc:spChg chg="mod">
          <ac:chgData name="Andries Coetzee" userId="S::andriescoetzee@funda.nl::26e71dd4-996f-4bce-b8c5-8aa59ce9a60e" providerId="AD" clId="Web-{46ED9456-D477-A851-CE7E-D04EFD01EB2F}" dt="2020-06-10T12:36:37.579" v="240" actId="20577"/>
          <ac:spMkLst>
            <pc:docMk/>
            <pc:sldMk cId="2497832713" sldId="256"/>
            <ac:spMk id="2" creationId="{7728B099-E70D-4483-A7C2-D8E752CEDE7B}"/>
          </ac:spMkLst>
        </pc:spChg>
        <pc:spChg chg="mod">
          <ac:chgData name="Andries Coetzee" userId="S::andriescoetzee@funda.nl::26e71dd4-996f-4bce-b8c5-8aa59ce9a60e" providerId="AD" clId="Web-{46ED9456-D477-A851-CE7E-D04EFD01EB2F}" dt="2020-06-10T12:48:18.897" v="464" actId="20577"/>
          <ac:spMkLst>
            <pc:docMk/>
            <pc:sldMk cId="2497832713" sldId="256"/>
            <ac:spMk id="3" creationId="{BC6EFF57-27E9-463F-903D-9ED774C28A87}"/>
          </ac:spMkLst>
        </pc:spChg>
        <pc:picChg chg="add del mod">
          <ac:chgData name="Andries Coetzee" userId="S::andriescoetzee@funda.nl::26e71dd4-996f-4bce-b8c5-8aa59ce9a60e" providerId="AD" clId="Web-{46ED9456-D477-A851-CE7E-D04EFD01EB2F}" dt="2020-06-10T19:37:20.257" v="2509"/>
          <ac:picMkLst>
            <pc:docMk/>
            <pc:sldMk cId="2497832713" sldId="256"/>
            <ac:picMk id="4" creationId="{E42ACCB6-1A6E-4464-80EB-90CB92F23C5B}"/>
          </ac:picMkLst>
        </pc:picChg>
      </pc:sldChg>
      <pc:sldChg chg="addSp modSp new mod modClrScheme chgLayout">
        <pc:chgData name="Andries Coetzee" userId="S::andriescoetzee@funda.nl::26e71dd4-996f-4bce-b8c5-8aa59ce9a60e" providerId="AD" clId="Web-{46ED9456-D477-A851-CE7E-D04EFD01EB2F}" dt="2020-06-10T14:02:29.668" v="2495" actId="20577"/>
        <pc:sldMkLst>
          <pc:docMk/>
          <pc:sldMk cId="3746908939" sldId="257"/>
        </pc:sldMkLst>
        <pc:spChg chg="mod ord">
          <ac:chgData name="Andries Coetzee" userId="S::andriescoetzee@funda.nl::26e71dd4-996f-4bce-b8c5-8aa59ce9a60e" providerId="AD" clId="Web-{46ED9456-D477-A851-CE7E-D04EFD01EB2F}" dt="2020-06-10T12:48:15.256" v="461" actId="20577"/>
          <ac:spMkLst>
            <pc:docMk/>
            <pc:sldMk cId="3746908939" sldId="257"/>
            <ac:spMk id="2" creationId="{20221737-4FEF-400A-B7B1-900A3F70C36A}"/>
          </ac:spMkLst>
        </pc:spChg>
        <pc:spChg chg="mod ord">
          <ac:chgData name="Andries Coetzee" userId="S::andriescoetzee@funda.nl::26e71dd4-996f-4bce-b8c5-8aa59ce9a60e" providerId="AD" clId="Web-{46ED9456-D477-A851-CE7E-D04EFD01EB2F}" dt="2020-06-10T12:25:35.714" v="75" actId="20577"/>
          <ac:spMkLst>
            <pc:docMk/>
            <pc:sldMk cId="3746908939" sldId="257"/>
            <ac:spMk id="3" creationId="{DA5619A9-D91F-4CB9-8833-235F5CDA8CE3}"/>
          </ac:spMkLst>
        </pc:spChg>
        <pc:spChg chg="add mod ord">
          <ac:chgData name="Andries Coetzee" userId="S::andriescoetzee@funda.nl::26e71dd4-996f-4bce-b8c5-8aa59ce9a60e" providerId="AD" clId="Web-{46ED9456-D477-A851-CE7E-D04EFD01EB2F}" dt="2020-06-10T14:02:29.668" v="2495" actId="20577"/>
          <ac:spMkLst>
            <pc:docMk/>
            <pc:sldMk cId="3746908939" sldId="257"/>
            <ac:spMk id="4" creationId="{39416443-0A6D-4687-A77B-F65DEED101C9}"/>
          </ac:spMkLst>
        </pc:spChg>
      </pc:sldChg>
      <pc:sldChg chg="delSp modSp new mod modClrScheme chgLayout">
        <pc:chgData name="Andries Coetzee" userId="S::andriescoetzee@funda.nl::26e71dd4-996f-4bce-b8c5-8aa59ce9a60e" providerId="AD" clId="Web-{46ED9456-D477-A851-CE7E-D04EFD01EB2F}" dt="2020-06-10T13:53:10.944" v="2122" actId="20577"/>
        <pc:sldMkLst>
          <pc:docMk/>
          <pc:sldMk cId="1326924680" sldId="258"/>
        </pc:sldMkLst>
        <pc:spChg chg="mod ord">
          <ac:chgData name="Andries Coetzee" userId="S::andriescoetzee@funda.nl::26e71dd4-996f-4bce-b8c5-8aa59ce9a60e" providerId="AD" clId="Web-{46ED9456-D477-A851-CE7E-D04EFD01EB2F}" dt="2020-06-10T13:02:37.560" v="632" actId="20577"/>
          <ac:spMkLst>
            <pc:docMk/>
            <pc:sldMk cId="1326924680" sldId="258"/>
            <ac:spMk id="2" creationId="{9AE3486B-092A-4CF1-A741-1640A5C51983}"/>
          </ac:spMkLst>
        </pc:spChg>
        <pc:spChg chg="del">
          <ac:chgData name="Andries Coetzee" userId="S::andriescoetzee@funda.nl::26e71dd4-996f-4bce-b8c5-8aa59ce9a60e" providerId="AD" clId="Web-{46ED9456-D477-A851-CE7E-D04EFD01EB2F}" dt="2020-06-10T12:52:09.336" v="501"/>
          <ac:spMkLst>
            <pc:docMk/>
            <pc:sldMk cId="1326924680" sldId="258"/>
            <ac:spMk id="3" creationId="{7EDF3E30-9A1E-46FF-9D76-EA7CEE24C238}"/>
          </ac:spMkLst>
        </pc:spChg>
        <pc:spChg chg="mod ord">
          <ac:chgData name="Andries Coetzee" userId="S::andriescoetzee@funda.nl::26e71dd4-996f-4bce-b8c5-8aa59ce9a60e" providerId="AD" clId="Web-{46ED9456-D477-A851-CE7E-D04EFD01EB2F}" dt="2020-06-10T13:53:10.944" v="2122" actId="20577"/>
          <ac:spMkLst>
            <pc:docMk/>
            <pc:sldMk cId="1326924680" sldId="258"/>
            <ac:spMk id="4" creationId="{D751BBD1-7D61-4FDC-9022-A0EE5BE0236A}"/>
          </ac:spMkLst>
        </pc:spChg>
      </pc:sldChg>
      <pc:sldChg chg="modSp new">
        <pc:chgData name="Andries Coetzee" userId="S::andriescoetzee@funda.nl::26e71dd4-996f-4bce-b8c5-8aa59ce9a60e" providerId="AD" clId="Web-{46ED9456-D477-A851-CE7E-D04EFD01EB2F}" dt="2020-06-10T13:17:54.223" v="1453" actId="20577"/>
        <pc:sldMkLst>
          <pc:docMk/>
          <pc:sldMk cId="4178393496" sldId="259"/>
        </pc:sldMkLst>
        <pc:spChg chg="mod">
          <ac:chgData name="Andries Coetzee" userId="S::andriescoetzee@funda.nl::26e71dd4-996f-4bce-b8c5-8aa59ce9a60e" providerId="AD" clId="Web-{46ED9456-D477-A851-CE7E-D04EFD01EB2F}" dt="2020-06-10T12:54:36.103" v="527" actId="20577"/>
          <ac:spMkLst>
            <pc:docMk/>
            <pc:sldMk cId="4178393496" sldId="259"/>
            <ac:spMk id="2" creationId="{CE50C962-3FFE-47C4-9AAE-056F567BACCA}"/>
          </ac:spMkLst>
        </pc:spChg>
        <pc:spChg chg="mod">
          <ac:chgData name="Andries Coetzee" userId="S::andriescoetzee@funda.nl::26e71dd4-996f-4bce-b8c5-8aa59ce9a60e" providerId="AD" clId="Web-{46ED9456-D477-A851-CE7E-D04EFD01EB2F}" dt="2020-06-10T13:17:54.223" v="1453" actId="20577"/>
          <ac:spMkLst>
            <pc:docMk/>
            <pc:sldMk cId="4178393496" sldId="259"/>
            <ac:spMk id="3" creationId="{8F51F60D-C690-4E3D-AE96-62F6F5CBAB31}"/>
          </ac:spMkLst>
        </pc:spChg>
      </pc:sldChg>
      <pc:sldChg chg="modSp new">
        <pc:chgData name="Andries Coetzee" userId="S::andriescoetzee@funda.nl::26e71dd4-996f-4bce-b8c5-8aa59ce9a60e" providerId="AD" clId="Web-{46ED9456-D477-A851-CE7E-D04EFD01EB2F}" dt="2020-06-10T13:53:48.413" v="2130" actId="20577"/>
        <pc:sldMkLst>
          <pc:docMk/>
          <pc:sldMk cId="1762546062" sldId="260"/>
        </pc:sldMkLst>
        <pc:spChg chg="mod">
          <ac:chgData name="Andries Coetzee" userId="S::andriescoetzee@funda.nl::26e71dd4-996f-4bce-b8c5-8aa59ce9a60e" providerId="AD" clId="Web-{46ED9456-D477-A851-CE7E-D04EFD01EB2F}" dt="2020-06-10T13:13:16.518" v="1123" actId="20577"/>
          <ac:spMkLst>
            <pc:docMk/>
            <pc:sldMk cId="1762546062" sldId="260"/>
            <ac:spMk id="2" creationId="{4C22A1C6-5D22-42DA-9B2A-86F1F1B5F2F1}"/>
          </ac:spMkLst>
        </pc:spChg>
        <pc:spChg chg="mod">
          <ac:chgData name="Andries Coetzee" userId="S::andriescoetzee@funda.nl::26e71dd4-996f-4bce-b8c5-8aa59ce9a60e" providerId="AD" clId="Web-{46ED9456-D477-A851-CE7E-D04EFD01EB2F}" dt="2020-06-10T13:53:48.413" v="2130" actId="20577"/>
          <ac:spMkLst>
            <pc:docMk/>
            <pc:sldMk cId="1762546062" sldId="260"/>
            <ac:spMk id="3" creationId="{5755C234-A7CE-4D36-B57F-DFBE0B7C28E5}"/>
          </ac:spMkLst>
        </pc:spChg>
      </pc:sldChg>
      <pc:sldChg chg="modSp new">
        <pc:chgData name="Andries Coetzee" userId="S::andriescoetzee@funda.nl::26e71dd4-996f-4bce-b8c5-8aa59ce9a60e" providerId="AD" clId="Web-{46ED9456-D477-A851-CE7E-D04EFD01EB2F}" dt="2020-06-10T14:00:24.260" v="2402" actId="20577"/>
        <pc:sldMkLst>
          <pc:docMk/>
          <pc:sldMk cId="2707237310" sldId="261"/>
        </pc:sldMkLst>
        <pc:spChg chg="mod">
          <ac:chgData name="Andries Coetzee" userId="S::andriescoetzee@funda.nl::26e71dd4-996f-4bce-b8c5-8aa59ce9a60e" providerId="AD" clId="Web-{46ED9456-D477-A851-CE7E-D04EFD01EB2F}" dt="2020-06-10T12:56:22.494" v="551" actId="20577"/>
          <ac:spMkLst>
            <pc:docMk/>
            <pc:sldMk cId="2707237310" sldId="261"/>
            <ac:spMk id="2" creationId="{E87D4C12-5437-4F90-8804-A82670E8B5F6}"/>
          </ac:spMkLst>
        </pc:spChg>
        <pc:spChg chg="mod">
          <ac:chgData name="Andries Coetzee" userId="S::andriescoetzee@funda.nl::26e71dd4-996f-4bce-b8c5-8aa59ce9a60e" providerId="AD" clId="Web-{46ED9456-D477-A851-CE7E-D04EFD01EB2F}" dt="2020-06-10T14:00:24.260" v="2402" actId="20577"/>
          <ac:spMkLst>
            <pc:docMk/>
            <pc:sldMk cId="2707237310" sldId="261"/>
            <ac:spMk id="3" creationId="{986BD62A-8770-4257-B494-0D27D234F940}"/>
          </ac:spMkLst>
        </pc:spChg>
      </pc:sldChg>
      <pc:sldChg chg="modSp new del">
        <pc:chgData name="Andries Coetzee" userId="S::andriescoetzee@funda.nl::26e71dd4-996f-4bce-b8c5-8aa59ce9a60e" providerId="AD" clId="Web-{46ED9456-D477-A851-CE7E-D04EFD01EB2F}" dt="2020-06-10T13:50:13.114" v="2024"/>
        <pc:sldMkLst>
          <pc:docMk/>
          <pc:sldMk cId="2219859478" sldId="262"/>
        </pc:sldMkLst>
        <pc:spChg chg="mod">
          <ac:chgData name="Andries Coetzee" userId="S::andriescoetzee@funda.nl::26e71dd4-996f-4bce-b8c5-8aa59ce9a60e" providerId="AD" clId="Web-{46ED9456-D477-A851-CE7E-D04EFD01EB2F}" dt="2020-06-10T12:58:08.933" v="555" actId="20577"/>
          <ac:spMkLst>
            <pc:docMk/>
            <pc:sldMk cId="2219859478" sldId="262"/>
            <ac:spMk id="2" creationId="{BA26689B-8460-4026-9F23-CA87A4511838}"/>
          </ac:spMkLst>
        </pc:spChg>
        <pc:spChg chg="mod">
          <ac:chgData name="Andries Coetzee" userId="S::andriescoetzee@funda.nl::26e71dd4-996f-4bce-b8c5-8aa59ce9a60e" providerId="AD" clId="Web-{46ED9456-D477-A851-CE7E-D04EFD01EB2F}" dt="2020-06-10T13:49:54.052" v="1999" actId="20577"/>
          <ac:spMkLst>
            <pc:docMk/>
            <pc:sldMk cId="2219859478" sldId="262"/>
            <ac:spMk id="3" creationId="{8F99813B-1FC0-44FE-BEF3-6D7B68BACB67}"/>
          </ac:spMkLst>
        </pc:spChg>
      </pc:sldChg>
      <pc:sldChg chg="addSp delSp modSp new del">
        <pc:chgData name="Andries Coetzee" userId="S::andriescoetzee@funda.nl::26e71dd4-996f-4bce-b8c5-8aa59ce9a60e" providerId="AD" clId="Web-{46ED9456-D477-A851-CE7E-D04EFD01EB2F}" dt="2020-06-10T12:58:23.386" v="563"/>
        <pc:sldMkLst>
          <pc:docMk/>
          <pc:sldMk cId="2080561190" sldId="263"/>
        </pc:sldMkLst>
        <pc:spChg chg="add del mod">
          <ac:chgData name="Andries Coetzee" userId="S::andriescoetzee@funda.nl::26e71dd4-996f-4bce-b8c5-8aa59ce9a60e" providerId="AD" clId="Web-{46ED9456-D477-A851-CE7E-D04EFD01EB2F}" dt="2020-06-10T12:58:22.245" v="562"/>
          <ac:spMkLst>
            <pc:docMk/>
            <pc:sldMk cId="2080561190" sldId="263"/>
            <ac:spMk id="4" creationId="{2D1852CC-C700-469B-8892-8D147C913EA7}"/>
          </ac:spMkLst>
        </pc:spChg>
      </pc:sldChg>
      <pc:sldChg chg="modSp new">
        <pc:chgData name="Andries Coetzee" userId="S::andriescoetzee@funda.nl::26e71dd4-996f-4bce-b8c5-8aa59ce9a60e" providerId="AD" clId="Web-{46ED9456-D477-A851-CE7E-D04EFD01EB2F}" dt="2020-06-10T14:01:32.823" v="2460" actId="20577"/>
        <pc:sldMkLst>
          <pc:docMk/>
          <pc:sldMk cId="4011456112" sldId="263"/>
        </pc:sldMkLst>
        <pc:spChg chg="mod">
          <ac:chgData name="Andries Coetzee" userId="S::andriescoetzee@funda.nl::26e71dd4-996f-4bce-b8c5-8aa59ce9a60e" providerId="AD" clId="Web-{46ED9456-D477-A851-CE7E-D04EFD01EB2F}" dt="2020-06-10T12:58:31.417" v="565" actId="20577"/>
          <ac:spMkLst>
            <pc:docMk/>
            <pc:sldMk cId="4011456112" sldId="263"/>
            <ac:spMk id="2" creationId="{C81BF98B-EBF2-4A6F-AD9F-E7FA42F7AFCF}"/>
          </ac:spMkLst>
        </pc:spChg>
        <pc:spChg chg="mod">
          <ac:chgData name="Andries Coetzee" userId="S::andriescoetzee@funda.nl::26e71dd4-996f-4bce-b8c5-8aa59ce9a60e" providerId="AD" clId="Web-{46ED9456-D477-A851-CE7E-D04EFD01EB2F}" dt="2020-06-10T14:01:32.823" v="2460" actId="20577"/>
          <ac:spMkLst>
            <pc:docMk/>
            <pc:sldMk cId="4011456112" sldId="263"/>
            <ac:spMk id="3" creationId="{5464C7D3-1629-4DE2-956C-2A12C0A3CF70}"/>
          </ac:spMkLst>
        </pc:spChg>
      </pc:sldChg>
      <pc:sldChg chg="addSp delSp modSp new">
        <pc:chgData name="Andries Coetzee" userId="S::andriescoetzee@funda.nl::26e71dd4-996f-4bce-b8c5-8aa59ce9a60e" providerId="AD" clId="Web-{46ED9456-D477-A851-CE7E-D04EFD01EB2F}" dt="2020-06-10T13:50:10.771" v="2022" actId="20577"/>
        <pc:sldMkLst>
          <pc:docMk/>
          <pc:sldMk cId="3677437287" sldId="264"/>
        </pc:sldMkLst>
        <pc:spChg chg="mod">
          <ac:chgData name="Andries Coetzee" userId="S::andriescoetzee@funda.nl::26e71dd4-996f-4bce-b8c5-8aa59ce9a60e" providerId="AD" clId="Web-{46ED9456-D477-A851-CE7E-D04EFD01EB2F}" dt="2020-06-10T13:50:03.005" v="2011" actId="20577"/>
          <ac:spMkLst>
            <pc:docMk/>
            <pc:sldMk cId="3677437287" sldId="264"/>
            <ac:spMk id="2" creationId="{BD568EDA-3CD7-4294-8A43-BDF638F0AF3E}"/>
          </ac:spMkLst>
        </pc:spChg>
        <pc:spChg chg="mod">
          <ac:chgData name="Andries Coetzee" userId="S::andriescoetzee@funda.nl::26e71dd4-996f-4bce-b8c5-8aa59ce9a60e" providerId="AD" clId="Web-{46ED9456-D477-A851-CE7E-D04EFD01EB2F}" dt="2020-06-10T13:50:10.771" v="2022" actId="20577"/>
          <ac:spMkLst>
            <pc:docMk/>
            <pc:sldMk cId="3677437287" sldId="264"/>
            <ac:spMk id="3" creationId="{A3673232-F980-4AB7-8D32-9F7A59023909}"/>
          </ac:spMkLst>
        </pc:spChg>
        <pc:spChg chg="add del mod">
          <ac:chgData name="Andries Coetzee" userId="S::andriescoetzee@funda.nl::26e71dd4-996f-4bce-b8c5-8aa59ce9a60e" providerId="AD" clId="Web-{46ED9456-D477-A851-CE7E-D04EFD01EB2F}" dt="2020-06-10T12:58:51.089" v="575"/>
          <ac:spMkLst>
            <pc:docMk/>
            <pc:sldMk cId="3677437287" sldId="264"/>
            <ac:spMk id="4" creationId="{1A9DA501-7D8F-4FBA-A02B-E1F90839AFB4}"/>
          </ac:spMkLst>
        </pc:spChg>
      </pc:sldChg>
      <pc:sldChg chg="modSp new del">
        <pc:chgData name="Andries Coetzee" userId="S::andriescoetzee@funda.nl::26e71dd4-996f-4bce-b8c5-8aa59ce9a60e" providerId="AD" clId="Web-{46ED9456-D477-A851-CE7E-D04EFD01EB2F}" dt="2020-06-10T14:02:21.277" v="2494"/>
        <pc:sldMkLst>
          <pc:docMk/>
          <pc:sldMk cId="2197442590" sldId="265"/>
        </pc:sldMkLst>
        <pc:spChg chg="mod">
          <ac:chgData name="Andries Coetzee" userId="S::andriescoetzee@funda.nl::26e71dd4-996f-4bce-b8c5-8aa59ce9a60e" providerId="AD" clId="Web-{46ED9456-D477-A851-CE7E-D04EFD01EB2F}" dt="2020-06-10T12:59:06.714" v="577" actId="20577"/>
          <ac:spMkLst>
            <pc:docMk/>
            <pc:sldMk cId="2197442590" sldId="265"/>
            <ac:spMk id="2" creationId="{BC6AF840-3107-4DE6-BB38-DF8B8FF80333}"/>
          </ac:spMkLst>
        </pc:spChg>
        <pc:spChg chg="mod">
          <ac:chgData name="Andries Coetzee" userId="S::andriescoetzee@funda.nl::26e71dd4-996f-4bce-b8c5-8aa59ce9a60e" providerId="AD" clId="Web-{46ED9456-D477-A851-CE7E-D04EFD01EB2F}" dt="2020-06-10T14:01:57.714" v="2462" actId="20577"/>
          <ac:spMkLst>
            <pc:docMk/>
            <pc:sldMk cId="2197442590" sldId="265"/>
            <ac:spMk id="3" creationId="{B5369D16-704F-43C2-867C-39081A0C5274}"/>
          </ac:spMkLst>
        </pc:spChg>
      </pc:sldChg>
      <pc:sldChg chg="addSp delSp modSp new">
        <pc:chgData name="Andries Coetzee" userId="S::andriescoetzee@funda.nl::26e71dd4-996f-4bce-b8c5-8aa59ce9a60e" providerId="AD" clId="Web-{46ED9456-D477-A851-CE7E-D04EFD01EB2F}" dt="2020-06-10T14:02:20.324" v="2492" actId="20577"/>
        <pc:sldMkLst>
          <pc:docMk/>
          <pc:sldMk cId="1303964559" sldId="266"/>
        </pc:sldMkLst>
        <pc:spChg chg="mod">
          <ac:chgData name="Andries Coetzee" userId="S::andriescoetzee@funda.nl::26e71dd4-996f-4bce-b8c5-8aa59ce9a60e" providerId="AD" clId="Web-{46ED9456-D477-A851-CE7E-D04EFD01EB2F}" dt="2020-06-10T12:59:28.761" v="587" actId="20577"/>
          <ac:spMkLst>
            <pc:docMk/>
            <pc:sldMk cId="1303964559" sldId="266"/>
            <ac:spMk id="2" creationId="{90876BBF-4968-484A-A19B-8DAC440094E0}"/>
          </ac:spMkLst>
        </pc:spChg>
        <pc:spChg chg="mod">
          <ac:chgData name="Andries Coetzee" userId="S::andriescoetzee@funda.nl::26e71dd4-996f-4bce-b8c5-8aa59ce9a60e" providerId="AD" clId="Web-{46ED9456-D477-A851-CE7E-D04EFD01EB2F}" dt="2020-06-10T14:02:20.324" v="2492" actId="20577"/>
          <ac:spMkLst>
            <pc:docMk/>
            <pc:sldMk cId="1303964559" sldId="266"/>
            <ac:spMk id="3" creationId="{5D435701-3BAA-4D5A-8B37-CCAE0568837F}"/>
          </ac:spMkLst>
        </pc:spChg>
        <pc:spChg chg="add del mod">
          <ac:chgData name="Andries Coetzee" userId="S::andriescoetzee@funda.nl::26e71dd4-996f-4bce-b8c5-8aa59ce9a60e" providerId="AD" clId="Web-{46ED9456-D477-A851-CE7E-D04EFD01EB2F}" dt="2020-06-10T12:59:26.043" v="584"/>
          <ac:spMkLst>
            <pc:docMk/>
            <pc:sldMk cId="1303964559" sldId="266"/>
            <ac:spMk id="4" creationId="{A0BE3E3B-E864-4CBA-A474-0E276CE1E7D5}"/>
          </ac:spMkLst>
        </pc:spChg>
      </pc:sldChg>
      <pc:sldChg chg="delSp modSp new mod modClrScheme chgLayout">
        <pc:chgData name="Andries Coetzee" userId="S::andriescoetzee@funda.nl::26e71dd4-996f-4bce-b8c5-8aa59ce9a60e" providerId="AD" clId="Web-{46ED9456-D477-A851-CE7E-D04EFD01EB2F}" dt="2020-06-10T14:33:20.203" v="2506"/>
        <pc:sldMkLst>
          <pc:docMk/>
          <pc:sldMk cId="2283934614" sldId="267"/>
        </pc:sldMkLst>
        <pc:spChg chg="mod ord">
          <ac:chgData name="Andries Coetzee" userId="S::andriescoetzee@funda.nl::26e71dd4-996f-4bce-b8c5-8aa59ce9a60e" providerId="AD" clId="Web-{46ED9456-D477-A851-CE7E-D04EFD01EB2F}" dt="2020-06-10T14:33:20.203" v="2506"/>
          <ac:spMkLst>
            <pc:docMk/>
            <pc:sldMk cId="2283934614" sldId="267"/>
            <ac:spMk id="2" creationId="{B3152753-7298-426D-9F18-E7D2925361DF}"/>
          </ac:spMkLst>
        </pc:spChg>
        <pc:spChg chg="del">
          <ac:chgData name="Andries Coetzee" userId="S::andriescoetzee@funda.nl::26e71dd4-996f-4bce-b8c5-8aa59ce9a60e" providerId="AD" clId="Web-{46ED9456-D477-A851-CE7E-D04EFD01EB2F}" dt="2020-06-10T14:33:20.203" v="2506"/>
          <ac:spMkLst>
            <pc:docMk/>
            <pc:sldMk cId="2283934614" sldId="267"/>
            <ac:spMk id="3" creationId="{77FD15C7-6CFC-4329-8E24-0E58DE29DBB2}"/>
          </ac:spMkLst>
        </pc:spChg>
      </pc:sldChg>
      <pc:sldChg chg="modSp new">
        <pc:chgData name="Andries Coetzee" userId="S::andriescoetzee@funda.nl::26e71dd4-996f-4bce-b8c5-8aa59ce9a60e" providerId="AD" clId="Web-{46ED9456-D477-A851-CE7E-D04EFD01EB2F}" dt="2020-06-10T13:59:13.291" v="2358" actId="20577"/>
        <pc:sldMkLst>
          <pc:docMk/>
          <pc:sldMk cId="665409960" sldId="268"/>
        </pc:sldMkLst>
        <pc:spChg chg="mod">
          <ac:chgData name="Andries Coetzee" userId="S::andriescoetzee@funda.nl::26e71dd4-996f-4bce-b8c5-8aa59ce9a60e" providerId="AD" clId="Web-{46ED9456-D477-A851-CE7E-D04EFD01EB2F}" dt="2020-06-10T13:58:19.759" v="2307" actId="20577"/>
          <ac:spMkLst>
            <pc:docMk/>
            <pc:sldMk cId="665409960" sldId="268"/>
            <ac:spMk id="2" creationId="{D24F5F3E-3D56-4EF2-94C8-0C949775B2E5}"/>
          </ac:spMkLst>
        </pc:spChg>
        <pc:spChg chg="mod">
          <ac:chgData name="Andries Coetzee" userId="S::andriescoetzee@funda.nl::26e71dd4-996f-4bce-b8c5-8aa59ce9a60e" providerId="AD" clId="Web-{46ED9456-D477-A851-CE7E-D04EFD01EB2F}" dt="2020-06-10T13:59:13.291" v="2358" actId="20577"/>
          <ac:spMkLst>
            <pc:docMk/>
            <pc:sldMk cId="665409960" sldId="268"/>
            <ac:spMk id="3" creationId="{BA0810BB-405C-466F-A2B4-59F2D27AA9A1}"/>
          </ac:spMkLst>
        </pc:spChg>
      </pc:sldChg>
      <pc:sldChg chg="modSp new del">
        <pc:chgData name="Andries Coetzee" userId="S::andriescoetzee@funda.nl::26e71dd4-996f-4bce-b8c5-8aa59ce9a60e" providerId="AD" clId="Web-{46ED9456-D477-A851-CE7E-D04EFD01EB2F}" dt="2020-06-10T13:52:50.850" v="2111"/>
        <pc:sldMkLst>
          <pc:docMk/>
          <pc:sldMk cId="3599094697" sldId="268"/>
        </pc:sldMkLst>
        <pc:spChg chg="mod">
          <ac:chgData name="Andries Coetzee" userId="S::andriescoetzee@funda.nl::26e71dd4-996f-4bce-b8c5-8aa59ce9a60e" providerId="AD" clId="Web-{46ED9456-D477-A851-CE7E-D04EFD01EB2F}" dt="2020-06-10T13:40:43.578" v="1871" actId="20577"/>
          <ac:spMkLst>
            <pc:docMk/>
            <pc:sldMk cId="3599094697" sldId="268"/>
            <ac:spMk id="2" creationId="{A09483ED-C909-4240-A8D9-60F13B5E1D99}"/>
          </ac:spMkLst>
        </pc:spChg>
        <pc:spChg chg="mod">
          <ac:chgData name="Andries Coetzee" userId="S::andriescoetzee@funda.nl::26e71dd4-996f-4bce-b8c5-8aa59ce9a60e" providerId="AD" clId="Web-{46ED9456-D477-A851-CE7E-D04EFD01EB2F}" dt="2020-06-10T13:48:15.973" v="1949" actId="20577"/>
          <ac:spMkLst>
            <pc:docMk/>
            <pc:sldMk cId="3599094697" sldId="268"/>
            <ac:spMk id="3" creationId="{30F61917-98AD-4BE6-ADAD-E97818BE11B9}"/>
          </ac:spMkLst>
        </pc:spChg>
      </pc:sldChg>
      <pc:sldChg chg="delSp modSp new mod modClrScheme chgLayout">
        <pc:chgData name="Andries Coetzee" userId="S::andriescoetzee@funda.nl::26e71dd4-996f-4bce-b8c5-8aa59ce9a60e" providerId="AD" clId="Web-{46ED9456-D477-A851-CE7E-D04EFD01EB2F}" dt="2020-06-10T14:32:42.921" v="2503" actId="20577"/>
        <pc:sldMkLst>
          <pc:docMk/>
          <pc:sldMk cId="2167876574" sldId="269"/>
        </pc:sldMkLst>
        <pc:spChg chg="mod ord">
          <ac:chgData name="Andries Coetzee" userId="S::andriescoetzee@funda.nl::26e71dd4-996f-4bce-b8c5-8aa59ce9a60e" providerId="AD" clId="Web-{46ED9456-D477-A851-CE7E-D04EFD01EB2F}" dt="2020-06-10T14:32:42.921" v="2503" actId="20577"/>
          <ac:spMkLst>
            <pc:docMk/>
            <pc:sldMk cId="2167876574" sldId="269"/>
            <ac:spMk id="2" creationId="{25568250-17C7-41A2-8153-FDEDCD16F525}"/>
          </ac:spMkLst>
        </pc:spChg>
        <pc:spChg chg="del">
          <ac:chgData name="Andries Coetzee" userId="S::andriescoetzee@funda.nl::26e71dd4-996f-4bce-b8c5-8aa59ce9a60e" providerId="AD" clId="Web-{46ED9456-D477-A851-CE7E-D04EFD01EB2F}" dt="2020-06-10T14:32:37.999" v="2498"/>
          <ac:spMkLst>
            <pc:docMk/>
            <pc:sldMk cId="2167876574" sldId="269"/>
            <ac:spMk id="3" creationId="{DF4ED6DF-AC2A-4284-ADDF-472EB26F89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1B6B4-6A70-4288-9CA1-785064FBE7F4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04109-C9E1-4E18-AD55-F3F927B4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5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ran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55C-2BF8-4678-8FE6-F3A41A1325F3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0A37-4F1A-49F1-AF56-00FD8C97F7F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4646400"/>
            <a:ext cx="10363200" cy="7968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5459158"/>
            <a:ext cx="10363200" cy="827111"/>
          </a:xfrm>
        </p:spPr>
        <p:txBody>
          <a:bodyPr>
            <a:normAutofit/>
          </a:bodyPr>
          <a:lstStyle>
            <a:lvl1pPr marL="0" indent="0" algn="l">
              <a:buNone/>
              <a:defRPr sz="4800">
                <a:solidFill>
                  <a:srgbClr val="66666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" t="32492" r="63156" b="3803"/>
          <a:stretch/>
        </p:blipFill>
        <p:spPr>
          <a:xfrm flipH="1">
            <a:off x="-1" y="0"/>
            <a:ext cx="12192000" cy="4985531"/>
          </a:xfrm>
          <a:prstGeom prst="rect">
            <a:avLst/>
          </a:prstGeom>
        </p:spPr>
      </p:pic>
      <p:pic>
        <p:nvPicPr>
          <p:cNvPr id="9" name="Picture 8" descr="funda logo_ORANJE-RGB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503" y="6216649"/>
            <a:ext cx="1079547" cy="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4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Content Orange">
    <p:bg>
      <p:bgPr>
        <a:solidFill>
          <a:srgbClr val="F5A1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75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09600"/>
            <a:ext cx="109728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546579"/>
            <a:ext cx="10972800" cy="4670072"/>
          </a:xfrm>
        </p:spPr>
        <p:txBody>
          <a:bodyPr/>
          <a:lstStyle>
            <a:lvl3pPr>
              <a:buClr>
                <a:srgbClr val="F5A112"/>
              </a:buClr>
              <a:defRPr>
                <a:solidFill>
                  <a:srgbClr val="000000"/>
                </a:solidFill>
              </a:defRPr>
            </a:lvl3pPr>
            <a:lvl4pPr>
              <a:buClr>
                <a:srgbClr val="F5A112"/>
              </a:buClr>
              <a:defRPr>
                <a:solidFill>
                  <a:srgbClr val="000000"/>
                </a:solidFill>
              </a:defRPr>
            </a:lvl4pPr>
            <a:lvl5pPr>
              <a:buClr>
                <a:srgbClr val="F5A112"/>
              </a:buCl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55C-2BF8-4678-8FE6-F3A41A1325F3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0A37-4F1A-49F1-AF56-00FD8C97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9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Content Orange">
    <p:bg>
      <p:bgPr>
        <a:solidFill>
          <a:srgbClr val="F5A1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75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09600"/>
            <a:ext cx="10972800" cy="67733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162576"/>
            <a:ext cx="10972800" cy="639761"/>
          </a:xfrm>
        </p:spPr>
        <p:txBody>
          <a:bodyPr anchor="t" anchorCtr="0"/>
          <a:lstStyle>
            <a:lvl1pPr marL="0" indent="0">
              <a:buNone/>
              <a:defRPr sz="3200" b="0">
                <a:solidFill>
                  <a:srgbClr val="66666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174875"/>
            <a:ext cx="10972800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buClr>
                <a:srgbClr val="F5A11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rgbClr val="F5A112"/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rgbClr val="F5A112"/>
              </a:buClr>
              <a:defRPr sz="2000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55C-2BF8-4678-8FE6-F3A41A1325F3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0A37-4F1A-49F1-AF56-00FD8C97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Oran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-2809" b="36431"/>
          <a:stretch/>
        </p:blipFill>
        <p:spPr>
          <a:xfrm flipH="1">
            <a:off x="0" y="1254617"/>
            <a:ext cx="12192000" cy="56111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4324800"/>
            <a:ext cx="10972800" cy="67733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4967109"/>
            <a:ext cx="10116800" cy="16092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buClr>
                <a:srgbClr val="F5A11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rgbClr val="F5A112"/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rgbClr val="F5A112"/>
              </a:buClr>
              <a:defRPr sz="2000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55C-2BF8-4678-8FE6-F3A41A1325F3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0A37-4F1A-49F1-AF56-00FD8C97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90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Content Green">
    <p:bg>
      <p:bgPr>
        <a:solidFill>
          <a:srgbClr val="A5C9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75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09600"/>
            <a:ext cx="10972800" cy="609600"/>
          </a:xfrm>
        </p:spPr>
        <p:txBody>
          <a:bodyPr/>
          <a:lstStyle>
            <a:lvl1pPr>
              <a:defRPr>
                <a:solidFill>
                  <a:srgbClr val="A5C90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546579"/>
            <a:ext cx="10972800" cy="4670072"/>
          </a:xfrm>
        </p:spPr>
        <p:txBody>
          <a:bodyPr/>
          <a:lstStyle>
            <a:lvl2pPr>
              <a:buClr>
                <a:srgbClr val="A5C908"/>
              </a:buClr>
              <a:defRPr/>
            </a:lvl2pPr>
            <a:lvl3pPr>
              <a:buClr>
                <a:srgbClr val="A5C908"/>
              </a:buClr>
              <a:defRPr>
                <a:solidFill>
                  <a:srgbClr val="000000"/>
                </a:solidFill>
              </a:defRPr>
            </a:lvl3pPr>
            <a:lvl4pPr>
              <a:buClr>
                <a:srgbClr val="A5C908"/>
              </a:buClr>
              <a:defRPr>
                <a:solidFill>
                  <a:srgbClr val="000000"/>
                </a:solidFill>
              </a:defRPr>
            </a:lvl4pPr>
            <a:lvl5pPr>
              <a:buClr>
                <a:srgbClr val="A5C908"/>
              </a:buCl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55C-2BF8-4678-8FE6-F3A41A1325F3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0A37-4F1A-49F1-AF56-00FD8C97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25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Content Green">
    <p:bg>
      <p:bgPr>
        <a:solidFill>
          <a:srgbClr val="A5C9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75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09600"/>
            <a:ext cx="10972800" cy="677333"/>
          </a:xfrm>
        </p:spPr>
        <p:txBody>
          <a:bodyPr/>
          <a:lstStyle>
            <a:lvl1pPr>
              <a:defRPr>
                <a:solidFill>
                  <a:srgbClr val="A5C90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162576"/>
            <a:ext cx="10972800" cy="639761"/>
          </a:xfrm>
        </p:spPr>
        <p:txBody>
          <a:bodyPr anchor="t" anchorCtr="0"/>
          <a:lstStyle>
            <a:lvl1pPr marL="0" indent="0">
              <a:buNone/>
              <a:defRPr sz="3200" b="0">
                <a:solidFill>
                  <a:srgbClr val="66666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174875"/>
            <a:ext cx="10972800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buClr>
                <a:srgbClr val="A5C908"/>
              </a:buClr>
              <a:defRPr sz="2000"/>
            </a:lvl2pPr>
            <a:lvl3pPr>
              <a:buClr>
                <a:srgbClr val="A5C908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rgbClr val="A5C908"/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rgbClr val="A5C908"/>
              </a:buClr>
              <a:defRPr sz="2000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55C-2BF8-4678-8FE6-F3A41A1325F3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0A37-4F1A-49F1-AF56-00FD8C97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71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Photo Oran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-2809" b="36431"/>
          <a:stretch/>
        </p:blipFill>
        <p:spPr>
          <a:xfrm flipH="1">
            <a:off x="0" y="1254617"/>
            <a:ext cx="12192000" cy="56111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4324800"/>
            <a:ext cx="10972800" cy="677333"/>
          </a:xfrm>
        </p:spPr>
        <p:txBody>
          <a:bodyPr/>
          <a:lstStyle>
            <a:lvl1pPr>
              <a:defRPr>
                <a:solidFill>
                  <a:srgbClr val="A5C90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4967109"/>
            <a:ext cx="10116800" cy="16092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buClr>
                <a:srgbClr val="A5C908"/>
              </a:buClr>
              <a:defRPr sz="2000"/>
            </a:lvl2pPr>
            <a:lvl3pPr>
              <a:buClr>
                <a:srgbClr val="A5C908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rgbClr val="A5C908"/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rgbClr val="A5C908"/>
              </a:buClr>
              <a:defRPr sz="2000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55C-2BF8-4678-8FE6-F3A41A1325F3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0A37-4F1A-49F1-AF56-00FD8C97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42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Content Blue">
    <p:bg>
      <p:bgPr>
        <a:solidFill>
          <a:srgbClr val="73C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75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09600"/>
            <a:ext cx="10972800" cy="609600"/>
          </a:xfrm>
        </p:spPr>
        <p:txBody>
          <a:bodyPr/>
          <a:lstStyle>
            <a:lvl1pPr>
              <a:defRPr>
                <a:solidFill>
                  <a:srgbClr val="73C6E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546579"/>
            <a:ext cx="10972800" cy="4670072"/>
          </a:xfrm>
        </p:spPr>
        <p:txBody>
          <a:bodyPr/>
          <a:lstStyle>
            <a:lvl2pPr>
              <a:buClr>
                <a:srgbClr val="73C6EC"/>
              </a:buClr>
              <a:defRPr/>
            </a:lvl2pPr>
            <a:lvl3pPr>
              <a:buClr>
                <a:srgbClr val="73C6EC"/>
              </a:buClr>
              <a:defRPr>
                <a:solidFill>
                  <a:srgbClr val="000000"/>
                </a:solidFill>
              </a:defRPr>
            </a:lvl3pPr>
            <a:lvl4pPr>
              <a:buClr>
                <a:srgbClr val="73C6EC"/>
              </a:buClr>
              <a:defRPr>
                <a:solidFill>
                  <a:srgbClr val="000000"/>
                </a:solidFill>
              </a:defRPr>
            </a:lvl4pPr>
            <a:lvl5pPr>
              <a:buClr>
                <a:srgbClr val="73C6EC"/>
              </a:buCl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55C-2BF8-4678-8FE6-F3A41A1325F3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0A37-4F1A-49F1-AF56-00FD8C97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33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Content Blue">
    <p:bg>
      <p:bgPr>
        <a:solidFill>
          <a:srgbClr val="73C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75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09600"/>
            <a:ext cx="10972800" cy="677333"/>
          </a:xfrm>
        </p:spPr>
        <p:txBody>
          <a:bodyPr/>
          <a:lstStyle>
            <a:lvl1pPr>
              <a:defRPr>
                <a:solidFill>
                  <a:srgbClr val="73C6E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162576"/>
            <a:ext cx="10972800" cy="639761"/>
          </a:xfrm>
        </p:spPr>
        <p:txBody>
          <a:bodyPr anchor="t" anchorCtr="0"/>
          <a:lstStyle>
            <a:lvl1pPr marL="0" indent="0">
              <a:buNone/>
              <a:defRPr sz="3200" b="0">
                <a:solidFill>
                  <a:srgbClr val="66666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174875"/>
            <a:ext cx="10972800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buClr>
                <a:srgbClr val="73C6EC"/>
              </a:buClr>
              <a:defRPr sz="2000"/>
            </a:lvl2pPr>
            <a:lvl3pPr>
              <a:buClr>
                <a:srgbClr val="73C6EC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rgbClr val="73C6EC"/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rgbClr val="73C6EC"/>
              </a:buClr>
              <a:defRPr sz="2000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55C-2BF8-4678-8FE6-F3A41A1325F3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0A37-4F1A-49F1-AF56-00FD8C97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28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 Photo Oran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-2809" b="36431"/>
          <a:stretch/>
        </p:blipFill>
        <p:spPr>
          <a:xfrm flipH="1">
            <a:off x="0" y="1254617"/>
            <a:ext cx="12192000" cy="56111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4324800"/>
            <a:ext cx="10972800" cy="677333"/>
          </a:xfrm>
        </p:spPr>
        <p:txBody>
          <a:bodyPr/>
          <a:lstStyle>
            <a:lvl1pPr>
              <a:defRPr>
                <a:solidFill>
                  <a:srgbClr val="73C6E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4967109"/>
            <a:ext cx="10116800" cy="16092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buClr>
                <a:srgbClr val="73C6EC"/>
              </a:buClr>
              <a:defRPr sz="2000"/>
            </a:lvl2pPr>
            <a:lvl3pPr>
              <a:buClr>
                <a:srgbClr val="73C6EC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rgbClr val="73C6EC"/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rgbClr val="73C6EC"/>
              </a:buClr>
              <a:defRPr sz="2000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55C-2BF8-4678-8FE6-F3A41A1325F3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0A37-4F1A-49F1-AF56-00FD8C97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55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ussen Slide Orange">
    <p:bg>
      <p:bgPr>
        <a:solidFill>
          <a:srgbClr val="F5A1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140800"/>
            <a:ext cx="10972800" cy="2577600"/>
          </a:xfrm>
        </p:spPr>
        <p:txBody>
          <a:bodyPr anchor="ctr" anchorCtr="0">
            <a:normAutofit/>
          </a:bodyPr>
          <a:lstStyle>
            <a:lvl1pPr algn="ctr">
              <a:defRPr sz="6400" b="0" cap="none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55C-2BF8-4678-8FE6-F3A41A1325F3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0A37-4F1A-49F1-AF56-00FD8C97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1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3" t="33777" r="63670"/>
          <a:stretch/>
        </p:blipFill>
        <p:spPr>
          <a:xfrm flipH="1">
            <a:off x="-1" y="-1"/>
            <a:ext cx="12192001" cy="528320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55C-2BF8-4678-8FE6-F3A41A1325F3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0A37-4F1A-49F1-AF56-00FD8C97F7F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4646400"/>
            <a:ext cx="10363200" cy="796800"/>
          </a:xfrm>
        </p:spPr>
        <p:txBody>
          <a:bodyPr>
            <a:normAutofit/>
          </a:bodyPr>
          <a:lstStyle>
            <a:lvl1pPr>
              <a:defRPr sz="4800">
                <a:solidFill>
                  <a:srgbClr val="73C6E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5459158"/>
            <a:ext cx="10363200" cy="827111"/>
          </a:xfrm>
        </p:spPr>
        <p:txBody>
          <a:bodyPr>
            <a:normAutofit/>
          </a:bodyPr>
          <a:lstStyle>
            <a:lvl1pPr marL="0" indent="0" algn="l">
              <a:buNone/>
              <a:defRPr sz="4800">
                <a:solidFill>
                  <a:srgbClr val="66666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503" y="6216650"/>
            <a:ext cx="1079547" cy="38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44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ussen Slide Green">
    <p:bg>
      <p:bgPr>
        <a:solidFill>
          <a:srgbClr val="A5C9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140800"/>
            <a:ext cx="10972800" cy="2577600"/>
          </a:xfrm>
        </p:spPr>
        <p:txBody>
          <a:bodyPr anchor="ctr" anchorCtr="0">
            <a:normAutofit/>
          </a:bodyPr>
          <a:lstStyle>
            <a:lvl1pPr algn="ctr">
              <a:defRPr sz="6400" b="0" cap="none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55C-2BF8-4678-8FE6-F3A41A1325F3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0A37-4F1A-49F1-AF56-00FD8C97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4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ussen Slide Blue">
    <p:bg>
      <p:bgPr>
        <a:solidFill>
          <a:srgbClr val="73C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140800"/>
            <a:ext cx="10972800" cy="2577600"/>
          </a:xfrm>
        </p:spPr>
        <p:txBody>
          <a:bodyPr anchor="ctr" anchorCtr="0">
            <a:normAutofit/>
          </a:bodyPr>
          <a:lstStyle>
            <a:lvl1pPr algn="ctr">
              <a:defRPr sz="6400" b="0" cap="none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55C-2BF8-4678-8FE6-F3A41A1325F3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0A37-4F1A-49F1-AF56-00FD8C97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28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379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Orange">
    <p:bg>
      <p:bgPr>
        <a:solidFill>
          <a:srgbClr val="F5A1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86" t="-20623" r="4199" b="50000"/>
          <a:stretch/>
        </p:blipFill>
        <p:spPr>
          <a:xfrm>
            <a:off x="-22579" y="4673601"/>
            <a:ext cx="12214579" cy="218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582000"/>
            <a:ext cx="10972800" cy="2577600"/>
          </a:xfrm>
        </p:spPr>
        <p:txBody>
          <a:bodyPr anchor="ctr" anchorCtr="0">
            <a:normAutofit/>
          </a:bodyPr>
          <a:lstStyle>
            <a:lvl1pPr algn="ctr">
              <a:defRPr sz="6400" b="0" cap="none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pic>
        <p:nvPicPr>
          <p:cNvPr id="7" name="Picture 6" descr="funda logo_ORANJE-RGB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163" y="5956995"/>
            <a:ext cx="1079547" cy="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40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d Slide Blue">
    <p:bg>
      <p:bgPr>
        <a:solidFill>
          <a:srgbClr val="73C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582000"/>
            <a:ext cx="10972800" cy="2577600"/>
          </a:xfrm>
        </p:spPr>
        <p:txBody>
          <a:bodyPr anchor="ctr" anchorCtr="0">
            <a:normAutofit/>
          </a:bodyPr>
          <a:lstStyle>
            <a:lvl1pPr algn="ctr">
              <a:defRPr sz="6400" b="0" cap="none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086" t="-20623" r="4199" b="50000"/>
          <a:stretch/>
        </p:blipFill>
        <p:spPr>
          <a:xfrm>
            <a:off x="-22579" y="4673601"/>
            <a:ext cx="12214579" cy="218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163" y="5956995"/>
            <a:ext cx="1079547" cy="38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65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Green">
    <p:bg>
      <p:bgPr>
        <a:solidFill>
          <a:srgbClr val="A5C9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582000"/>
            <a:ext cx="10972800" cy="2577600"/>
          </a:xfrm>
        </p:spPr>
        <p:txBody>
          <a:bodyPr anchor="ctr" anchorCtr="0">
            <a:normAutofit/>
          </a:bodyPr>
          <a:lstStyle>
            <a:lvl1pPr algn="ctr">
              <a:defRPr sz="6400" b="0" cap="none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086" t="-20623" r="4199" b="50000"/>
          <a:stretch/>
        </p:blipFill>
        <p:spPr>
          <a:xfrm>
            <a:off x="-22579" y="4673601"/>
            <a:ext cx="12214579" cy="218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163" y="5956995"/>
            <a:ext cx="1079547" cy="38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43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slide blue">
    <p:bg>
      <p:bgPr>
        <a:solidFill>
          <a:srgbClr val="6ED2F6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141268"/>
            <a:ext cx="10972800" cy="2575467"/>
          </a:xfrm>
        </p:spPr>
        <p:txBody>
          <a:bodyPr anchor="ctr" anchorCtr="0">
            <a:noAutofit/>
          </a:bodyPr>
          <a:lstStyle>
            <a:lvl1pPr algn="ctr">
              <a:defRPr sz="6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7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3" t="33777" r="63670"/>
          <a:stretch/>
        </p:blipFill>
        <p:spPr>
          <a:xfrm flipH="1">
            <a:off x="-1" y="0"/>
            <a:ext cx="12192001" cy="52832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55C-2BF8-4678-8FE6-F3A41A1325F3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0A37-4F1A-49F1-AF56-00FD8C97F7F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4646400"/>
            <a:ext cx="10363200" cy="796800"/>
          </a:xfrm>
        </p:spPr>
        <p:txBody>
          <a:bodyPr>
            <a:normAutofit/>
          </a:bodyPr>
          <a:lstStyle>
            <a:lvl1pPr>
              <a:defRPr sz="4800">
                <a:solidFill>
                  <a:srgbClr val="A5C90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5459158"/>
            <a:ext cx="10363200" cy="827111"/>
          </a:xfrm>
        </p:spPr>
        <p:txBody>
          <a:bodyPr>
            <a:normAutofit/>
          </a:bodyPr>
          <a:lstStyle>
            <a:lvl1pPr marL="0" indent="0" algn="l">
              <a:buNone/>
              <a:defRPr sz="4800">
                <a:solidFill>
                  <a:srgbClr val="66666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503" y="6216650"/>
            <a:ext cx="1079547" cy="38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7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pter Slide Oran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3" t="33777" r="39084"/>
          <a:stretch/>
        </p:blipFill>
        <p:spPr>
          <a:xfrm>
            <a:off x="0" y="1"/>
            <a:ext cx="12192000" cy="298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3153600"/>
            <a:ext cx="10972800" cy="2577600"/>
          </a:xfrm>
        </p:spPr>
        <p:txBody>
          <a:bodyPr anchor="t" anchorCtr="0">
            <a:normAutofit/>
          </a:bodyPr>
          <a:lstStyle>
            <a:lvl1pPr algn="l">
              <a:defRPr sz="6400" b="0" cap="none">
                <a:solidFill>
                  <a:srgbClr val="F5A112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55C-2BF8-4678-8FE6-F3A41A1325F3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0A37-4F1A-49F1-AF56-00FD8C97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3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55C-2BF8-4678-8FE6-F3A41A1325F3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0A37-4F1A-49F1-AF56-00FD8C97F7F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3153600"/>
            <a:ext cx="10363200" cy="796800"/>
          </a:xfrm>
        </p:spPr>
        <p:txBody>
          <a:bodyPr>
            <a:normAutofit/>
          </a:bodyPr>
          <a:lstStyle>
            <a:lvl1pPr>
              <a:defRPr sz="4800">
                <a:solidFill>
                  <a:srgbClr val="F5A11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3950401"/>
            <a:ext cx="10363200" cy="827111"/>
          </a:xfrm>
        </p:spPr>
        <p:txBody>
          <a:bodyPr>
            <a:normAutofit/>
          </a:bodyPr>
          <a:lstStyle>
            <a:lvl1pPr marL="0" indent="0" algn="l">
              <a:buNone/>
              <a:defRPr sz="4800">
                <a:solidFill>
                  <a:srgbClr val="66666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3" t="33777" r="39084"/>
          <a:stretch/>
        </p:blipFill>
        <p:spPr>
          <a:xfrm>
            <a:off x="0" y="1"/>
            <a:ext cx="12192000" cy="29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3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hapter Slide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3" t="33777" r="39084"/>
          <a:stretch/>
        </p:blipFill>
        <p:spPr>
          <a:xfrm>
            <a:off x="1" y="1"/>
            <a:ext cx="12192000" cy="298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3153600"/>
            <a:ext cx="10972800" cy="2577600"/>
          </a:xfrm>
        </p:spPr>
        <p:txBody>
          <a:bodyPr anchor="t" anchorCtr="0">
            <a:normAutofit/>
          </a:bodyPr>
          <a:lstStyle>
            <a:lvl1pPr algn="l">
              <a:defRPr sz="6400" b="0" cap="none">
                <a:solidFill>
                  <a:srgbClr val="A5C908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55C-2BF8-4678-8FE6-F3A41A1325F3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0A37-4F1A-49F1-AF56-00FD8C97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8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55C-2BF8-4678-8FE6-F3A41A1325F3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0A37-4F1A-49F1-AF56-00FD8C97F7F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3153600"/>
            <a:ext cx="10363200" cy="796800"/>
          </a:xfrm>
        </p:spPr>
        <p:txBody>
          <a:bodyPr>
            <a:normAutofit/>
          </a:bodyPr>
          <a:lstStyle>
            <a:lvl1pPr>
              <a:defRPr sz="4800">
                <a:solidFill>
                  <a:srgbClr val="A5C90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3950401"/>
            <a:ext cx="10363200" cy="827111"/>
          </a:xfrm>
        </p:spPr>
        <p:txBody>
          <a:bodyPr>
            <a:normAutofit/>
          </a:bodyPr>
          <a:lstStyle>
            <a:lvl1pPr marL="0" indent="0" algn="l">
              <a:buNone/>
              <a:defRPr sz="4800">
                <a:solidFill>
                  <a:srgbClr val="66666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3" t="33777" r="39084"/>
          <a:stretch/>
        </p:blipFill>
        <p:spPr>
          <a:xfrm>
            <a:off x="1" y="1"/>
            <a:ext cx="12192000" cy="29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hapter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3" t="33777" r="39084"/>
          <a:stretch/>
        </p:blipFill>
        <p:spPr>
          <a:xfrm>
            <a:off x="1" y="-1"/>
            <a:ext cx="12192000" cy="298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3153600"/>
            <a:ext cx="10972800" cy="2577600"/>
          </a:xfrm>
        </p:spPr>
        <p:txBody>
          <a:bodyPr anchor="t" anchorCtr="0">
            <a:normAutofit/>
          </a:bodyPr>
          <a:lstStyle>
            <a:lvl1pPr algn="l">
              <a:defRPr sz="6400" b="0" cap="none">
                <a:solidFill>
                  <a:srgbClr val="73C6EC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55C-2BF8-4678-8FE6-F3A41A1325F3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0A37-4F1A-49F1-AF56-00FD8C97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5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55C-2BF8-4678-8FE6-F3A41A1325F3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0A37-4F1A-49F1-AF56-00FD8C97F7F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3153600"/>
            <a:ext cx="10363200" cy="796800"/>
          </a:xfrm>
        </p:spPr>
        <p:txBody>
          <a:bodyPr>
            <a:normAutofit/>
          </a:bodyPr>
          <a:lstStyle>
            <a:lvl1pPr>
              <a:defRPr sz="4800">
                <a:solidFill>
                  <a:srgbClr val="73C6E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3950401"/>
            <a:ext cx="10363200" cy="827111"/>
          </a:xfrm>
        </p:spPr>
        <p:txBody>
          <a:bodyPr>
            <a:normAutofit/>
          </a:bodyPr>
          <a:lstStyle>
            <a:lvl1pPr marL="0" indent="0" algn="l">
              <a:buNone/>
              <a:defRPr sz="4800">
                <a:solidFill>
                  <a:srgbClr val="66666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3" t="33777" r="39084"/>
          <a:stretch/>
        </p:blipFill>
        <p:spPr>
          <a:xfrm>
            <a:off x="1" y="-1"/>
            <a:ext cx="12192000" cy="29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6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09600"/>
            <a:ext cx="10972800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944001"/>
            <a:ext cx="10972800" cy="42726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211200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333" b="0" i="0">
                <a:solidFill>
                  <a:srgbClr val="666666"/>
                </a:solidFill>
                <a:latin typeface="Proxima Nova"/>
                <a:cs typeface="Proxima Nova"/>
              </a:defRPr>
            </a:lvl1pPr>
          </a:lstStyle>
          <a:p>
            <a:fld id="{2349B55C-2BF8-4678-8FE6-F3A41A1325F3}" type="datetimeFigureOut">
              <a:rPr lang="en-US" smtClean="0"/>
              <a:t>2020-07-13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211200"/>
            <a:ext cx="3860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333" b="0" i="0">
                <a:solidFill>
                  <a:srgbClr val="666666"/>
                </a:solidFill>
                <a:latin typeface="Proxima Nova"/>
                <a:cs typeface="Proxima Nov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2000" y="6211200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333" b="0" i="0">
                <a:solidFill>
                  <a:srgbClr val="666666"/>
                </a:solidFill>
                <a:latin typeface="Proxima Nova"/>
                <a:cs typeface="Proxima Nova"/>
              </a:defRPr>
            </a:lvl1pPr>
          </a:lstStyle>
          <a:p>
            <a:fld id="{CD420A37-4F1A-49F1-AF56-00FD8C97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2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xStyles>
    <p:titleStyle>
      <a:lvl1pPr algn="l" defTabSz="609585" rtl="0" eaLnBrk="1" latinLnBrk="0" hangingPunct="1">
        <a:spcBef>
          <a:spcPct val="0"/>
        </a:spcBef>
        <a:buNone/>
        <a:defRPr sz="3467" kern="1200">
          <a:solidFill>
            <a:srgbClr val="F5A112"/>
          </a:solidFill>
          <a:latin typeface="Proxima Nova Medium"/>
          <a:ea typeface="+mj-ea"/>
          <a:cs typeface="Proxima Nova Medium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Proxima Nova"/>
          <a:ea typeface="+mn-ea"/>
          <a:cs typeface="Proxima Nova"/>
        </a:defRPr>
      </a:lvl1pPr>
      <a:lvl2pPr marL="0" indent="-380990" algn="l" defTabSz="609585" rtl="0" eaLnBrk="1" latinLnBrk="0" hangingPunct="1">
        <a:spcBef>
          <a:spcPct val="20000"/>
        </a:spcBef>
        <a:buClr>
          <a:srgbClr val="F5A112"/>
        </a:buClr>
        <a:buFont typeface="Wingdings" charset="2"/>
        <a:buChar char="§"/>
        <a:defRPr sz="2000" kern="1200">
          <a:solidFill>
            <a:schemeClr val="tx1"/>
          </a:solidFill>
          <a:latin typeface="Proxima Nova"/>
          <a:ea typeface="+mn-ea"/>
          <a:cs typeface="Proxima Nova"/>
        </a:defRPr>
      </a:lvl2pPr>
      <a:lvl3pPr marL="719982" indent="-304792" algn="l" defTabSz="609585" rtl="0" eaLnBrk="1" latinLnBrk="0" hangingPunct="1">
        <a:spcBef>
          <a:spcPct val="20000"/>
        </a:spcBef>
        <a:buFont typeface="Lucida Grande"/>
        <a:buChar char="-"/>
        <a:defRPr sz="2000" kern="1200">
          <a:solidFill>
            <a:schemeClr val="tx1"/>
          </a:solidFill>
          <a:latin typeface="Proxima Nova"/>
          <a:ea typeface="+mn-ea"/>
          <a:cs typeface="Proxima Nova"/>
        </a:defRPr>
      </a:lvl3pPr>
      <a:lvl4pPr marL="1055974" indent="-304792" algn="l" defTabSz="609585" rtl="0" eaLnBrk="1" latinLnBrk="0" hangingPunct="1">
        <a:spcBef>
          <a:spcPct val="20000"/>
        </a:spcBef>
        <a:buFont typeface="Lucida Grande"/>
        <a:buChar char="-"/>
        <a:defRPr sz="2000" kern="1200">
          <a:solidFill>
            <a:schemeClr val="tx1"/>
          </a:solidFill>
          <a:latin typeface="Proxima Nova"/>
          <a:ea typeface="+mn-ea"/>
          <a:cs typeface="Proxima Nova"/>
        </a:defRPr>
      </a:lvl4pPr>
      <a:lvl5pPr marL="1391965" indent="-304792" algn="l" defTabSz="609585" rtl="0" eaLnBrk="1" latinLnBrk="0" hangingPunct="1">
        <a:spcBef>
          <a:spcPct val="20000"/>
        </a:spcBef>
        <a:buFont typeface="Lucida Grande"/>
        <a:buChar char="-"/>
        <a:defRPr sz="2000" kern="1200">
          <a:solidFill>
            <a:schemeClr val="tx1"/>
          </a:solidFill>
          <a:latin typeface="Proxima Nova"/>
          <a:ea typeface="+mn-ea"/>
          <a:cs typeface="Proxima Nova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B099-E70D-4483-A7C2-D8E752CED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EFF57-27E9-463F-903D-9ED774C28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49783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1737-4FEF-400A-B7B1-900A3F70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50" dirty="0"/>
              <a:t>Workshop – Terraform Basics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619A9-D91F-4CB9-8833-235F5CDA8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16443-0A6D-4687-A77B-F65DEED101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Intro &amp; Format</a:t>
            </a:r>
          </a:p>
          <a:p>
            <a:pPr marL="342900" indent="-342900">
              <a:buChar char="•"/>
            </a:pPr>
            <a:r>
              <a:rPr lang="en-US" dirty="0"/>
              <a:t>Scenario</a:t>
            </a:r>
          </a:p>
          <a:p>
            <a:pPr marL="342900" indent="-342900">
              <a:buChar char="•"/>
            </a:pPr>
            <a:r>
              <a:rPr lang="en-US" dirty="0"/>
              <a:t>Code!</a:t>
            </a:r>
          </a:p>
          <a:p>
            <a:pPr marL="342900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0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1737-4FEF-400A-B7B1-900A3F70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50" dirty="0"/>
              <a:t>Workshop – Terraform Basics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619A9-D91F-4CB9-8833-235F5CDA8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&amp; 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16443-0A6D-4687-A77B-F65DEED101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342900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495DB22-695C-4B6C-8C15-5E029C96AF94}"/>
              </a:ext>
            </a:extLst>
          </p:cNvPr>
          <p:cNvSpPr txBox="1">
            <a:spLocks/>
          </p:cNvSpPr>
          <p:nvPr/>
        </p:nvSpPr>
        <p:spPr>
          <a:xfrm>
            <a:off x="720000" y="2174875"/>
            <a:ext cx="10972800" cy="3951288"/>
          </a:xfrm>
          <a:prstGeom prst="rect">
            <a:avLst/>
          </a:prstGeom>
        </p:spPr>
        <p:txBody>
          <a:bodyPr vert="horz" lIns="0" tIns="0" rIns="0" bIns="0" rtlCol="0" anchor="t">
            <a:normAutofit fontScale="92500" lnSpcReduction="20000"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Proxima Nova"/>
                <a:ea typeface="+mn-ea"/>
                <a:cs typeface="Proxima Nova"/>
              </a:defRPr>
            </a:lvl1pPr>
            <a:lvl2pPr marL="0" indent="-380990" algn="l" defTabSz="609585" rtl="0" eaLnBrk="1" latinLnBrk="0" hangingPunct="1">
              <a:spcBef>
                <a:spcPct val="20000"/>
              </a:spcBef>
              <a:buClr>
                <a:srgbClr val="F5A11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Proxima Nova"/>
                <a:ea typeface="+mn-ea"/>
                <a:cs typeface="Proxima Nova"/>
              </a:defRPr>
            </a:lvl2pPr>
            <a:lvl3pPr marL="719982" indent="-304792" algn="l" defTabSz="609585" rtl="0" eaLnBrk="1" latinLnBrk="0" hangingPunct="1">
              <a:spcBef>
                <a:spcPct val="20000"/>
              </a:spcBef>
              <a:buClr>
                <a:srgbClr val="F5A112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Proxima Nova"/>
                <a:ea typeface="+mn-ea"/>
                <a:cs typeface="Proxima Nova"/>
              </a:defRPr>
            </a:lvl3pPr>
            <a:lvl4pPr marL="1055974" indent="-304792" algn="l" defTabSz="609585" rtl="0" eaLnBrk="1" latinLnBrk="0" hangingPunct="1">
              <a:spcBef>
                <a:spcPct val="20000"/>
              </a:spcBef>
              <a:buClr>
                <a:srgbClr val="F5A112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Proxima Nova"/>
                <a:ea typeface="+mn-ea"/>
                <a:cs typeface="Proxima Nova"/>
              </a:defRPr>
            </a:lvl4pPr>
            <a:lvl5pPr marL="1391965" indent="-304792" algn="l" defTabSz="609585" rtl="0" eaLnBrk="1" latinLnBrk="0" hangingPunct="1">
              <a:spcBef>
                <a:spcPct val="20000"/>
              </a:spcBef>
              <a:buClr>
                <a:srgbClr val="F5A112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Proxima Nova"/>
                <a:ea typeface="+mn-ea"/>
                <a:cs typeface="Proxima Nova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dirty="0"/>
              <a:t>What is Terraform?</a:t>
            </a:r>
          </a:p>
          <a:p>
            <a:pPr marL="1062882" lvl="2" indent="-342900">
              <a:buFont typeface="Arial"/>
              <a:buChar char="•"/>
            </a:pPr>
            <a:r>
              <a:rPr lang="en-US" dirty="0"/>
              <a:t>Tool for building, changing, and versioning infrastructure safely and efficiently</a:t>
            </a:r>
          </a:p>
          <a:p>
            <a:pPr marL="1062882" lvl="2" indent="-342900">
              <a:buFont typeface="Arial"/>
              <a:buChar char="•"/>
            </a:pPr>
            <a:r>
              <a:rPr lang="en-US" dirty="0"/>
              <a:t>Provisioning vs configuration management</a:t>
            </a:r>
          </a:p>
          <a:p>
            <a:pPr marL="1062882" lvl="2" indent="-342900">
              <a:buFont typeface="Arial"/>
              <a:buChar char="•"/>
            </a:pPr>
            <a:r>
              <a:rPr lang="en-US" dirty="0"/>
              <a:t>Procedural vs Declarative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Why?</a:t>
            </a:r>
          </a:p>
          <a:p>
            <a:pPr marL="1062882" lvl="2" indent="-342900">
              <a:buFont typeface="Arial"/>
              <a:buChar char="•"/>
            </a:pPr>
            <a:r>
              <a:rPr lang="en-US" dirty="0"/>
              <a:t>Immutable Infrastructure</a:t>
            </a:r>
          </a:p>
          <a:p>
            <a:pPr marL="1062882" lvl="2" indent="-342900">
              <a:buFont typeface="Arial"/>
              <a:buChar char="•"/>
            </a:pPr>
            <a:r>
              <a:rPr lang="en-US" dirty="0"/>
              <a:t>Automation</a:t>
            </a:r>
          </a:p>
          <a:p>
            <a:pPr marL="1062882" lvl="2" indent="-342900">
              <a:buFont typeface="Arial"/>
              <a:buChar char="•"/>
            </a:pPr>
            <a:r>
              <a:rPr lang="en-US" dirty="0"/>
              <a:t>Independence</a:t>
            </a:r>
          </a:p>
          <a:p>
            <a:pPr marL="1062882" lvl="2" indent="-342900">
              <a:buFont typeface="Arial"/>
              <a:buChar char="•"/>
            </a:pPr>
            <a:r>
              <a:rPr lang="en-US" dirty="0"/>
              <a:t>Speed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How does it do that?</a:t>
            </a:r>
          </a:p>
          <a:p>
            <a:pPr marL="1062882" lvl="2" indent="-342900">
              <a:buFont typeface="Arial"/>
              <a:buChar char="•"/>
            </a:pPr>
            <a:r>
              <a:rPr lang="en-US" dirty="0"/>
              <a:t>Configuration files describe the components needed (desired state)</a:t>
            </a:r>
          </a:p>
          <a:p>
            <a:pPr marL="1062882" lvl="2" indent="-342900">
              <a:buFont typeface="Arial"/>
              <a:buChar char="•"/>
            </a:pPr>
            <a:r>
              <a:rPr lang="en-US" dirty="0"/>
              <a:t>Generates execution plan to reach the desired state</a:t>
            </a:r>
          </a:p>
          <a:p>
            <a:pPr marL="1062882" lvl="2" indent="-342900">
              <a:buFont typeface="Arial"/>
              <a:buChar char="•"/>
            </a:pPr>
            <a:r>
              <a:rPr lang="en-US" dirty="0"/>
              <a:t>Executes execution plan to build the described infrastructure</a:t>
            </a:r>
          </a:p>
          <a:p>
            <a:pPr marL="1062882" lvl="2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1737-4FEF-400A-B7B1-900A3F70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50" dirty="0"/>
              <a:t>Workshop – Terraform Basics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619A9-D91F-4CB9-8833-235F5CDA8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16443-0A6D-4687-A77B-F65DEED101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342900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C4B347-B249-40AB-803C-71E398FD6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3830638"/>
            <a:ext cx="4200525" cy="2295525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6AB7648-312D-4D38-A521-D7F6BCEE1777}"/>
              </a:ext>
            </a:extLst>
          </p:cNvPr>
          <p:cNvSpPr txBox="1">
            <a:spLocks/>
          </p:cNvSpPr>
          <p:nvPr/>
        </p:nvSpPr>
        <p:spPr>
          <a:xfrm>
            <a:off x="720000" y="2174875"/>
            <a:ext cx="10972800" cy="395128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Proxima Nova"/>
                <a:ea typeface="+mn-ea"/>
                <a:cs typeface="Proxima Nova"/>
              </a:defRPr>
            </a:lvl1pPr>
            <a:lvl2pPr marL="0" indent="-380990" algn="l" defTabSz="609585" rtl="0" eaLnBrk="1" latinLnBrk="0" hangingPunct="1">
              <a:spcBef>
                <a:spcPct val="20000"/>
              </a:spcBef>
              <a:buClr>
                <a:srgbClr val="F5A11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Proxima Nova"/>
                <a:ea typeface="+mn-ea"/>
                <a:cs typeface="Proxima Nova"/>
              </a:defRPr>
            </a:lvl2pPr>
            <a:lvl3pPr marL="719982" indent="-304792" algn="l" defTabSz="609585" rtl="0" eaLnBrk="1" latinLnBrk="0" hangingPunct="1">
              <a:spcBef>
                <a:spcPct val="20000"/>
              </a:spcBef>
              <a:buClr>
                <a:srgbClr val="F5A112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Proxima Nova"/>
                <a:ea typeface="+mn-ea"/>
                <a:cs typeface="Proxima Nova"/>
              </a:defRPr>
            </a:lvl3pPr>
            <a:lvl4pPr marL="1055974" indent="-304792" algn="l" defTabSz="609585" rtl="0" eaLnBrk="1" latinLnBrk="0" hangingPunct="1">
              <a:spcBef>
                <a:spcPct val="20000"/>
              </a:spcBef>
              <a:buClr>
                <a:srgbClr val="F5A112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Proxima Nova"/>
                <a:ea typeface="+mn-ea"/>
                <a:cs typeface="Proxima Nova"/>
              </a:defRPr>
            </a:lvl4pPr>
            <a:lvl5pPr marL="1391965" indent="-304792" algn="l" defTabSz="609585" rtl="0" eaLnBrk="1" latinLnBrk="0" hangingPunct="1">
              <a:spcBef>
                <a:spcPct val="20000"/>
              </a:spcBef>
              <a:buClr>
                <a:srgbClr val="F5A112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Proxima Nova"/>
                <a:ea typeface="+mn-ea"/>
                <a:cs typeface="Proxima Nova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dirty="0"/>
              <a:t>Basic echo application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Deploy </a:t>
            </a:r>
            <a:r>
              <a:rPr lang="en-US" dirty="0" err="1"/>
              <a:t>EchoApi</a:t>
            </a:r>
            <a:r>
              <a:rPr lang="en-US" dirty="0"/>
              <a:t> image to Azure App Service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Monitor application with App Insights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7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2753-7298-426D-9F18-E7D29253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50" dirty="0"/>
              <a:t>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3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8250-17C7-41A2-8153-FDEDCD16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67876574"/>
      </p:ext>
    </p:extLst>
  </p:cSld>
  <p:clrMapOvr>
    <a:masterClrMapping/>
  </p:clrMapOvr>
</p:sld>
</file>

<file path=ppt/theme/theme1.xml><?xml version="1.0" encoding="utf-8"?>
<a:theme xmlns:a="http://schemas.openxmlformats.org/drawingml/2006/main" name="Funda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undaTheme" id="{6701CF6D-EE7B-4EB4-AE27-44CB790C3780}" vid="{482599BA-7BE5-4030-B583-799AD00BF7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FundaTheme</Template>
  <TotalTime>4465</TotalTime>
  <Words>108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Lucida Grande</vt:lpstr>
      <vt:lpstr>Proxima Nova</vt:lpstr>
      <vt:lpstr>Proxima Nova Medium</vt:lpstr>
      <vt:lpstr>Wingdings</vt:lpstr>
      <vt:lpstr>FundaTheme</vt:lpstr>
      <vt:lpstr>Workshop</vt:lpstr>
      <vt:lpstr>Workshop – Terraform Basics</vt:lpstr>
      <vt:lpstr>Workshop – Terraform Basics</vt:lpstr>
      <vt:lpstr>Workshop – Terraform Basics</vt:lpstr>
      <vt:lpstr>Code!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Andries Coetzee</dc:creator>
  <cp:lastModifiedBy>Andries Coetzee</cp:lastModifiedBy>
  <cp:revision>508</cp:revision>
  <dcterms:created xsi:type="dcterms:W3CDTF">2020-06-10T12:10:29Z</dcterms:created>
  <dcterms:modified xsi:type="dcterms:W3CDTF">2020-07-13T10:58:02Z</dcterms:modified>
</cp:coreProperties>
</file>