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0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C66E-6022-41FD-AC9F-85F12CCF35E0}" type="datetimeFigureOut">
              <a:rPr lang="en-US" smtClean="0"/>
              <a:pPr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9ECF-924D-4F5C-84BC-42C30E6C6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5240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057400" y="518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Fork and follow instructions to fork copy to your own account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609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fork of upstream)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81400"/>
            <a:ext cx="3914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81400"/>
            <a:ext cx="3209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6934200" y="3505200"/>
            <a:ext cx="1219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419600" y="4191000"/>
            <a:ext cx="2667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48006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local machine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381000"/>
            <a:ext cx="593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from fork)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24400" y="40386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3528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181600" y="35052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00600" y="3124200"/>
            <a:ext cx="38862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Click on website clone URL to put address in paste buffer</a:t>
            </a:r>
          </a:p>
          <a:p>
            <a:r>
              <a:rPr lang="en-US" sz="1100" dirty="0" smtClean="0"/>
              <a:t>Open a </a:t>
            </a:r>
            <a:r>
              <a:rPr lang="en-US" sz="1100" dirty="0" err="1" smtClean="0"/>
              <a:t>gitBash</a:t>
            </a:r>
            <a:r>
              <a:rPr lang="en-US" sz="1100" dirty="0" smtClean="0"/>
              <a:t> window on </a:t>
            </a:r>
            <a:r>
              <a:rPr lang="en-US" sz="1100" dirty="0" err="1" smtClean="0"/>
              <a:t>pythonanywhere</a:t>
            </a:r>
            <a:r>
              <a:rPr lang="en-US" sz="1100" dirty="0" smtClean="0"/>
              <a:t> system</a:t>
            </a:r>
          </a:p>
          <a:p>
            <a:r>
              <a:rPr lang="en-US" sz="1100" dirty="0" smtClean="0"/>
              <a:t>Navigate to desired location of clone repository</a:t>
            </a:r>
          </a:p>
          <a:p>
            <a:r>
              <a:rPr lang="en-US" sz="1100" dirty="0" smtClean="0"/>
              <a:t>Enter:</a:t>
            </a:r>
          </a:p>
          <a:p>
            <a:r>
              <a:rPr lang="en-US" sz="1100" dirty="0" smtClean="0"/>
              <a:t>&gt;&gt; </a:t>
            </a:r>
            <a:r>
              <a:rPr lang="en-US" sz="1100" dirty="0" err="1" smtClean="0"/>
              <a:t>git</a:t>
            </a:r>
            <a:r>
              <a:rPr lang="en-US" sz="1100" dirty="0" smtClean="0"/>
              <a:t> clone  https://github.com/tycobass/IntroPython2015.git</a:t>
            </a:r>
          </a:p>
          <a:p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30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from fork on </a:t>
            </a:r>
          </a:p>
          <a:p>
            <a:r>
              <a:rPr lang="en-US" sz="2400" dirty="0" err="1" smtClean="0"/>
              <a:t>pythonanywhere</a:t>
            </a:r>
            <a:r>
              <a:rPr lang="en-US" sz="2400" dirty="0" smtClean="0"/>
              <a:t> system)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19600"/>
            <a:ext cx="2857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4800600"/>
            <a:ext cx="17621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4953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638800" y="40386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5486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"tycobass@gmail.com" 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"Eric Vegors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764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630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Configuration Buildup (create clone from fork on </a:t>
            </a:r>
          </a:p>
          <a:p>
            <a:r>
              <a:rPr lang="en-US" sz="2400" dirty="0" err="1" smtClean="0"/>
              <a:t>pythonanywhere</a:t>
            </a:r>
            <a:r>
              <a:rPr lang="en-US" sz="2400" dirty="0" smtClean="0"/>
              <a:t> system – follow on setup)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52800" y="2895600"/>
            <a:ext cx="518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Identify clone user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--global </a:t>
            </a:r>
            <a:r>
              <a:rPr lang="en-US" sz="1400" dirty="0" err="1" smtClean="0"/>
              <a:t>user.email</a:t>
            </a:r>
            <a:r>
              <a:rPr lang="en-US" sz="1400" dirty="0" smtClean="0"/>
              <a:t> "tycobass@gmail.com" 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--global user.name "Eric Vegors</a:t>
            </a:r>
          </a:p>
          <a:p>
            <a:r>
              <a:rPr lang="en-US" sz="1400" dirty="0" smtClean="0"/>
              <a:t>Add upstream remote</a:t>
            </a:r>
          </a:p>
          <a:p>
            <a:r>
              <a:rPr lang="en-US" sz="1400" dirty="0" smtClean="0"/>
              <a:t>&gt;&gt; </a:t>
            </a:r>
            <a:r>
              <a:rPr lang="en-US" sz="1400" dirty="0" err="1" smtClean="0"/>
              <a:t>git</a:t>
            </a:r>
            <a:r>
              <a:rPr lang="en-US" sz="1400" dirty="0" smtClean="0"/>
              <a:t> remote add upstream https://github.com/UWPCE-PythonCert/IntroPython2015.git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5400" y="83403"/>
            <a:ext cx="692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Final Configuration (Upstream, origin, and two clones)</a:t>
            </a:r>
          </a:p>
        </p:txBody>
      </p:sp>
      <p:cxnSp>
        <p:nvCxnSpPr>
          <p:cNvPr id="12" name="Straight Arrow Connector 11"/>
          <p:cNvCxnSpPr>
            <a:stCxn id="5" idx="1"/>
            <a:endCxn id="4" idx="3"/>
          </p:cNvCxnSpPr>
          <p:nvPr/>
        </p:nvCxnSpPr>
        <p:spPr>
          <a:xfrm flipH="1"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19200" y="2438400"/>
            <a:ext cx="60495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>
            <a:off x="3572099" y="2363689"/>
            <a:ext cx="771301" cy="3795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766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Clone2 with changes from Upstream</a:t>
            </a:r>
          </a:p>
        </p:txBody>
      </p:sp>
      <p:cxnSp>
        <p:nvCxnSpPr>
          <p:cNvPr id="12" name="Straight Arrow Connector 11"/>
          <p:cNvCxnSpPr>
            <a:stCxn id="5" idx="1"/>
            <a:endCxn id="17" idx="0"/>
          </p:cNvCxnSpPr>
          <p:nvPr/>
        </p:nvCxnSpPr>
        <p:spPr>
          <a:xfrm flipH="1">
            <a:off x="4560215" y="1638300"/>
            <a:ext cx="392785" cy="1104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114800" y="4572000"/>
            <a:ext cx="3802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 Clone2 with upstream updates</a:t>
            </a:r>
          </a:p>
          <a:p>
            <a:r>
              <a:rPr lang="en-US" dirty="0" smtClean="0"/>
              <a:t>&gt;&gt;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upstream master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2766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2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Origin with changes from Clone2</a:t>
            </a:r>
          </a:p>
        </p:txBody>
      </p:sp>
      <p:cxnSp>
        <p:nvCxnSpPr>
          <p:cNvPr id="12" name="Straight Arrow Connector 11"/>
          <p:cNvCxnSpPr>
            <a:stCxn id="17" idx="0"/>
            <a:endCxn id="4" idx="3"/>
          </p:cNvCxnSpPr>
          <p:nvPr/>
        </p:nvCxnSpPr>
        <p:spPr>
          <a:xfrm flipH="1" flipV="1">
            <a:off x="3486682" y="1638300"/>
            <a:ext cx="1073533" cy="1104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276600" y="4572000"/>
            <a:ext cx="550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smtClean="0"/>
              <a:t>Commit/add  changes to get them into the cm </a:t>
            </a:r>
            <a:r>
              <a:rPr lang="en-US" sz="1200" u="sng" dirty="0" smtClean="0"/>
              <a:t>system</a:t>
            </a:r>
          </a:p>
          <a:p>
            <a:r>
              <a:rPr lang="en-US" sz="1200" dirty="0" smtClean="0"/>
              <a:t>&gt;&gt; </a:t>
            </a:r>
            <a:r>
              <a:rPr lang="en-US" sz="1200" dirty="0" err="1" smtClean="0"/>
              <a:t>git</a:t>
            </a:r>
            <a:r>
              <a:rPr lang="en-US" sz="1200" dirty="0" smtClean="0"/>
              <a:t> add &lt;filename&gt;                                  ## adds file into CM system</a:t>
            </a:r>
            <a:endParaRPr lang="en-US" sz="1200" dirty="0" smtClean="0"/>
          </a:p>
          <a:p>
            <a:r>
              <a:rPr lang="en-US" sz="1200" dirty="0" smtClean="0"/>
              <a:t>&gt;&gt; </a:t>
            </a:r>
            <a:r>
              <a:rPr lang="en-US" sz="1200" dirty="0" err="1" smtClean="0"/>
              <a:t>git</a:t>
            </a:r>
            <a:r>
              <a:rPr lang="en-US" sz="1200" dirty="0" smtClean="0"/>
              <a:t> commit -m 'added a readme </a:t>
            </a:r>
            <a:r>
              <a:rPr lang="en-US" sz="1200" dirty="0" smtClean="0"/>
              <a:t>file‘    ## load </a:t>
            </a:r>
            <a:r>
              <a:rPr lang="en-US" sz="1200" dirty="0" smtClean="0"/>
              <a:t>modifications </a:t>
            </a:r>
            <a:r>
              <a:rPr lang="en-US" sz="1200" dirty="0" smtClean="0"/>
              <a:t>to files into CM system</a:t>
            </a:r>
          </a:p>
          <a:p>
            <a:endParaRPr lang="en-US" sz="1200" dirty="0" smtClean="0"/>
          </a:p>
          <a:p>
            <a:r>
              <a:rPr lang="en-US" sz="1200" u="sng" dirty="0" smtClean="0"/>
              <a:t>Push </a:t>
            </a:r>
            <a:r>
              <a:rPr lang="en-US" sz="1200" u="sng" dirty="0" smtClean="0"/>
              <a:t>the changes</a:t>
            </a:r>
          </a:p>
          <a:p>
            <a:r>
              <a:rPr lang="en-US" sz="1200" dirty="0" smtClean="0"/>
              <a:t>&gt;&gt; </a:t>
            </a:r>
            <a:r>
              <a:rPr lang="en-US" sz="1200" dirty="0" err="1" smtClean="0"/>
              <a:t>git</a:t>
            </a:r>
            <a:r>
              <a:rPr lang="en-US" sz="1200" dirty="0" smtClean="0"/>
              <a:t> push origin </a:t>
            </a:r>
            <a:r>
              <a:rPr lang="en-US" sz="1200" dirty="0" smtClean="0"/>
              <a:t>master 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5482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</a:p>
          <a:p>
            <a:pPr algn="ctr"/>
            <a:r>
              <a:rPr lang="en-US" dirty="0" smtClean="0"/>
              <a:t>(fork of upstream)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10668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Upstream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09800"/>
            <a:ext cx="2931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UWPCE-</a:t>
            </a:r>
            <a:r>
              <a:rPr lang="en-US" sz="1400" dirty="0" err="1" smtClean="0"/>
              <a:t>PythonCert</a:t>
            </a:r>
            <a:r>
              <a:rPr lang="en-US" sz="1400" dirty="0" smtClean="0"/>
              <a:t>/IntroPython2015</a:t>
            </a:r>
          </a:p>
        </p:txBody>
      </p:sp>
      <p:pic>
        <p:nvPicPr>
          <p:cNvPr id="1026" name="Picture 2" descr="C:\Users\vegorse\Desktop\AwsSim_Bits_n_Pieces\Windows_Icons\Additional pictures\eye_lef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752600"/>
            <a:ext cx="545044" cy="6096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295400" y="83403"/>
            <a:ext cx="560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 Upstream with changes from Origin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86682" y="1638300"/>
            <a:ext cx="14663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47800" y="2209800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tycobass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886200"/>
            <a:ext cx="2530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Local machine/IntroPython2015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569615" y="27432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Clone2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9615" y="3886200"/>
            <a:ext cx="27549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PythonAnywhere</a:t>
            </a:r>
            <a:r>
              <a:rPr lang="en-US" sz="1400" dirty="0" smtClean="0"/>
              <a:t>/IntroPython2015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1910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1) Initiate a Pull Request</a:t>
            </a:r>
          </a:p>
          <a:p>
            <a:pPr marL="342900" indent="-342900"/>
            <a:r>
              <a:rPr lang="en-US" sz="1200" dirty="0" smtClean="0"/>
              <a:t>2) Follow </a:t>
            </a:r>
            <a:r>
              <a:rPr lang="en-US" sz="1200" dirty="0" smtClean="0"/>
              <a:t>instructions</a:t>
            </a:r>
            <a:endParaRPr lang="en-US" sz="1200" dirty="0" smtClean="0"/>
          </a:p>
          <a:p>
            <a:pPr marL="342900" indent="-342900"/>
            <a:r>
              <a:rPr lang="en-US" sz="1200" dirty="0" smtClean="0"/>
              <a:t>3) The pull will be at the discretion of the upstream owner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3000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791200"/>
            <a:ext cx="7439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Oval 22"/>
          <p:cNvSpPr/>
          <p:nvPr/>
        </p:nvSpPr>
        <p:spPr>
          <a:xfrm>
            <a:off x="6248400" y="5715000"/>
            <a:ext cx="10668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858000" y="51054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376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vegorse</dc:creator>
  <cp:lastModifiedBy>vegorse</cp:lastModifiedBy>
  <cp:revision>614</cp:revision>
  <dcterms:created xsi:type="dcterms:W3CDTF">2015-10-23T19:14:53Z</dcterms:created>
  <dcterms:modified xsi:type="dcterms:W3CDTF">2015-11-11T16:52:42Z</dcterms:modified>
</cp:coreProperties>
</file>