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9" r:id="rId6"/>
    <p:sldId id="268" r:id="rId7"/>
    <p:sldId id="264" r:id="rId8"/>
    <p:sldId id="265" r:id="rId9"/>
    <p:sldId id="271" r:id="rId10"/>
    <p:sldId id="266" r:id="rId11"/>
    <p:sldId id="270" r:id="rId12"/>
    <p:sldId id="272" r:id="rId13"/>
    <p:sldId id="273" r:id="rId14"/>
    <p:sldId id="274" r:id="rId15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4859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343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Initiate a Pull Request</a:t>
            </a:r>
          </a:p>
          <a:p>
            <a:pPr marL="342900" indent="-342900"/>
            <a:r>
              <a:rPr lang="en-US" dirty="0" smtClean="0"/>
              <a:t>2) Follow instructions</a:t>
            </a:r>
          </a:p>
          <a:p>
            <a:pPr marL="342900" indent="-342900"/>
            <a:r>
              <a:rPr lang="en-US" dirty="0" smtClean="0"/>
              <a:t>3) Triggers e-mail to Upstream owner</a:t>
            </a:r>
          </a:p>
          <a:p>
            <a:pPr marL="342900" indent="-342900"/>
            <a:r>
              <a:rPr lang="en-US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864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0960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60198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62400" y="6858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 flipH="1">
            <a:off x="5627015" y="1981200"/>
            <a:ext cx="16418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</a:p>
          <a:p>
            <a:r>
              <a:rPr lang="en-US" dirty="0" smtClean="0"/>
              <a:t>Changes that have occurred in Upstream must now be merged with existing files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81600"/>
            <a:ext cx="7029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 flipH="1">
            <a:off x="5627015" y="1981200"/>
            <a:ext cx="16418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</a:p>
          <a:p>
            <a:r>
              <a:rPr lang="en-US" dirty="0" smtClean="0"/>
              <a:t>Changes that have occurred in Upstream must now be merged with existing files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267200"/>
            <a:ext cx="2133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27015" y="1981200"/>
            <a:ext cx="16418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28600" y="2590800"/>
            <a:ext cx="757290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prompt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keepBackup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keepTemporaries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[merge]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-dl \"Local\" 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\"Remote\" $LOCAL $REMOTE $MERGED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[diff]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difftool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$LOCAL $REMOTE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2133600"/>
            <a:ext cx="3561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shawndamus</a:t>
            </a:r>
            <a:endParaRPr lang="en-US" dirty="0" smtClean="0"/>
          </a:p>
          <a:p>
            <a:r>
              <a:rPr lang="en-US" dirty="0" smtClean="0"/>
              <a:t>https://gist.github.com/6158524.git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133600"/>
            <a:ext cx="8534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Eric@Eric</a:t>
            </a:r>
            <a:r>
              <a:rPr lang="en-US" sz="1200" dirty="0" smtClean="0"/>
              <a:t>-PC MINGW32 /c/</a:t>
            </a:r>
            <a:r>
              <a:rPr lang="en-US" sz="1200" dirty="0" err="1" smtClean="0"/>
              <a:t>work_area</a:t>
            </a:r>
            <a:r>
              <a:rPr lang="en-US" sz="1200" dirty="0" smtClean="0"/>
              <a:t>/Python/IntroPython2015/students/</a:t>
            </a:r>
            <a:r>
              <a:rPr lang="en-US" sz="1200" dirty="0" err="1" smtClean="0"/>
              <a:t>eric_v</a:t>
            </a:r>
            <a:r>
              <a:rPr lang="en-US" sz="1200" dirty="0" smtClean="0"/>
              <a:t>/Session_06 (master)</a:t>
            </a:r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push origin master</a:t>
            </a:r>
          </a:p>
          <a:p>
            <a:r>
              <a:rPr lang="en-US" sz="1200" dirty="0" smtClean="0"/>
              <a:t>To https://github.com/tycobass/IntroPython2015.git</a:t>
            </a:r>
          </a:p>
          <a:p>
            <a:r>
              <a:rPr lang="en-US" sz="1200" dirty="0" smtClean="0"/>
              <a:t> ! [rejected]        master -&gt; master (fetch first)</a:t>
            </a:r>
          </a:p>
          <a:p>
            <a:r>
              <a:rPr lang="en-US" sz="1200" dirty="0" smtClean="0"/>
              <a:t>error: failed to push some refs to 'https://github.com/tycobass/IntroPython2015.git'</a:t>
            </a:r>
          </a:p>
          <a:p>
            <a:r>
              <a:rPr lang="en-US" sz="1200" dirty="0" smtClean="0"/>
              <a:t>hint: Updates were rejected because the remote contains work that you do</a:t>
            </a:r>
          </a:p>
          <a:p>
            <a:r>
              <a:rPr lang="en-US" sz="1200" dirty="0" smtClean="0"/>
              <a:t>hint: not have locally. This is usually caused by another repository pushing</a:t>
            </a:r>
          </a:p>
          <a:p>
            <a:r>
              <a:rPr lang="en-US" sz="1200" dirty="0" smtClean="0"/>
              <a:t>hint: to the same ref. You may want to first integrate the remote changes</a:t>
            </a:r>
          </a:p>
          <a:p>
            <a:r>
              <a:rPr lang="en-US" sz="1200" dirty="0" smtClean="0"/>
              <a:t>hint: (e.g., '</a:t>
            </a:r>
            <a:r>
              <a:rPr lang="en-US" sz="1200" dirty="0" err="1" smtClean="0"/>
              <a:t>git</a:t>
            </a:r>
            <a:r>
              <a:rPr lang="en-US" sz="1200" dirty="0" smtClean="0"/>
              <a:t> pull ...') before pushing again.</a:t>
            </a:r>
          </a:p>
          <a:p>
            <a:r>
              <a:rPr lang="en-US" sz="1200" dirty="0" smtClean="0"/>
              <a:t>hint: See the 'Note about fast-forwards' in '</a:t>
            </a:r>
            <a:r>
              <a:rPr lang="en-US" sz="1200" dirty="0" err="1" smtClean="0"/>
              <a:t>git</a:t>
            </a:r>
            <a:r>
              <a:rPr lang="en-US" sz="1200" dirty="0" smtClean="0"/>
              <a:t> push --help' for details.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Eric@Eric</a:t>
            </a:r>
            <a:r>
              <a:rPr lang="en-US" sz="1200" dirty="0" smtClean="0"/>
              <a:t>-PC MINGW32 /c/</a:t>
            </a:r>
            <a:r>
              <a:rPr lang="en-US" sz="1200" dirty="0" err="1" smtClean="0"/>
              <a:t>work_area</a:t>
            </a:r>
            <a:r>
              <a:rPr lang="en-US" sz="1200" dirty="0" smtClean="0"/>
              <a:t>/Python/IntroPython2015/students/</a:t>
            </a:r>
            <a:r>
              <a:rPr lang="en-US" sz="1200" dirty="0" err="1" smtClean="0"/>
              <a:t>eric_v</a:t>
            </a:r>
            <a:r>
              <a:rPr lang="en-US" sz="1200" dirty="0" smtClean="0"/>
              <a:t>/Session_06 (master)</a:t>
            </a:r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pull origin master</a:t>
            </a:r>
          </a:p>
          <a:p>
            <a:r>
              <a:rPr lang="en-US" sz="1200" dirty="0" smtClean="0"/>
              <a:t>remote: Counting objects: 6, done.</a:t>
            </a:r>
          </a:p>
          <a:p>
            <a:r>
              <a:rPr lang="en-US" sz="1200" dirty="0" smtClean="0"/>
              <a:t>remote: Compressing objects: 100% (6/6), done.</a:t>
            </a:r>
          </a:p>
          <a:p>
            <a:r>
              <a:rPr lang="en-US" sz="1200" dirty="0" smtClean="0"/>
              <a:t>remote: Total 6 (delta 0), reused 0 (delta 0), pack-reused 0</a:t>
            </a:r>
          </a:p>
          <a:p>
            <a:r>
              <a:rPr lang="en-US" sz="1200" dirty="0" smtClean="0"/>
              <a:t>Unpacking objects: 100% (6/6), done.</a:t>
            </a:r>
          </a:p>
          <a:p>
            <a:r>
              <a:rPr lang="en-US" sz="1200" dirty="0" smtClean="0"/>
              <a:t>From https://github.com/tycobass/IntroPython2015</a:t>
            </a:r>
          </a:p>
          <a:p>
            <a:r>
              <a:rPr lang="en-US" sz="1200" dirty="0" smtClean="0"/>
              <a:t> * branch            master     -&gt; FETCH_HEAD</a:t>
            </a:r>
          </a:p>
          <a:p>
            <a:r>
              <a:rPr lang="en-US" sz="1200" dirty="0" smtClean="0"/>
              <a:t>   2622716..18b7ca3  master     -&gt; origin/master</a:t>
            </a:r>
          </a:p>
          <a:p>
            <a:r>
              <a:rPr lang="en-US" sz="1200" dirty="0" smtClean="0"/>
              <a:t>Merge made by the 'recursive' strategy.</a:t>
            </a:r>
          </a:p>
          <a:p>
            <a:r>
              <a:rPr lang="en-US" sz="1200" dirty="0" smtClean="0"/>
              <a:t> students/</a:t>
            </a:r>
            <a:r>
              <a:rPr lang="en-US" sz="1200" dirty="0" err="1" smtClean="0"/>
              <a:t>eric_v</a:t>
            </a:r>
            <a:r>
              <a:rPr lang="en-US" sz="1200" dirty="0" smtClean="0"/>
              <a:t>/Session_06/fun_with_functions.py | 14 ++++++--------</a:t>
            </a:r>
          </a:p>
          <a:p>
            <a:r>
              <a:rPr lang="en-US" sz="1200" dirty="0" smtClean="0"/>
              <a:t> 1 file changed, 6 insertions(+), 8 deletions(-)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"/>
            <a:ext cx="811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clone on local machine from fork)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580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73152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33800" y="4267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3113" y="152400"/>
            <a:ext cx="798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 Buildup (create clone on </a:t>
            </a:r>
            <a:r>
              <a:rPr lang="en-US" sz="2000" dirty="0" err="1" smtClean="0"/>
              <a:t>pythonanywhere</a:t>
            </a:r>
            <a:r>
              <a:rPr lang="en-US" sz="2000" dirty="0" smtClean="0"/>
              <a:t> system from fork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43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962400" y="6096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72000" y="5181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3581400" y="2209800"/>
            <a:ext cx="978815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26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6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60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62000" y="83403"/>
            <a:ext cx="744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continued (define user information)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118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79215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9215" y="41118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3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6023"/>
            <a:ext cx="545044" cy="6096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9600" y="472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Identify clone user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</a:t>
            </a:r>
            <a:r>
              <a:rPr lang="en-US" sz="1600" dirty="0" err="1" smtClean="0"/>
              <a:t>user.email</a:t>
            </a:r>
            <a:r>
              <a:rPr lang="en-US" sz="1600" dirty="0" smtClean="0"/>
              <a:t> “&lt;</a:t>
            </a:r>
            <a:r>
              <a:rPr lang="en-US" sz="1600" dirty="0" err="1" smtClean="0"/>
              <a:t>myname</a:t>
            </a:r>
            <a:r>
              <a:rPr lang="en-US" sz="1600" dirty="0" smtClean="0"/>
              <a:t>&gt;@</a:t>
            </a:r>
            <a:r>
              <a:rPr lang="en-US" sz="1600" dirty="0" err="1" smtClean="0"/>
              <a:t>gmail.com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user.name “students name”</a:t>
            </a:r>
          </a:p>
          <a:p>
            <a:r>
              <a:rPr lang="en-US" sz="1600" dirty="0" smtClean="0"/>
              <a:t>Add upstream remote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add upstream https://github.com/UWPCE-PythonCert/IntroPython2015.git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0"/>
            <a:ext cx="340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Pathways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429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352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4958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2362200"/>
            <a:ext cx="45255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2133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8382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25146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38400" y="2514600"/>
            <a:ext cx="34290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29000" y="2209800"/>
            <a:ext cx="2133602" cy="1371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24000" y="25146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5784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5638800" y="2514600"/>
            <a:ext cx="140615" cy="530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88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90800" y="5334000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05200" y="1905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4724400"/>
            <a:ext cx="82300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Commit/add  changes to get them into the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&lt;filename&gt;                                  ## adds file into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-m 'added a readme file‘    ## load modifications to files into CM system</a:t>
            </a:r>
          </a:p>
          <a:p>
            <a:endParaRPr lang="en-US" dirty="0" smtClean="0"/>
          </a:p>
          <a:p>
            <a:r>
              <a:rPr lang="en-US" u="sng" dirty="0" smtClean="0"/>
              <a:t>Push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 origin master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676400" y="0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Origin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905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Pull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origin master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828</Words>
  <Application>Microsoft Office PowerPoint</Application>
  <PresentationFormat>On-screen Show (4:3)</PresentationFormat>
  <Paragraphs>206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Eric</cp:lastModifiedBy>
  <cp:revision>736</cp:revision>
  <dcterms:created xsi:type="dcterms:W3CDTF">2015-10-23T19:14:53Z</dcterms:created>
  <dcterms:modified xsi:type="dcterms:W3CDTF">2015-11-15T14:33:31Z</dcterms:modified>
</cp:coreProperties>
</file>