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</a:t>
            </a:r>
            <a:r>
              <a:rPr lang="en-US" dirty="0" smtClean="0"/>
              <a:t>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  <a:endParaRPr lang="en-US" dirty="0" smtClean="0"/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 flipH="1">
            <a:off x="5627015" y="19812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 smtClean="0"/>
          </a:p>
          <a:p>
            <a:r>
              <a:rPr lang="en-US" dirty="0" smtClean="0"/>
              <a:t>Changes that have occurred in Upstream must now be merged with existing files</a:t>
            </a:r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816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 flipH="1">
            <a:off x="5627015" y="19812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 smtClean="0"/>
          </a:p>
          <a:p>
            <a:r>
              <a:rPr lang="en-US" dirty="0" smtClean="0"/>
              <a:t>Changes that have occurred in Upstream must now be merged with existing files</a:t>
            </a:r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2672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27015" y="1981200"/>
            <a:ext cx="16418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28600" y="2590800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2133600"/>
            <a:ext cx="3561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hawndamus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://gist.github.com/6158524.git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</a:t>
            </a:r>
            <a:r>
              <a:rPr lang="en-US" sz="2400" dirty="0" smtClean="0"/>
              <a:t>clone on local machine </a:t>
            </a:r>
            <a:r>
              <a:rPr lang="en-US" sz="2400" dirty="0" smtClean="0"/>
              <a:t>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</a:t>
            </a:r>
            <a:r>
              <a:rPr lang="en-US" sz="2000" dirty="0" smtClean="0"/>
              <a:t>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</a:t>
            </a:r>
            <a:r>
              <a:rPr lang="en-US" sz="2000" dirty="0" smtClean="0"/>
              <a:t>from </a:t>
            </a:r>
            <a:r>
              <a:rPr lang="en-US" sz="2000" dirty="0" smtClean="0"/>
              <a:t>fork )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</a:t>
            </a:r>
            <a:r>
              <a:rPr lang="en-US" sz="2400" dirty="0" smtClean="0"/>
              <a:t>Buildup continued (define user information)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</a:t>
            </a:r>
            <a:r>
              <a:rPr lang="en-US" sz="1600" dirty="0" smtClean="0"/>
              <a:t>“</a:t>
            </a:r>
            <a:r>
              <a:rPr lang="en-US" sz="1600" dirty="0" smtClean="0"/>
              <a:t>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</a:t>
            </a:r>
            <a:r>
              <a:rPr lang="en-US" sz="1600" dirty="0" smtClean="0"/>
              <a:t>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</a:t>
            </a:r>
            <a:r>
              <a:rPr lang="en-US" sz="1600" dirty="0" smtClean="0"/>
              <a:t>“</a:t>
            </a:r>
            <a:r>
              <a:rPr lang="en-US" sz="1600" dirty="0" smtClean="0"/>
              <a:t>students name”</a:t>
            </a:r>
            <a:endParaRPr lang="en-US" sz="1600" dirty="0" smtClean="0"/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</a:t>
            </a:r>
            <a:r>
              <a:rPr lang="en-US" dirty="0" smtClean="0"/>
              <a:t>changes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</a:t>
            </a:r>
            <a:r>
              <a:rPr lang="en-US" sz="2400" dirty="0" smtClean="0"/>
              <a:t>Clone2 </a:t>
            </a:r>
            <a:r>
              <a:rPr lang="en-US" sz="2400" dirty="0" smtClean="0"/>
              <a:t>with changes from </a:t>
            </a:r>
            <a:r>
              <a:rPr lang="en-US" sz="2400" dirty="0" smtClean="0"/>
              <a:t>Origin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</a:t>
            </a:r>
            <a:r>
              <a:rPr lang="en-US" u="sng" dirty="0" smtClean="0"/>
              <a:t>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</a:t>
            </a:r>
            <a:r>
              <a:rPr lang="en-US" dirty="0" smtClean="0"/>
              <a:t>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606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vegorse</cp:lastModifiedBy>
  <cp:revision>735</cp:revision>
  <dcterms:created xsi:type="dcterms:W3CDTF">2015-10-23T19:14:53Z</dcterms:created>
  <dcterms:modified xsi:type="dcterms:W3CDTF">2015-11-13T21:17:43Z</dcterms:modified>
</cp:coreProperties>
</file>