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0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</a:t>
            </a:r>
            <a:r>
              <a:rPr lang="en-US" dirty="0" smtClean="0"/>
              <a:t>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  <a:endParaRPr lang="en-US" dirty="0" smtClean="0"/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3528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5627015" y="22860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42672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 smtClean="0"/>
          </a:p>
          <a:p>
            <a:r>
              <a:rPr lang="en-US" dirty="0" smtClean="0"/>
              <a:t>Changes that have occurred in Upstream must now be merged with existing files</a:t>
            </a:r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4102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</a:t>
            </a:r>
            <a:r>
              <a:rPr lang="en-US" sz="2400" dirty="0" smtClean="0"/>
              <a:t>clone on local machine </a:t>
            </a:r>
            <a:r>
              <a:rPr lang="en-US" sz="2400" dirty="0" smtClean="0"/>
              <a:t>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</a:t>
            </a:r>
            <a:r>
              <a:rPr lang="en-US" sz="2000" dirty="0" smtClean="0"/>
              <a:t>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</a:t>
            </a:r>
            <a:r>
              <a:rPr lang="en-US" sz="2000" dirty="0" smtClean="0"/>
              <a:t>from </a:t>
            </a:r>
            <a:r>
              <a:rPr lang="en-US" sz="2000" dirty="0" smtClean="0"/>
              <a:t>fork )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</a:t>
            </a:r>
            <a:r>
              <a:rPr lang="en-US" sz="2400" dirty="0" smtClean="0"/>
              <a:t>Buildup continued (define user information)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</a:t>
            </a:r>
            <a:r>
              <a:rPr lang="en-US" sz="1600" dirty="0" smtClean="0"/>
              <a:t>“</a:t>
            </a:r>
            <a:r>
              <a:rPr lang="en-US" sz="1600" dirty="0" smtClean="0"/>
              <a:t>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</a:t>
            </a:r>
            <a:r>
              <a:rPr lang="en-US" sz="1600" dirty="0" smtClean="0"/>
              <a:t>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</a:t>
            </a:r>
            <a:r>
              <a:rPr lang="en-US" sz="1600" dirty="0" smtClean="0"/>
              <a:t>“</a:t>
            </a:r>
            <a:r>
              <a:rPr lang="en-US" sz="1600" dirty="0" smtClean="0"/>
              <a:t>students name”</a:t>
            </a:r>
            <a:endParaRPr lang="en-US" sz="1600" dirty="0" smtClean="0"/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</a:t>
            </a:r>
            <a:r>
              <a:rPr lang="en-US" dirty="0" smtClean="0"/>
              <a:t>changes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</a:t>
            </a:r>
            <a:r>
              <a:rPr lang="en-US" sz="2400" dirty="0" smtClean="0"/>
              <a:t>Clone2 </a:t>
            </a:r>
            <a:r>
              <a:rPr lang="en-US" sz="2400" dirty="0" smtClean="0"/>
              <a:t>with changes from </a:t>
            </a:r>
            <a:r>
              <a:rPr lang="en-US" sz="2400" dirty="0" smtClean="0"/>
              <a:t>Origin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</a:t>
            </a:r>
            <a:r>
              <a:rPr lang="en-US" u="sng" dirty="0" smtClean="0"/>
              <a:t>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</a:t>
            </a:r>
            <a:r>
              <a:rPr lang="en-US" dirty="0" smtClean="0"/>
              <a:t>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450</Words>
  <Application>Microsoft Office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vegorse</cp:lastModifiedBy>
  <cp:revision>626</cp:revision>
  <dcterms:created xsi:type="dcterms:W3CDTF">2015-10-23T19:14:53Z</dcterms:created>
  <dcterms:modified xsi:type="dcterms:W3CDTF">2015-11-12T21:59:21Z</dcterms:modified>
</cp:coreProperties>
</file>