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8" r:id="rId6"/>
    <p:sldId id="279" r:id="rId7"/>
    <p:sldId id="258" r:id="rId8"/>
    <p:sldId id="280" r:id="rId9"/>
    <p:sldId id="281" r:id="rId10"/>
    <p:sldId id="282" r:id="rId11"/>
    <p:sldId id="266" r:id="rId12"/>
    <p:sldId id="283" r:id="rId13"/>
    <p:sldId id="284" r:id="rId14"/>
    <p:sldId id="285" r:id="rId15"/>
    <p:sldId id="286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0679" autoAdjust="0"/>
  </p:normalViewPr>
  <p:slideViewPr>
    <p:cSldViewPr snapToGrid="0">
      <p:cViewPr varScale="1">
        <p:scale>
          <a:sx n="100" d="100"/>
          <a:sy n="100" d="100"/>
        </p:scale>
        <p:origin x="184" y="56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8/25/25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8/25/25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200" y="2601686"/>
            <a:ext cx="6019800" cy="3928504"/>
          </a:xfrm>
        </p:spPr>
        <p:txBody>
          <a:bodyPr anchor="ctr"/>
          <a:lstStyle/>
          <a:p>
            <a:r>
              <a:rPr lang="en-US" dirty="0"/>
              <a:t>Malware Classifications through image-based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A10A-2CCB-314F-B7F2-04EBF6BA8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83011900-2D4B-434A-80DA-03F319F7CE27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2E2A4-7FDA-FB41-AEF0-97D85C1E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79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977" y="2950029"/>
            <a:ext cx="2860223" cy="674914"/>
          </a:xfrm>
        </p:spPr>
        <p:txBody>
          <a:bodyPr/>
          <a:lstStyle/>
          <a:p>
            <a:r>
              <a:rPr lang="en-US" dirty="0"/>
              <a:t>Supervisor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533400"/>
            <a:ext cx="7288282" cy="7766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874078"/>
            <a:ext cx="7288212" cy="340705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366</Words>
  <Application>Microsoft Macintosh PowerPoint</Application>
  <PresentationFormat>Widescreen</PresentationFormat>
  <Paragraphs>125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Tenorite</vt:lpstr>
      <vt:lpstr>Arial</vt:lpstr>
      <vt:lpstr>Calibri</vt:lpstr>
      <vt:lpstr>Custom</vt:lpstr>
      <vt:lpstr>Malware Classifications through image-based representation learning</vt:lpstr>
      <vt:lpstr>Supervisor</vt:lpstr>
      <vt:lpstr>Overcoming nervousness</vt:lpstr>
      <vt:lpstr>Introduction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MD. SAKIB HASAN</cp:lastModifiedBy>
  <cp:revision>2</cp:revision>
  <dcterms:created xsi:type="dcterms:W3CDTF">2024-02-14T19:04:18Z</dcterms:created>
  <dcterms:modified xsi:type="dcterms:W3CDTF">2025-08-24T20:11:33Z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