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37"/>
  </p:notesMasterIdLst>
  <p:sldIdLst>
    <p:sldId id="293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7" r:id="rId33"/>
    <p:sldId id="538" r:id="rId34"/>
    <p:sldId id="539" r:id="rId35"/>
    <p:sldId id="50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5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>
        <p:guide orient="horz" pos="216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7E415C7-E55C-45FF-B399-4CA76F16AD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7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37E6DCD5-F7E4-4CBA-91F8-A8F25C3DC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06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70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887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2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7529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38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0A0-ED6C-4884-9FFE-87471827F59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1733237B-5B4A-445B-81EC-AFA2B8506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72ED44A9-CED0-4278-A21F-E7D178ECB3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F8846498-5F92-45C7-BF06-6ABF85370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EAFDB06A-777E-47ED-B54B-F74CD4AB3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B16988AF-CA04-451F-AFD6-4E6DC48E1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3 - </a:t>
            </a:r>
            <a:fld id="{95D10FED-2770-4F55-802C-02F68444E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6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199F23CD-3CFD-41C7-9927-DC5E1542C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7A3C5FCE-07B8-49F4-A372-57F11D371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Phys101 Lecture 1 - </a:t>
            </a:r>
            <a:fld id="{42B41F48-1C29-4CDC-B0B7-441BD778D5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E61780-2E25-4081-A2D9-4C0805256F6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Phys101 Lecture 1 - </a:t>
            </a:r>
            <a:fld id="{FA04800F-CBE4-4571-A669-3FC1C371C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4250" r:id="rId13"/>
    <p:sldLayoutId id="2147484251" r:id="rId14"/>
    <p:sldLayoutId id="2147484252" r:id="rId15"/>
    <p:sldLayoutId id="2147484253" r:id="rId16"/>
    <p:sldLayoutId id="21474842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4"/>
            <a:ext cx="8229600" cy="111859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Phys102</a:t>
            </a:r>
            <a:br>
              <a:rPr lang="en-US" sz="2400" b="1" dirty="0" smtClean="0">
                <a:latin typeface="+mn-lt"/>
              </a:rPr>
            </a:br>
            <a:r>
              <a:rPr lang="en-US" sz="3600" dirty="0" smtClean="0"/>
              <a:t> </a:t>
            </a:r>
            <a:r>
              <a:rPr lang="en-US" dirty="0"/>
              <a:t>ELECTRIC CURRENTS and RESISTANCE</a:t>
            </a:r>
            <a:endParaRPr lang="en-CA" sz="3600" b="1" dirty="0">
              <a:latin typeface="+mn-lt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6751" y="1467545"/>
            <a:ext cx="8323604" cy="513835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CA" sz="2400" b="1" dirty="0" smtClean="0"/>
              <a:t>Key Points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The Electric Battery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Electric Current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Ohm’s Law: Resistance and Resistors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Resistivity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Electric Power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Units of Chapter 25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</a:t>
            </a:r>
            <a:r>
              <a:rPr lang="en-US" sz="2400" b="1" dirty="0" smtClean="0"/>
              <a:t>Current Density </a:t>
            </a:r>
            <a:endParaRPr 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• </a:t>
            </a:r>
            <a:r>
              <a:rPr lang="en-US" sz="2400" b="1" dirty="0" smtClean="0"/>
              <a:t>Drift velocity </a:t>
            </a:r>
            <a:r>
              <a:rPr lang="en-US" sz="2400" b="1" smtClean="0"/>
              <a:t>of Electron</a:t>
            </a:r>
            <a:endParaRPr lang="en-CA" sz="2400" b="1" dirty="0" smtClean="0"/>
          </a:p>
          <a:p>
            <a:pPr>
              <a:lnSpc>
                <a:spcPct val="80000"/>
              </a:lnSpc>
              <a:buNone/>
            </a:pPr>
            <a:endParaRPr lang="en-CA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US" sz="2400" b="1" dirty="0" err="1" smtClean="0"/>
              <a:t>Fatemeh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Mirekhtiary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442912"/>
            <a:ext cx="79914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904875"/>
            <a:ext cx="7581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" y="104215"/>
            <a:ext cx="7267575" cy="312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8" y="3227294"/>
            <a:ext cx="7019925" cy="35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16" y="336737"/>
            <a:ext cx="218122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433512"/>
            <a:ext cx="6657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7" y="114300"/>
            <a:ext cx="7743825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112838"/>
            <a:ext cx="6877050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06" y="1367125"/>
            <a:ext cx="4219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0" y="109818"/>
            <a:ext cx="7048500" cy="2848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0" y="2418687"/>
            <a:ext cx="73628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909637"/>
            <a:ext cx="7781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0" y="177892"/>
            <a:ext cx="62960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76" y="2161890"/>
            <a:ext cx="4800600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3611089"/>
            <a:ext cx="1905000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31" y="5011270"/>
            <a:ext cx="340995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376" y="3895440"/>
            <a:ext cx="3648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5" y="359708"/>
            <a:ext cx="6334125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10" y="3969123"/>
            <a:ext cx="5753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6" y="182096"/>
            <a:ext cx="6229350" cy="34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6" y="3343275"/>
            <a:ext cx="7734300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6" y="5741614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69"/>
            <a:ext cx="9144000" cy="62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1" y="321889"/>
            <a:ext cx="77343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7" y="3510242"/>
            <a:ext cx="646747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798" y="4473387"/>
            <a:ext cx="340042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419" y="5574638"/>
            <a:ext cx="5419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5" y="107856"/>
            <a:ext cx="628650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754"/>
            <a:ext cx="9144000" cy="286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29" y="3722649"/>
            <a:ext cx="6705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655"/>
            <a:ext cx="9144000" cy="253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3" y="3566578"/>
            <a:ext cx="8667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06" y="208108"/>
            <a:ext cx="7620000" cy="1152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197"/>
            <a:ext cx="7494494" cy="3517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7802"/>
            <a:ext cx="9001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4252"/>
            <a:ext cx="352425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09382"/>
            <a:ext cx="7996518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00" y="1692087"/>
            <a:ext cx="1543050" cy="295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647" y="3226732"/>
            <a:ext cx="9144000" cy="33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09" y="245408"/>
            <a:ext cx="433387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0837"/>
            <a:ext cx="8604437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94" y="4385600"/>
            <a:ext cx="6629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0" y="298077"/>
            <a:ext cx="7093045" cy="3099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9" y="3916456"/>
            <a:ext cx="7353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5" y="212351"/>
            <a:ext cx="774382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129"/>
            <a:ext cx="8525435" cy="193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1297"/>
            <a:ext cx="8606118" cy="148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6065"/>
            <a:ext cx="9144000" cy="20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82"/>
            <a:ext cx="8435788" cy="1464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2750"/>
            <a:ext cx="882967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163" y="4235534"/>
            <a:ext cx="9144000" cy="12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49" y="218515"/>
            <a:ext cx="470535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174"/>
            <a:ext cx="9144000" cy="5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8100"/>
            <a:ext cx="9010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734"/>
            <a:ext cx="9144000" cy="59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42"/>
            <a:ext cx="8283388" cy="1752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5" y="1920434"/>
            <a:ext cx="7426419" cy="43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60" y="124665"/>
            <a:ext cx="244792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" y="883023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8" y="646299"/>
            <a:ext cx="6695848" cy="51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4" y="384641"/>
            <a:ext cx="5071222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09" y="1725706"/>
            <a:ext cx="5132294" cy="51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70" y="551330"/>
            <a:ext cx="42672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44" y="1894914"/>
            <a:ext cx="5934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" y="360549"/>
            <a:ext cx="624840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8" y="3037074"/>
            <a:ext cx="6276975" cy="85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8" y="4310062"/>
            <a:ext cx="7267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52412"/>
            <a:ext cx="7105650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0" y="2303088"/>
            <a:ext cx="7629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" y="473728"/>
            <a:ext cx="7239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06" y="2543735"/>
            <a:ext cx="613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3" y="427784"/>
            <a:ext cx="551497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74" y="1779213"/>
            <a:ext cx="1943100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2835086"/>
            <a:ext cx="6962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Phys102 Lecture 1 - </a:t>
            </a:r>
            <a:fld id="{2C54EDF7-6B01-4969-A457-2F7C939B3B6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19087"/>
            <a:ext cx="81915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4359</TotalTime>
  <Words>180</Words>
  <Application>Microsoft Office PowerPoint</Application>
  <PresentationFormat>On-screen Show (4:3)</PresentationFormat>
  <Paragraphs>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Slice</vt:lpstr>
      <vt:lpstr>Phys102  ELECTRIC CURRENTS and RESISTANCE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>Progressive Info.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mxchen</dc:creator>
  <cp:lastModifiedBy>Lansman Computer</cp:lastModifiedBy>
  <cp:revision>267</cp:revision>
  <dcterms:modified xsi:type="dcterms:W3CDTF">2021-04-15T11:57:15Z</dcterms:modified>
</cp:coreProperties>
</file>