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92568689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92568689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92568689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92568689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92568689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92568689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92568689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92568689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92568689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92568689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2568689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2568689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92568689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92568689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5501" l="1871" r="1144" t="73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311700" y="3214525"/>
            <a:ext cx="2217600" cy="792600"/>
          </a:xfrm>
          <a:prstGeom prst="rect">
            <a:avLst/>
          </a:prstGeom>
          <a:solidFill>
            <a:srgbClr val="2725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126175"/>
            <a:ext cx="4326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SWE302 Final Project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By Hasan, Qais, Badir and Deniz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4350" l="0" r="1156" t="8647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4729" l="0" r="1370" t="8653"/>
          <a:stretch/>
        </p:blipFill>
        <p:spPr>
          <a:xfrm>
            <a:off x="0" y="0"/>
            <a:ext cx="92487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4729" l="0" r="1594" t="8653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5084" l="816" r="816" t="8297"/>
          <a:stretch/>
        </p:blipFill>
        <p:spPr>
          <a:xfrm>
            <a:off x="0" y="1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3958" l="0" r="941" t="8651"/>
          <a:stretch/>
        </p:blipFill>
        <p:spPr>
          <a:xfrm>
            <a:off x="0" y="-3545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 rotWithShape="1">
          <a:blip r:embed="rId3">
            <a:alphaModFix/>
          </a:blip>
          <a:srcRect b="4729" l="0" r="1156" t="8653"/>
          <a:stretch/>
        </p:blipFill>
        <p:spPr>
          <a:xfrm>
            <a:off x="0" y="0"/>
            <a:ext cx="9144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4282" l="0" r="891" t="7959"/>
          <a:stretch/>
        </p:blipFill>
        <p:spPr>
          <a:xfrm>
            <a:off x="0" y="0"/>
            <a:ext cx="928804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