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E5B-9288-4F63-839B-7F7DF5D7279A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BFCB-ECCC-412E-9E83-CAF34812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1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E5B-9288-4F63-839B-7F7DF5D7279A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BFCB-ECCC-412E-9E83-CAF34812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E5B-9288-4F63-839B-7F7DF5D7279A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BFCB-ECCC-412E-9E83-CAF34812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8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E5B-9288-4F63-839B-7F7DF5D7279A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BFCB-ECCC-412E-9E83-CAF34812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8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E5B-9288-4F63-839B-7F7DF5D7279A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BFCB-ECCC-412E-9E83-CAF34812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E5B-9288-4F63-839B-7F7DF5D7279A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BFCB-ECCC-412E-9E83-CAF34812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4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E5B-9288-4F63-839B-7F7DF5D7279A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BFCB-ECCC-412E-9E83-CAF34812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1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E5B-9288-4F63-839B-7F7DF5D7279A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BFCB-ECCC-412E-9E83-CAF34812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7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E5B-9288-4F63-839B-7F7DF5D7279A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BFCB-ECCC-412E-9E83-CAF34812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6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E5B-9288-4F63-839B-7F7DF5D7279A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BFCB-ECCC-412E-9E83-CAF34812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E5B-9288-4F63-839B-7F7DF5D7279A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BFCB-ECCC-412E-9E83-CAF34812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3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A8E5B-9288-4F63-839B-7F7DF5D7279A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DBFCB-ECCC-412E-9E83-CAF34812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4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NAMA : INNA LAZIMUL HASAN</a:t>
            </a:r>
          </a:p>
          <a:p>
            <a:r>
              <a:rPr lang="en-US" dirty="0" smtClean="0"/>
              <a:t>NIM     : TI19220013</a:t>
            </a:r>
          </a:p>
          <a:p>
            <a:r>
              <a:rPr lang="en-US" smtClean="0"/>
              <a:t>PRODI : TEKNIK INFPRMATIKA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38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Tugas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4</dc:title>
  <dc:creator>USER</dc:creator>
  <cp:lastModifiedBy>USER</cp:lastModifiedBy>
  <cp:revision>1</cp:revision>
  <dcterms:created xsi:type="dcterms:W3CDTF">2023-06-03T17:02:11Z</dcterms:created>
  <dcterms:modified xsi:type="dcterms:W3CDTF">2023-06-03T17:07:18Z</dcterms:modified>
</cp:coreProperties>
</file>