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868D-BCFE-B23C-4498-86ACBA8F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03DD-843A-9BDE-6A32-47E86F7A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AAAA-0469-AC7F-1D51-95EDB645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8E8E-0F91-73DD-F5B6-44A51B4E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B03C-6F51-C014-BE22-B649325F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BE2-288C-457F-4129-3A60E88A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37A5-E55A-C070-F588-C96A0B8DD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E6CC-038F-AFD4-E71A-10309274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A1DC-42D9-C852-4EAD-48B037B2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047-6833-80CB-0CFC-3A751F92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2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08EB5-E24E-C7A2-16C0-AE85C45DA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1A66C-8752-8897-4EFC-38A46092E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8180D-BDF7-16BA-8B9B-697D57F0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B8C4-B619-FA3E-F210-BA7F18CB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16D5-7F4E-0D3B-DC37-C5823854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B721-E982-E396-FCEC-CF4B76B4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F20B-43CC-33F6-928A-5F3A1D44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CCC1-AF20-9A3F-1CC7-2F71BA71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D8B4-27B3-B84C-7DFF-BEEA118D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BFD7-CDCE-4B28-61F4-1E605FF3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2EB2-F8D3-16F9-9911-323E8CB3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A4A5D-B117-B76C-5CA9-2F935E36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44BD-257B-690D-1182-93A749C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CF80-4713-6C3E-5EC9-96738FB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60D2-B54D-9F21-5173-9BE781D0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68F2-96F5-7E30-355E-7EC1576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C8A0-8C47-FCEF-B7ED-521BC9A89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4C12-92CE-829E-D24B-2DB1E3822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8942-5009-69FC-6427-0A7A6EEB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C6462-9929-15D6-7991-989C4FD4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3068-CC15-8F3F-7FCC-78D430A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67B2-11F3-5CD5-1D6C-F96ECE87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EC5E-9AEB-6296-7430-D50B6AC6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7591F-3DCF-632B-F6CF-9B1A9B5A5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C0BF6-1958-E80F-4366-042A3EB70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7FA5-3013-B87C-918C-7D2665C40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9634E-8727-09AA-AA56-7F7D4896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06980-64A8-5257-72D4-DDC2585E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EE064-7A6A-73FA-1E06-47399CCE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91C7-9C77-6268-6056-C0DFE725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FE5F8-3837-48AE-80BF-9E0B6497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FED07-9FF6-E8E7-C76B-460B4E17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06CF0-D426-2CB8-A0B5-AB054BA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3D593-C9FD-3B1B-A4BA-BDA40F6C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0C6A6-0F51-415F-5E82-EAA7FD50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E296E-2694-333D-C8D8-9D1FCD33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C48A-7A72-8246-1848-880AEC99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B99A-8DFC-83D8-6F34-5DF871BC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60D8-3409-CCFC-4401-1FE9E2E5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4B15D-7E9A-F2BF-E9C6-61AA0FD6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54D6B-EA4A-E572-C5F8-04FDDABD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69C7A-E0A0-7645-BADA-E980E08E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F905-8BB6-6702-0380-C4B5FA83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74A17-1A29-15EA-20E9-E9F4A20F7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7631-B14B-9B3E-7321-130BCE71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BF5D2-815F-84F1-5F8D-E128626B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94AD-9D0C-ACB6-F1A6-C9A519C0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316C-0269-08E1-C78F-026F341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13A60-E5F3-BCB4-21D7-6BA1D3CF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28E0A-3FFF-A668-F902-DD99E405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57AE-617F-D203-A96C-94D31684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88DE-69F3-4811-9B79-1840DAA475E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3A4A-C4F0-CF5E-AE85-E551A546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298C-C356-B0FF-1C71-71D03385F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B31F-5800-4428-9052-4ACABD8A5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41FEC-C35E-12E1-2370-582C5586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46" y="817285"/>
            <a:ext cx="7766602" cy="49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C058B-DFEB-BD70-8241-9C76DA91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8" y="541681"/>
            <a:ext cx="9868561" cy="50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F936C-FF36-AB79-1F64-4F8CF677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84" y="794509"/>
            <a:ext cx="9162717" cy="2173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E908F-E071-9468-D327-62A33B69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734629"/>
            <a:ext cx="9781216" cy="15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0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EC4885-677D-4B08-B344-DF289A33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79" y="600490"/>
            <a:ext cx="6680337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39EB1-B1FE-485E-7CFB-80D76652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4" y="2823333"/>
            <a:ext cx="7400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D4AA3-D865-9BEE-D023-F5716070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35" y="2718973"/>
            <a:ext cx="10009546" cy="3204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354DD-9066-DC48-145F-092997D9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881" y="695739"/>
            <a:ext cx="8351562" cy="16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96EC4-0084-2B10-5312-8BF0E931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07" y="4468053"/>
            <a:ext cx="8589479" cy="216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0B9EB-534A-45D9-A964-0E944D3B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07" y="1047749"/>
            <a:ext cx="8920784" cy="30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6D244-B8F9-6127-9DDA-A5D0B6DF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98818"/>
            <a:ext cx="7779026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0723D-BB21-AC05-C316-06AC7E84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1" y="127967"/>
            <a:ext cx="8752362" cy="34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808A-EACC-0416-9242-186E0B85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2" y="733631"/>
            <a:ext cx="10017438" cy="2380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65648-A297-0CA8-6098-B121D139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2" y="3429000"/>
            <a:ext cx="10017438" cy="269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B25CF-2227-BD25-0049-C98D9AB6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725" y="6174065"/>
            <a:ext cx="14763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3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9BB6B-6A5C-4151-8F8D-86A5EC55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9" y="928480"/>
            <a:ext cx="10200033" cy="43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DE473-F0EF-8196-D8BC-31978B45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7" y="324679"/>
            <a:ext cx="4763431" cy="333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1F49A-172B-02FB-31C2-1DDF77C8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48" y="748127"/>
            <a:ext cx="3767625" cy="3286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6DBC7-E6AB-A97B-E746-94C868599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8" y="3756162"/>
            <a:ext cx="4763431" cy="27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9EC31-584A-5F6D-6A58-CFFF82A6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69" y="1481138"/>
            <a:ext cx="5743989" cy="450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DF02E-F607-1023-13CE-76832A3F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81138"/>
            <a:ext cx="5439189" cy="4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0AF7B-2F6E-EDD4-A9A2-2A41A07D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7" y="397565"/>
            <a:ext cx="6811616" cy="53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6E892-7F7A-E70F-3288-4B78F2BA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8" y="172071"/>
            <a:ext cx="5337665" cy="6215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8A98C-C60B-0496-266C-C121AC948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93" y="172071"/>
            <a:ext cx="5510438" cy="62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5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4FAD09-9BB5-0C00-D87D-B6B7C987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13" y="288233"/>
            <a:ext cx="4800032" cy="5953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F685D-6AD7-BF80-1992-112A0C15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5" y="288234"/>
            <a:ext cx="5820449" cy="52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3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6B0F0E-311C-EEAC-DF07-B8E1130D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36737"/>
            <a:ext cx="5943600" cy="4391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F6469-3385-90B8-3B6C-171F6CD2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736738"/>
            <a:ext cx="5758069" cy="43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5F2EED-D2DF-6FEF-9ED8-DC06EA10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5" y="429453"/>
            <a:ext cx="8974000" cy="58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9D5CC-A76B-FB0F-930D-D382327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69" y="360708"/>
            <a:ext cx="10100435" cy="199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3BCAA-B6DA-8406-3174-CD460FA7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5" y="2530918"/>
            <a:ext cx="6448425" cy="3943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73F99-0E14-913C-CA84-CC45434A7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2504828"/>
            <a:ext cx="6534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5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9D5CC-A76B-FB0F-930D-D382327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69" y="360708"/>
            <a:ext cx="10100435" cy="199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3BCAA-B6DA-8406-3174-CD460FA7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5" y="2530918"/>
            <a:ext cx="6448425" cy="3943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73F99-0E14-913C-CA84-CC45434A7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2504828"/>
            <a:ext cx="6534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8CEA4-F00B-E1B5-8F27-446EF0D5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13" y="222801"/>
            <a:ext cx="9250639" cy="61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Hasan</cp:lastModifiedBy>
  <cp:revision>1</cp:revision>
  <dcterms:created xsi:type="dcterms:W3CDTF">2023-06-11T18:01:06Z</dcterms:created>
  <dcterms:modified xsi:type="dcterms:W3CDTF">2023-06-11T19:39:39Z</dcterms:modified>
</cp:coreProperties>
</file>