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3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4EDB-5500-4627-B928-3824308B5F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68C5-E95A-4E64-A3AA-64CCDD47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 b="9142"/>
          <a:stretch/>
        </p:blipFill>
        <p:spPr>
          <a:xfrm>
            <a:off x="0" y="0"/>
            <a:ext cx="12192000" cy="4134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301544"/>
            <a:ext cx="12192000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Here you will get the </a:t>
            </a:r>
            <a:r>
              <a:rPr lang="en-US" sz="36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wifi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password that are saved in your laptops it will help you to find out the password that are saved in your laptops and </a:t>
            </a:r>
            <a:r>
              <a:rPr lang="en-US" sz="36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when ever you forget the built-in password you will get through this for that you have to install python where you will write the code and get your built-in password easily</a:t>
            </a:r>
            <a:endPara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119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10618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Light" panose="020B0502040204020203" pitchFamily="34" charset="0"/>
              </a:rPr>
              <a:t>import </a:t>
            </a:r>
            <a:r>
              <a:rPr lang="en-US" dirty="0" err="1" smtClean="0">
                <a:latin typeface="Bahnschrift Light" panose="020B0502040204020203" pitchFamily="34" charset="0"/>
              </a:rPr>
              <a:t>tkinter</a:t>
            </a:r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from </a:t>
            </a:r>
            <a:r>
              <a:rPr lang="en-US" dirty="0" err="1" smtClean="0">
                <a:latin typeface="Bahnschrift Light" panose="020B0502040204020203" pitchFamily="34" charset="0"/>
              </a:rPr>
              <a:t>tkinter</a:t>
            </a:r>
            <a:r>
              <a:rPr lang="en-US" dirty="0" smtClean="0">
                <a:latin typeface="Bahnschrift Light" panose="020B0502040204020203" pitchFamily="34" charset="0"/>
              </a:rPr>
              <a:t> import*    </a:t>
            </a:r>
          </a:p>
          <a:p>
            <a:r>
              <a:rPr lang="en-US" dirty="0" err="1" smtClean="0">
                <a:latin typeface="Bahnschrift Light" panose="020B0502040204020203" pitchFamily="34" charset="0"/>
              </a:rPr>
              <a:t>def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kk</a:t>
            </a:r>
            <a:r>
              <a:rPr lang="en-US" dirty="0" smtClean="0">
                <a:latin typeface="Bahnschrift Light" panose="020B0502040204020203" pitchFamily="34" charset="0"/>
              </a:rPr>
              <a:t>():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pPr algn="ctr"/>
            <a:r>
              <a:rPr lang="en-US" sz="2400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Subprocess</a:t>
            </a: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Modules</a:t>
            </a:r>
          </a:p>
          <a:p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2400" dirty="0" smtClean="0">
                <a:latin typeface="Bahnschrift Light" panose="020B0502040204020203" pitchFamily="34" charset="0"/>
                <a:cs typeface="Aharoni" panose="02010803020104030203" pitchFamily="2" charset="-79"/>
              </a:rPr>
              <a:t>It allows you to spawn new </a:t>
            </a:r>
            <a:r>
              <a:rPr lang="en-US" sz="2400" dirty="0" err="1" smtClean="0">
                <a:latin typeface="Bahnschrift Light" panose="020B0502040204020203" pitchFamily="34" charset="0"/>
                <a:cs typeface="Aharoni" panose="02010803020104030203" pitchFamily="2" charset="-79"/>
              </a:rPr>
              <a:t>processes,connect</a:t>
            </a:r>
            <a:r>
              <a:rPr lang="en-US" sz="2400" dirty="0" smtClean="0">
                <a:latin typeface="Bahnschrift Light" panose="020B0502040204020203" pitchFamily="34" charset="0"/>
                <a:cs typeface="Aharoni" panose="02010803020104030203" pitchFamily="2" charset="-79"/>
              </a:rPr>
              <a:t> to their input/output/error pipes and obtain their return </a:t>
            </a:r>
            <a:r>
              <a:rPr lang="en-US" sz="2400" dirty="0" err="1" smtClean="0">
                <a:latin typeface="Bahnschrift Light" panose="020B0502040204020203" pitchFamily="34" charset="0"/>
                <a:cs typeface="Aharoni" panose="02010803020104030203" pitchFamily="2" charset="-79"/>
              </a:rPr>
              <a:t>codes.This</a:t>
            </a:r>
            <a:r>
              <a:rPr lang="en-US" sz="2400" dirty="0" smtClean="0">
                <a:latin typeface="Bahnschrift Light" panose="020B0502040204020203" pitchFamily="34" charset="0"/>
                <a:cs typeface="Aharoni" panose="02010803020104030203" pitchFamily="2" charset="-79"/>
              </a:rPr>
              <a:t> module intends to replace several older modules and functions</a:t>
            </a:r>
          </a:p>
          <a:p>
            <a:endParaRPr lang="en-US" sz="2400" dirty="0" smtClean="0">
              <a:latin typeface="Bahnschrift Ligh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 of This module In this process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First import </a:t>
            </a:r>
            <a:r>
              <a:rPr lang="en-US" dirty="0" err="1" smtClean="0">
                <a:latin typeface="Bahnschrift Light" panose="020B0502040204020203" pitchFamily="34" charset="0"/>
              </a:rPr>
              <a:t>subprocess</a:t>
            </a:r>
            <a:r>
              <a:rPr lang="en-US" dirty="0" smtClean="0">
                <a:latin typeface="Bahnschrift Light" panose="020B0502040204020203" pitchFamily="34" charset="0"/>
              </a:rPr>
              <a:t>, this is the module we will use to interact with the cmd.</a:t>
            </a:r>
          </a:p>
          <a:p>
            <a:r>
              <a:rPr lang="en-US" dirty="0" smtClean="0">
                <a:latin typeface="Bahnschrift Light" panose="020B0502040204020203" pitchFamily="34" charset="0"/>
              </a:rPr>
              <a:t>   </a:t>
            </a:r>
          </a:p>
          <a:p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Code</a:t>
            </a:r>
          </a:p>
          <a:p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 import </a:t>
            </a:r>
            <a:r>
              <a:rPr lang="en-US" dirty="0" err="1" smtClean="0">
                <a:latin typeface="Bahnschrift Light" panose="020B0502040204020203" pitchFamily="34" charset="0"/>
              </a:rPr>
              <a:t>subprocess</a:t>
            </a:r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63" y="2901360"/>
            <a:ext cx="3478437" cy="26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304"/>
            <a:ext cx="12192000" cy="7201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Netsh,wlan,show,profiles</a:t>
            </a:r>
            <a:endParaRPr lang="en-U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If you type </a:t>
            </a:r>
            <a:r>
              <a:rPr lang="en-US" dirty="0" err="1">
                <a:latin typeface="Bahnschrift Light" panose="020B0502040204020203" pitchFamily="34" charset="0"/>
              </a:rPr>
              <a:t>netsh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wlan</a:t>
            </a:r>
            <a:r>
              <a:rPr lang="en-US" dirty="0">
                <a:latin typeface="Bahnschrift Light" panose="020B0502040204020203" pitchFamily="34" charset="0"/>
              </a:rPr>
              <a:t> show profiles in </a:t>
            </a:r>
            <a:r>
              <a:rPr lang="en-US" dirty="0" err="1">
                <a:latin typeface="Bahnschrift Light" panose="020B0502040204020203" pitchFamily="34" charset="0"/>
              </a:rPr>
              <a:t>cmd</a:t>
            </a:r>
            <a:r>
              <a:rPr lang="en-US" dirty="0">
                <a:latin typeface="Bahnschrift Light" panose="020B0502040204020203" pitchFamily="34" charset="0"/>
              </a:rPr>
              <a:t>, you will be shown the profiles for </a:t>
            </a:r>
            <a:r>
              <a:rPr lang="en-US" dirty="0" err="1">
                <a:latin typeface="Bahnschrift Light" panose="020B0502040204020203" pitchFamily="34" charset="0"/>
              </a:rPr>
              <a:t>wifi</a:t>
            </a:r>
            <a:r>
              <a:rPr lang="en-US" dirty="0">
                <a:latin typeface="Bahnschrift Light" panose="020B0502040204020203" pitchFamily="34" charset="0"/>
              </a:rPr>
              <a:t> connections your computer has stored. If you then type </a:t>
            </a:r>
            <a:r>
              <a:rPr lang="en-US" dirty="0" err="1">
                <a:latin typeface="Bahnschrift Light" panose="020B0502040204020203" pitchFamily="34" charset="0"/>
              </a:rPr>
              <a:t>netsh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wlan</a:t>
            </a:r>
            <a:r>
              <a:rPr lang="en-US" dirty="0">
                <a:latin typeface="Bahnschrift Light" panose="020B0502040204020203" pitchFamily="34" charset="0"/>
              </a:rPr>
              <a:t> show profile {Profile Name} key=clear , the output provided will contain the network key which is the </a:t>
            </a:r>
            <a:r>
              <a:rPr lang="en-US" dirty="0" err="1">
                <a:latin typeface="Bahnschrift Light" panose="020B0502040204020203" pitchFamily="34" charset="0"/>
              </a:rPr>
              <a:t>WiFi</a:t>
            </a:r>
            <a:r>
              <a:rPr lang="en-US" dirty="0">
                <a:latin typeface="Bahnschrift Light" panose="020B0502040204020203" pitchFamily="34" charset="0"/>
              </a:rPr>
              <a:t> password.</a:t>
            </a:r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 of This Step In this process</a:t>
            </a:r>
          </a:p>
          <a:p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Next, get the output for the command "</a:t>
            </a:r>
            <a:r>
              <a:rPr lang="en-US" dirty="0" err="1">
                <a:latin typeface="Bahnschrift Light" panose="020B0502040204020203" pitchFamily="34" charset="0"/>
              </a:rPr>
              <a:t>netsh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wlan</a:t>
            </a:r>
            <a:r>
              <a:rPr lang="en-US" dirty="0">
                <a:latin typeface="Bahnschrift Light" panose="020B0502040204020203" pitchFamily="34" charset="0"/>
              </a:rPr>
              <a:t> show profiles" using </a:t>
            </a:r>
            <a:r>
              <a:rPr lang="en-US" dirty="0" err="1">
                <a:latin typeface="Bahnschrift Light" panose="020B0502040204020203" pitchFamily="34" charset="0"/>
              </a:rPr>
              <a:t>subprocess.check_output</a:t>
            </a:r>
            <a:r>
              <a:rPr lang="en-US" dirty="0">
                <a:latin typeface="Bahnschrift Light" panose="020B0502040204020203" pitchFamily="34" charset="0"/>
              </a:rPr>
              <a:t>().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Then decode the output with utf-8 and split the string by a newline character to get each line in a separate string.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  </a:t>
            </a:r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 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Code</a:t>
            </a: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 data=</a:t>
            </a:r>
            <a:r>
              <a:rPr lang="en-US" dirty="0" err="1">
                <a:latin typeface="Bahnschrift Light" panose="020B0502040204020203" pitchFamily="34" charset="0"/>
              </a:rPr>
              <a:t>subprocess.check_output</a:t>
            </a:r>
            <a:r>
              <a:rPr lang="en-US" dirty="0">
                <a:latin typeface="Bahnschrift Light" panose="020B0502040204020203" pitchFamily="34" charset="0"/>
              </a:rPr>
              <a:t>(['</a:t>
            </a:r>
            <a:r>
              <a:rPr lang="en-US" dirty="0" err="1">
                <a:latin typeface="Bahnschrift Light" panose="020B0502040204020203" pitchFamily="34" charset="0"/>
              </a:rPr>
              <a:t>netsh</a:t>
            </a:r>
            <a:r>
              <a:rPr lang="en-US" dirty="0">
                <a:latin typeface="Bahnschrift Light" panose="020B0502040204020203" pitchFamily="34" charset="0"/>
              </a:rPr>
              <a:t>','</a:t>
            </a:r>
            <a:r>
              <a:rPr lang="en-US" dirty="0" err="1">
                <a:latin typeface="Bahnschrift Light" panose="020B0502040204020203" pitchFamily="34" charset="0"/>
              </a:rPr>
              <a:t>wlan</a:t>
            </a:r>
            <a:r>
              <a:rPr lang="en-US" dirty="0">
                <a:latin typeface="Bahnschrift Light" panose="020B0502040204020203" pitchFamily="34" charset="0"/>
              </a:rPr>
              <a:t>','</a:t>
            </a:r>
            <a:r>
              <a:rPr lang="en-US" dirty="0" err="1">
                <a:latin typeface="Bahnschrift Light" panose="020B0502040204020203" pitchFamily="34" charset="0"/>
              </a:rPr>
              <a:t>show','profiles</a:t>
            </a:r>
            <a:r>
              <a:rPr lang="en-US" dirty="0">
                <a:latin typeface="Bahnschrift Light" panose="020B0502040204020203" pitchFamily="34" charset="0"/>
              </a:rPr>
              <a:t>']).decode('utf-8',errors='</a:t>
            </a:r>
            <a:r>
              <a:rPr lang="en-US" dirty="0" err="1">
                <a:latin typeface="Bahnschrift Light" panose="020B0502040204020203" pitchFamily="34" charset="0"/>
              </a:rPr>
              <a:t>backslashreplace</a:t>
            </a:r>
            <a:r>
              <a:rPr lang="en-US" dirty="0">
                <a:latin typeface="Bahnschrift Light" panose="020B0502040204020203" pitchFamily="34" charset="0"/>
              </a:rPr>
              <a:t>').split('\n</a:t>
            </a:r>
            <a:r>
              <a:rPr lang="en-US" dirty="0" smtClean="0">
                <a:latin typeface="Bahnschrift Light" panose="020B0502040204020203" pitchFamily="34" charset="0"/>
              </a:rPr>
              <a:t>')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 of This Step In this process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W</a:t>
            </a:r>
            <a:r>
              <a:rPr lang="en-US" sz="1800" dirty="0" smtClean="0">
                <a:latin typeface="Bahnschrift Light" panose="020B0502040204020203" pitchFamily="34" charset="0"/>
              </a:rPr>
              <a:t>e </a:t>
            </a:r>
            <a:r>
              <a:rPr lang="en-US" sz="1800" dirty="0">
                <a:latin typeface="Bahnschrift Light" panose="020B0502040204020203" pitchFamily="34" charset="0"/>
              </a:rPr>
              <a:t>have a list of strings, we can get lines that only contain "All User Profile</a:t>
            </a:r>
            <a:r>
              <a:rPr lang="en-US" sz="1800" dirty="0" smtClean="0">
                <a:latin typeface="Bahnschrift Light" panose="020B0502040204020203" pitchFamily="34" charset="0"/>
              </a:rPr>
              <a:t>".</a:t>
            </a:r>
          </a:p>
          <a:p>
            <a:pPr marL="0" indent="0">
              <a:buNone/>
            </a:pPr>
            <a:endParaRPr lang="en-US" sz="18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With these lines we then need to split it by a ':', get the right hand side and remove the first and last character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Code</a:t>
            </a:r>
          </a:p>
          <a:p>
            <a:pPr marL="0" indent="0">
              <a:buNone/>
            </a:pP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 profiles=[</a:t>
            </a:r>
            <a:r>
              <a:rPr lang="en-US" sz="1800" dirty="0" err="1">
                <a:latin typeface="Bahnschrift Light" panose="020B0502040204020203" pitchFamily="34" charset="0"/>
              </a:rPr>
              <a:t>i.split</a:t>
            </a:r>
            <a:r>
              <a:rPr lang="en-US" sz="1800" dirty="0">
                <a:latin typeface="Bahnschrift Light" panose="020B0502040204020203" pitchFamily="34" charset="0"/>
              </a:rPr>
              <a:t>(':')[1][1:-1] for </a:t>
            </a:r>
            <a:r>
              <a:rPr lang="en-US" sz="1800" dirty="0" err="1">
                <a:latin typeface="Bahnschrift Light" panose="020B0502040204020203" pitchFamily="34" charset="0"/>
              </a:rPr>
              <a:t>i</a:t>
            </a:r>
            <a:r>
              <a:rPr lang="en-US" sz="1800" dirty="0">
                <a:latin typeface="Bahnschrift Light" panose="020B0502040204020203" pitchFamily="34" charset="0"/>
              </a:rPr>
              <a:t> in data if 'All User </a:t>
            </a:r>
            <a:r>
              <a:rPr lang="en-US" sz="1800" dirty="0" err="1">
                <a:latin typeface="Bahnschrift Light" panose="020B0502040204020203" pitchFamily="34" charset="0"/>
              </a:rPr>
              <a:t>Profile'in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i</a:t>
            </a:r>
            <a:r>
              <a:rPr lang="en-US" sz="1800" dirty="0">
                <a:latin typeface="Bahnschrift Light" panose="020B0502040204020203" pitchFamily="34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 of This Step In this process</a:t>
            </a:r>
          </a:p>
          <a:p>
            <a:endParaRPr lang="en-US" dirty="0" smtClean="0"/>
          </a:p>
          <a:p>
            <a:r>
              <a:rPr lang="en-US" dirty="0" smtClean="0">
                <a:latin typeface="Bahnschrift Light" panose="020B0502040204020203" pitchFamily="34" charset="0"/>
              </a:rPr>
              <a:t>Now that the variable a contains the </a:t>
            </a:r>
            <a:r>
              <a:rPr lang="en-US" dirty="0" err="1" smtClean="0">
                <a:latin typeface="Bahnschrift Light" panose="020B0502040204020203" pitchFamily="34" charset="0"/>
              </a:rPr>
              <a:t>WiFi</a:t>
            </a:r>
            <a:r>
              <a:rPr lang="en-US" dirty="0" smtClean="0">
                <a:latin typeface="Bahnschrift Light" panose="020B0502040204020203" pitchFamily="34" charset="0"/>
              </a:rPr>
              <a:t> profile names, we can get the output for the command "</a:t>
            </a:r>
            <a:r>
              <a:rPr lang="en-US" dirty="0" err="1" smtClean="0">
                <a:latin typeface="Bahnschrift Light" panose="020B0502040204020203" pitchFamily="34" charset="0"/>
              </a:rPr>
              <a:t>netsh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wlan</a:t>
            </a:r>
            <a:r>
              <a:rPr lang="en-US" dirty="0" smtClean="0">
                <a:latin typeface="Bahnschrift Light" panose="020B0502040204020203" pitchFamily="34" charset="0"/>
              </a:rPr>
              <a:t> show profile {Profile Name}key=clear“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using </a:t>
            </a:r>
            <a:r>
              <a:rPr lang="en-US" dirty="0" err="1" smtClean="0">
                <a:latin typeface="Bahnschrift Light" panose="020B0502040204020203" pitchFamily="34" charset="0"/>
              </a:rPr>
              <a:t>subprocess.check_output</a:t>
            </a:r>
            <a:r>
              <a:rPr lang="en-US" dirty="0" smtClean="0">
                <a:latin typeface="Bahnschrift Light" panose="020B0502040204020203" pitchFamily="34" charset="0"/>
              </a:rPr>
              <a:t>() again for a particular profile while looping through all profiles.</a:t>
            </a:r>
          </a:p>
          <a:p>
            <a:r>
              <a:rPr lang="en-US" dirty="0" smtClean="0"/>
              <a:t>   </a:t>
            </a:r>
          </a:p>
          <a:p>
            <a:endParaRPr lang="en-US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Bahnschrift Light" panose="020B0502040204020203" pitchFamily="34" charset="0"/>
              </a:rPr>
              <a:t>for </a:t>
            </a:r>
            <a:r>
              <a:rPr lang="en-US" dirty="0" err="1" smtClean="0">
                <a:latin typeface="Bahnschrift Light" panose="020B0502040204020203" pitchFamily="34" charset="0"/>
              </a:rPr>
              <a:t>i</a:t>
            </a:r>
            <a:r>
              <a:rPr lang="en-US" dirty="0" smtClean="0">
                <a:latin typeface="Bahnschrift Light" panose="020B0502040204020203" pitchFamily="34" charset="0"/>
              </a:rPr>
              <a:t> in profiles: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try: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results=</a:t>
            </a:r>
            <a:r>
              <a:rPr lang="en-US" dirty="0" err="1" smtClean="0">
                <a:latin typeface="Bahnschrift Light" panose="020B0502040204020203" pitchFamily="34" charset="0"/>
              </a:rPr>
              <a:t>subprocess.check_output</a:t>
            </a:r>
            <a:r>
              <a:rPr lang="en-US" dirty="0" smtClean="0">
                <a:latin typeface="Bahnschrift Light" panose="020B0502040204020203" pitchFamily="34" charset="0"/>
              </a:rPr>
              <a:t>(['</a:t>
            </a:r>
            <a:r>
              <a:rPr lang="en-US" dirty="0" err="1" smtClean="0">
                <a:latin typeface="Bahnschrift Light" panose="020B0502040204020203" pitchFamily="34" charset="0"/>
              </a:rPr>
              <a:t>netsh</a:t>
            </a:r>
            <a:r>
              <a:rPr lang="en-US" dirty="0" smtClean="0">
                <a:latin typeface="Bahnschrift Light" panose="020B0502040204020203" pitchFamily="34" charset="0"/>
              </a:rPr>
              <a:t>','</a:t>
            </a:r>
            <a:r>
              <a:rPr lang="en-US" dirty="0" err="1" smtClean="0">
                <a:latin typeface="Bahnschrift Light" panose="020B0502040204020203" pitchFamily="34" charset="0"/>
              </a:rPr>
              <a:t>wlan</a:t>
            </a:r>
            <a:r>
              <a:rPr lang="en-US" dirty="0" smtClean="0">
                <a:latin typeface="Bahnschrift Light" panose="020B0502040204020203" pitchFamily="34" charset="0"/>
              </a:rPr>
              <a:t>','show','profile',</a:t>
            </a:r>
            <a:r>
              <a:rPr lang="en-US" dirty="0" err="1" smtClean="0">
                <a:latin typeface="Bahnschrift Light" panose="020B0502040204020203" pitchFamily="34" charset="0"/>
              </a:rPr>
              <a:t>i</a:t>
            </a:r>
            <a:r>
              <a:rPr lang="en-US" dirty="0" smtClean="0">
                <a:latin typeface="Bahnschrift Light" panose="020B0502040204020203" pitchFamily="34" charset="0"/>
              </a:rPr>
              <a:t>,'key=clear']).decode('utf</a:t>
            </a:r>
            <a:r>
              <a:rPr lang="en-US" dirty="0">
                <a:latin typeface="Bahnschrift Light" panose="020B0502040204020203" pitchFamily="34" charset="0"/>
              </a:rPr>
              <a:t>-</a:t>
            </a:r>
            <a:r>
              <a:rPr lang="en-US" dirty="0" smtClean="0">
                <a:latin typeface="Bahnschrift Light" panose="020B0502040204020203" pitchFamily="34" charset="0"/>
              </a:rPr>
              <a:t>8',errors='</a:t>
            </a:r>
            <a:r>
              <a:rPr lang="en-US" dirty="0" err="1" smtClean="0">
                <a:latin typeface="Bahnschrift Light" panose="020B0502040204020203" pitchFamily="34" charset="0"/>
              </a:rPr>
              <a:t>backslashreplace</a:t>
            </a:r>
            <a:r>
              <a:rPr lang="en-US" dirty="0" smtClean="0">
                <a:latin typeface="Bahnschrift Light" panose="020B0502040204020203" pitchFamily="34" charset="0"/>
              </a:rPr>
              <a:t>').split('\n')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248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 of This Step In this process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Bahnschrift Light" panose="020B0502040204020203" pitchFamily="34" charset="0"/>
              </a:rPr>
              <a:t>Now we should have a list containing one string which is the particular profiles key.</a:t>
            </a:r>
          </a:p>
          <a:p>
            <a:r>
              <a:rPr lang="en-US" dirty="0" smtClean="0">
                <a:latin typeface="Bahnschrift Light" panose="020B0502040204020203" pitchFamily="34" charset="0"/>
              </a:rPr>
              <a:t>Here you could just use a simple print statement but I have just formatted it a bit.</a:t>
            </a:r>
          </a:p>
          <a:p>
            <a:r>
              <a:rPr lang="en-US" dirty="0" smtClean="0">
                <a:latin typeface="Bahnschrift Light" panose="020B0502040204020203" pitchFamily="34" charset="0"/>
              </a:rPr>
              <a:t>Now put a input call at the end of the script outside the loop so that when the script is run it will not immediately stop when results are displayed.</a:t>
            </a:r>
          </a:p>
          <a:p>
            <a:r>
              <a:rPr lang="en-US" dirty="0" smtClean="0"/>
              <a:t>          </a:t>
            </a:r>
            <a:endParaRPr lang="en-US" dirty="0"/>
          </a:p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latin typeface="Bahnschrift Light" panose="020B0502040204020203" pitchFamily="34" charset="0"/>
              </a:rPr>
              <a:t>try</a:t>
            </a:r>
            <a:r>
              <a:rPr lang="en-US" dirty="0" smtClean="0">
                <a:latin typeface="Bahnschrift Light" panose="020B0502040204020203" pitchFamily="34" charset="0"/>
              </a:rPr>
              <a:t>: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print('{:&lt;30}| {:&lt;}'.format(</a:t>
            </a:r>
            <a:r>
              <a:rPr lang="en-US" dirty="0" err="1">
                <a:latin typeface="Bahnschrift Light" panose="020B0502040204020203" pitchFamily="34" charset="0"/>
              </a:rPr>
              <a:t>i,results</a:t>
            </a:r>
            <a:r>
              <a:rPr lang="en-US" dirty="0">
                <a:latin typeface="Bahnschrift Light" panose="020B0502040204020203" pitchFamily="34" charset="0"/>
              </a:rPr>
              <a:t>[0]))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except </a:t>
            </a:r>
            <a:r>
              <a:rPr lang="en-US" dirty="0" err="1">
                <a:latin typeface="Bahnschrift Light" panose="020B0502040204020203" pitchFamily="34" charset="0"/>
              </a:rPr>
              <a:t>IndexError</a:t>
            </a:r>
            <a:r>
              <a:rPr lang="en-US" dirty="0" smtClean="0">
                <a:latin typeface="Bahnschrift Light" panose="020B0502040204020203" pitchFamily="34" charset="0"/>
              </a:rPr>
              <a:t>: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print("{:&lt;30}| {:&lt;}".format(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, ""))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except </a:t>
            </a:r>
            <a:r>
              <a:rPr lang="en-US" dirty="0" err="1">
                <a:latin typeface="Bahnschrift Light" panose="020B0502040204020203" pitchFamily="34" charset="0"/>
              </a:rPr>
              <a:t>subprocess.CalledProcessError</a:t>
            </a:r>
            <a:r>
              <a:rPr lang="en-US" dirty="0">
                <a:latin typeface="Bahnschrift Light" panose="020B0502040204020203" pitchFamily="34" charset="0"/>
              </a:rPr>
              <a:t>: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print</a:t>
            </a:r>
            <a:r>
              <a:rPr lang="en-US" dirty="0">
                <a:latin typeface="Bahnschrift Light" panose="020B0502040204020203" pitchFamily="34" charset="0"/>
              </a:rPr>
              <a:t>('{:&lt;30}| {:&lt;}'.format(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,'ENCODING ERROR'))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 of This Step In this process</a:t>
            </a:r>
            <a:endParaRPr lang="en-US" sz="2800" dirty="0" smtClean="0"/>
          </a:p>
          <a:p>
            <a:endParaRPr lang="en-US" dirty="0"/>
          </a:p>
          <a:p>
            <a:r>
              <a:rPr lang="en-US" b="1" dirty="0" smtClean="0"/>
              <a:t>Now making a button whenever you click on the button its will gives you an output</a:t>
            </a:r>
          </a:p>
          <a:p>
            <a:r>
              <a:rPr lang="en-US" dirty="0" smtClean="0"/>
              <a:t>root=</a:t>
            </a:r>
            <a:r>
              <a:rPr lang="en-US" dirty="0" err="1" smtClean="0"/>
              <a:t>tkinter.Tk</a:t>
            </a:r>
            <a:r>
              <a:rPr lang="en-US" dirty="0" smtClean="0"/>
              <a:t>()</a:t>
            </a:r>
          </a:p>
          <a:p>
            <a:endParaRPr lang="en-US" b="1" dirty="0" smtClean="0"/>
          </a:p>
          <a:p>
            <a:r>
              <a:rPr lang="en-US" b="1" dirty="0" smtClean="0"/>
              <a:t>Giving title</a:t>
            </a:r>
          </a:p>
          <a:p>
            <a:r>
              <a:rPr lang="en-US" dirty="0" err="1" smtClean="0"/>
              <a:t>root.title</a:t>
            </a:r>
            <a:r>
              <a:rPr lang="en-US" dirty="0" smtClean="0"/>
              <a:t>("Get </a:t>
            </a:r>
            <a:r>
              <a:rPr lang="en-US" dirty="0" err="1" smtClean="0"/>
              <a:t>Wifi</a:t>
            </a:r>
            <a:r>
              <a:rPr lang="en-US" dirty="0" smtClean="0"/>
              <a:t> Password")</a:t>
            </a:r>
          </a:p>
          <a:p>
            <a:endParaRPr lang="en-US" b="1" dirty="0" smtClean="0"/>
          </a:p>
          <a:p>
            <a:r>
              <a:rPr lang="en-US" b="1" dirty="0" smtClean="0"/>
              <a:t>Its will fix the size of the window</a:t>
            </a:r>
          </a:p>
          <a:p>
            <a:r>
              <a:rPr lang="en-US" dirty="0" err="1" smtClean="0"/>
              <a:t>root.resizable</a:t>
            </a:r>
            <a:r>
              <a:rPr lang="en-US" dirty="0" smtClean="0"/>
              <a:t>(width=False, height=False)</a:t>
            </a:r>
          </a:p>
          <a:p>
            <a:endParaRPr lang="en-US" b="1" dirty="0" smtClean="0"/>
          </a:p>
          <a:p>
            <a:r>
              <a:rPr lang="en-US" b="1" dirty="0" smtClean="0"/>
              <a:t>Height and width</a:t>
            </a:r>
          </a:p>
          <a:p>
            <a:r>
              <a:rPr lang="en-US" dirty="0" err="1" smtClean="0"/>
              <a:t>root.geometry</a:t>
            </a:r>
            <a:r>
              <a:rPr lang="en-US" dirty="0" smtClean="0"/>
              <a:t>('600x350')</a:t>
            </a:r>
          </a:p>
          <a:p>
            <a:endParaRPr lang="en-US" b="1" dirty="0" smtClean="0"/>
          </a:p>
          <a:p>
            <a:r>
              <a:rPr lang="en-US" b="1" dirty="0" smtClean="0"/>
              <a:t>Putting Image on Button</a:t>
            </a:r>
          </a:p>
          <a:p>
            <a:r>
              <a:rPr lang="en-US" dirty="0" smtClean="0"/>
              <a:t>photo=</a:t>
            </a:r>
            <a:r>
              <a:rPr lang="en-US" dirty="0" err="1" smtClean="0"/>
              <a:t>PhotoImage</a:t>
            </a:r>
            <a:r>
              <a:rPr lang="en-US" dirty="0" smtClean="0"/>
              <a:t>(file='3.png')</a:t>
            </a:r>
          </a:p>
          <a:p>
            <a:endParaRPr lang="en-US" b="1" dirty="0" smtClean="0"/>
          </a:p>
          <a:p>
            <a:r>
              <a:rPr lang="en-US" b="1" dirty="0" smtClean="0"/>
              <a:t>Title</a:t>
            </a:r>
          </a:p>
          <a:p>
            <a:r>
              <a:rPr lang="en-US" dirty="0" err="1" smtClean="0"/>
              <a:t>label_display</a:t>
            </a:r>
            <a:r>
              <a:rPr lang="en-US" dirty="0" smtClean="0"/>
              <a:t> =Label(root, text="Click On the Image to get built-in </a:t>
            </a:r>
            <a:r>
              <a:rPr lang="en-US" dirty="0" err="1" smtClean="0"/>
              <a:t>Password",font</a:t>
            </a:r>
            <a:r>
              <a:rPr lang="en-US" dirty="0" smtClean="0"/>
              <a:t>=('chiller',30,'bold')).grid()</a:t>
            </a:r>
          </a:p>
          <a:p>
            <a:endParaRPr lang="en-US" b="1" dirty="0" smtClean="0"/>
          </a:p>
          <a:p>
            <a:r>
              <a:rPr lang="en-US" b="1" dirty="0" smtClean="0"/>
              <a:t>Button</a:t>
            </a:r>
          </a:p>
          <a:p>
            <a:r>
              <a:rPr lang="en-US" dirty="0" err="1" smtClean="0"/>
              <a:t>btn</a:t>
            </a:r>
            <a:r>
              <a:rPr lang="en-US" dirty="0" smtClean="0"/>
              <a:t>=Button(</a:t>
            </a:r>
            <a:r>
              <a:rPr lang="en-US" dirty="0" err="1" smtClean="0"/>
              <a:t>root,image</a:t>
            </a:r>
            <a:r>
              <a:rPr lang="en-US" dirty="0" smtClean="0"/>
              <a:t>=</a:t>
            </a:r>
            <a:r>
              <a:rPr lang="en-US" dirty="0" err="1" smtClean="0"/>
              <a:t>photo,command</a:t>
            </a:r>
            <a:r>
              <a:rPr lang="en-US" dirty="0" smtClean="0"/>
              <a:t>=</a:t>
            </a:r>
            <a:r>
              <a:rPr lang="en-US" dirty="0" err="1" smtClean="0"/>
              <a:t>kk,border</a:t>
            </a:r>
            <a:r>
              <a:rPr lang="en-US" dirty="0" smtClean="0"/>
              <a:t>=0,height=300,width=350).place(x=80,y=50)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45" y="1622673"/>
            <a:ext cx="5835628" cy="3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3"/>
          <a:stretch/>
        </p:blipFill>
        <p:spPr>
          <a:xfrm>
            <a:off x="0" y="1815921"/>
            <a:ext cx="12192000" cy="5042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86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Output</a:t>
            </a:r>
            <a:endParaRPr lang="en-US" sz="11500" dirty="0">
              <a:solidFill>
                <a:schemeClr val="tx2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44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487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Arabic Typesetting</vt:lpstr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COMMUNICATION</dc:creator>
  <cp:lastModifiedBy>SAAD COMMUNICATION</cp:lastModifiedBy>
  <cp:revision>13</cp:revision>
  <dcterms:created xsi:type="dcterms:W3CDTF">2020-03-31T09:52:06Z</dcterms:created>
  <dcterms:modified xsi:type="dcterms:W3CDTF">2020-03-31T13:37:31Z</dcterms:modified>
</cp:coreProperties>
</file>