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>
        <p:scale>
          <a:sx n="75" d="100"/>
          <a:sy n="75" d="100"/>
        </p:scale>
        <p:origin x="92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ibul Hasan" userId="15aea8df1e6c8aa3" providerId="LiveId" clId="{F9935180-9676-49A8-9401-BE9749B7F617}"/>
    <pc:docChg chg="undo custSel addSld modSld sldOrd">
      <pc:chgData name="Hasibul Hasan" userId="15aea8df1e6c8aa3" providerId="LiveId" clId="{F9935180-9676-49A8-9401-BE9749B7F617}" dt="2023-11-12T03:56:47.833" v="45" actId="14100"/>
      <pc:docMkLst>
        <pc:docMk/>
      </pc:docMkLst>
      <pc:sldChg chg="addSp modSp mod">
        <pc:chgData name="Hasibul Hasan" userId="15aea8df1e6c8aa3" providerId="LiveId" clId="{F9935180-9676-49A8-9401-BE9749B7F617}" dt="2023-11-12T03:30:51.639" v="31" actId="20577"/>
        <pc:sldMkLst>
          <pc:docMk/>
          <pc:sldMk cId="945758241" sldId="261"/>
        </pc:sldMkLst>
        <pc:spChg chg="mod">
          <ac:chgData name="Hasibul Hasan" userId="15aea8df1e6c8aa3" providerId="LiveId" clId="{F9935180-9676-49A8-9401-BE9749B7F617}" dt="2023-11-12T03:30:51.639" v="31" actId="20577"/>
          <ac:spMkLst>
            <pc:docMk/>
            <pc:sldMk cId="945758241" sldId="261"/>
            <ac:spMk id="2" creationId="{2DC755F4-EC81-40B0-930F-DDEAC947BDE0}"/>
          </ac:spMkLst>
        </pc:spChg>
        <pc:spChg chg="mod">
          <ac:chgData name="Hasibul Hasan" userId="15aea8df1e6c8aa3" providerId="LiveId" clId="{F9935180-9676-49A8-9401-BE9749B7F617}" dt="2023-11-12T03:14:47.391" v="8"/>
          <ac:spMkLst>
            <pc:docMk/>
            <pc:sldMk cId="945758241" sldId="261"/>
            <ac:spMk id="3" creationId="{61912197-4E1E-4745-9AF3-90E419F9376B}"/>
          </ac:spMkLst>
        </pc:spChg>
        <pc:picChg chg="add mod">
          <ac:chgData name="Hasibul Hasan" userId="15aea8df1e6c8aa3" providerId="LiveId" clId="{F9935180-9676-49A8-9401-BE9749B7F617}" dt="2023-11-12T03:21:53.957" v="11" actId="1076"/>
          <ac:picMkLst>
            <pc:docMk/>
            <pc:sldMk cId="945758241" sldId="261"/>
            <ac:picMk id="5" creationId="{0A830C26-EE40-428A-9028-49D72226E558}"/>
          </ac:picMkLst>
        </pc:picChg>
      </pc:sldChg>
      <pc:sldChg chg="addSp delSp modSp mod">
        <pc:chgData name="Hasibul Hasan" userId="15aea8df1e6c8aa3" providerId="LiveId" clId="{F9935180-9676-49A8-9401-BE9749B7F617}" dt="2023-11-12T03:32:57.482" v="39" actId="20577"/>
        <pc:sldMkLst>
          <pc:docMk/>
          <pc:sldMk cId="2259725275" sldId="262"/>
        </pc:sldMkLst>
        <pc:spChg chg="mod">
          <ac:chgData name="Hasibul Hasan" userId="15aea8df1e6c8aa3" providerId="LiveId" clId="{F9935180-9676-49A8-9401-BE9749B7F617}" dt="2023-11-12T03:31:57.265" v="33" actId="20577"/>
          <ac:spMkLst>
            <pc:docMk/>
            <pc:sldMk cId="2259725275" sldId="262"/>
            <ac:spMk id="2" creationId="{2DC755F4-EC81-40B0-930F-DDEAC947BDE0}"/>
          </ac:spMkLst>
        </pc:spChg>
        <pc:spChg chg="mod">
          <ac:chgData name="Hasibul Hasan" userId="15aea8df1e6c8aa3" providerId="LiveId" clId="{F9935180-9676-49A8-9401-BE9749B7F617}" dt="2023-11-12T03:32:57.482" v="39" actId="20577"/>
          <ac:spMkLst>
            <pc:docMk/>
            <pc:sldMk cId="2259725275" sldId="262"/>
            <ac:spMk id="3" creationId="{61912197-4E1E-4745-9AF3-90E419F9376B}"/>
          </ac:spMkLst>
        </pc:spChg>
        <pc:picChg chg="add del mod">
          <ac:chgData name="Hasibul Hasan" userId="15aea8df1e6c8aa3" providerId="LiveId" clId="{F9935180-9676-49A8-9401-BE9749B7F617}" dt="2023-11-12T03:32:08.299" v="35" actId="478"/>
          <ac:picMkLst>
            <pc:docMk/>
            <pc:sldMk cId="2259725275" sldId="262"/>
            <ac:picMk id="5" creationId="{DCAF150D-BB54-4B94-87B4-FDCCF25030F8}"/>
          </ac:picMkLst>
        </pc:picChg>
        <pc:picChg chg="add mod">
          <ac:chgData name="Hasibul Hasan" userId="15aea8df1e6c8aa3" providerId="LiveId" clId="{F9935180-9676-49A8-9401-BE9749B7F617}" dt="2023-11-12T03:32:45.949" v="38" actId="1076"/>
          <ac:picMkLst>
            <pc:docMk/>
            <pc:sldMk cId="2259725275" sldId="262"/>
            <ac:picMk id="7" creationId="{42390EE5-13EF-4729-B98C-6B6703D47D17}"/>
          </ac:picMkLst>
        </pc:picChg>
      </pc:sldChg>
      <pc:sldChg chg="ord">
        <pc:chgData name="Hasibul Hasan" userId="15aea8df1e6c8aa3" providerId="LiveId" clId="{F9935180-9676-49A8-9401-BE9749B7F617}" dt="2023-11-12T03:42:42.619" v="41"/>
        <pc:sldMkLst>
          <pc:docMk/>
          <pc:sldMk cId="1872195919" sldId="265"/>
        </pc:sldMkLst>
      </pc:sldChg>
      <pc:sldChg chg="addSp delSp modSp mod">
        <pc:chgData name="Hasibul Hasan" userId="15aea8df1e6c8aa3" providerId="LiveId" clId="{F9935180-9676-49A8-9401-BE9749B7F617}" dt="2023-11-12T03:56:47.833" v="45" actId="14100"/>
        <pc:sldMkLst>
          <pc:docMk/>
          <pc:sldMk cId="1162343073" sldId="266"/>
        </pc:sldMkLst>
        <pc:picChg chg="del">
          <ac:chgData name="Hasibul Hasan" userId="15aea8df1e6c8aa3" providerId="LiveId" clId="{F9935180-9676-49A8-9401-BE9749B7F617}" dt="2023-11-12T02:20:10.955" v="1" actId="478"/>
          <ac:picMkLst>
            <pc:docMk/>
            <pc:sldMk cId="1162343073" sldId="266"/>
            <ac:picMk id="6" creationId="{48CA4E22-1F4C-4BE3-8BB4-22672238AB96}"/>
          </ac:picMkLst>
        </pc:picChg>
        <pc:picChg chg="add mod">
          <ac:chgData name="Hasibul Hasan" userId="15aea8df1e6c8aa3" providerId="LiveId" clId="{F9935180-9676-49A8-9401-BE9749B7F617}" dt="2023-11-12T03:56:47.833" v="45" actId="14100"/>
          <ac:picMkLst>
            <pc:docMk/>
            <pc:sldMk cId="1162343073" sldId="266"/>
            <ac:picMk id="7" creationId="{75B45E3D-0C52-4E70-BE5B-3E61279564F4}"/>
          </ac:picMkLst>
        </pc:picChg>
      </pc:sldChg>
      <pc:sldChg chg="addSp delSp modSp add mod ord">
        <pc:chgData name="Hasibul Hasan" userId="15aea8df1e6c8aa3" providerId="LiveId" clId="{F9935180-9676-49A8-9401-BE9749B7F617}" dt="2023-11-12T03:30:36.502" v="29" actId="1076"/>
        <pc:sldMkLst>
          <pc:docMk/>
          <pc:sldMk cId="2685375885" sldId="267"/>
        </pc:sldMkLst>
        <pc:spChg chg="mod">
          <ac:chgData name="Hasibul Hasan" userId="15aea8df1e6c8aa3" providerId="LiveId" clId="{F9935180-9676-49A8-9401-BE9749B7F617}" dt="2023-11-12T03:30:31.028" v="27" actId="20577"/>
          <ac:spMkLst>
            <pc:docMk/>
            <pc:sldMk cId="2685375885" sldId="267"/>
            <ac:spMk id="3" creationId="{61912197-4E1E-4745-9AF3-90E419F9376B}"/>
          </ac:spMkLst>
        </pc:spChg>
        <pc:picChg chg="del">
          <ac:chgData name="Hasibul Hasan" userId="15aea8df1e6c8aa3" providerId="LiveId" clId="{F9935180-9676-49A8-9401-BE9749B7F617}" dt="2023-11-12T03:29:41.446" v="24" actId="478"/>
          <ac:picMkLst>
            <pc:docMk/>
            <pc:sldMk cId="2685375885" sldId="267"/>
            <ac:picMk id="5" creationId="{0A830C26-EE40-428A-9028-49D72226E558}"/>
          </ac:picMkLst>
        </pc:picChg>
        <pc:picChg chg="add mod">
          <ac:chgData name="Hasibul Hasan" userId="15aea8df1e6c8aa3" providerId="LiveId" clId="{F9935180-9676-49A8-9401-BE9749B7F617}" dt="2023-11-12T03:30:36.502" v="29" actId="1076"/>
          <ac:picMkLst>
            <pc:docMk/>
            <pc:sldMk cId="2685375885" sldId="267"/>
            <ac:picMk id="6" creationId="{A8F87C55-D9B1-4489-B4E1-8F51CBF6B3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233-B91E-433F-8653-AF59E4E03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5E4FD-8E31-494A-992E-BD2B14EB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85AF-7F05-4218-A649-AD64E3A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F869-B815-4AFC-BBF0-618178D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0AF9-3479-4E93-83CC-823F820A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1466-A352-4CBC-9E1C-5CD96AF4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438FB-4F39-44E9-9CD9-CA80E68C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D125-7312-4192-B6C4-8A1A638A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AEB4-BDD3-475A-B885-0470D74D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A790-01BB-46F6-9A7C-D377D707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32FE6-3564-408A-866B-5E1FBF419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0D9EB-D1F3-4F27-89B5-AB2DB751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DC22-C937-4BC3-B34F-315D6B19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F0E9-0B6F-4C8A-AEBC-29D93E14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8A1C-7B89-4304-B52F-1DB1F16D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4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32E-1D38-477B-9B38-854FB82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3ACC-5E70-4D41-8031-D4060532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FA8D-E711-4623-AF04-894EE98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3B91-7DCE-4013-B222-AD8B39A9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FB9B-27C6-4634-A180-243A0A3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7ED2-0289-4BD8-9F2A-41676C31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15CF-7D38-42DE-9FA4-58C0C7706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2DB-F9EE-4C89-8F3B-9F5C7734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42EC-FA5B-4FFB-9CBB-EEF6DD09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0822-CABE-4AE7-ADC3-82932512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F6B-A42E-44FE-9BB6-4B5D41AB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DED8-4162-41C9-B504-33267FFB5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40C2-0DEB-4120-A986-65D1ABEF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AB94-3967-40FC-B6F4-5D27DE0E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8B06-5155-429E-8E85-48D68087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EF10-4575-44F5-A27F-D202D442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F4BF-FC86-4F3D-BE10-FBC4099B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78AC-C92B-4665-915D-A0ECADF4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6F54-4D8C-4AE2-94E1-FCF1F1F2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C8084-4756-46BE-A45C-3F316230E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21438-A62F-4A51-A217-59EFA85D9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6D237-5C70-478C-A322-EFD773C7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14933-C80E-4DE8-8FC4-53A7C59B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6D666-E7EA-4081-8B31-9C54E0F1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2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DB5A-07C3-4A2F-95BA-E068C74A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9B5A2-C6C3-4A66-8786-AAA0E885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A48F7-3FC9-45F1-8CCD-8DD1A753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8441A-04B6-47C3-90B7-D43FCDB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7B6B1-36F6-431D-8A6B-F93F620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BF730-4F70-4C1B-A2B1-528EE59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95E50-BBB6-47B0-B91B-BDB6FF90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511-6BED-47BB-B85C-959D492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3081-8918-4980-A1E6-2451515F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3F015-8483-4AE5-BC47-4B8CCC247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34F9-D209-4ECA-B32B-B2050A93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F29B2-8F2B-4F1A-B5D6-D8FF0A6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A741-443E-44AC-A9F3-D957ACAC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2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51-C3BE-4FB9-BCA7-E2A3968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FB9C3-0762-44FA-BFB6-C4A8F0681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1CE16-77C3-4092-8906-BA517C7EF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A8D2-E2C2-4D39-A1BA-DB7D07C2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98E8-E24B-4249-83E2-804C3C5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00A5-D909-4EE1-8F51-B84C4F4D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F0309-F61B-4172-8578-1043973E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4CD0-C74B-440A-8F74-8100E0FD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70DE-9550-4042-AA13-B536F3B62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59AA-858C-46AA-9F27-4C7B4EA255E8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8C00-1FF0-485C-9FA3-009674EBF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8E2B-4181-459F-899A-72953E18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13E3-0A01-4397-9F4B-9CEA24C6B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316D-BF58-40CC-86EE-2C340483D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3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Welcome to Database Management System</a:t>
            </a:r>
            <a:br>
              <a:rPr lang="en-US" dirty="0">
                <a:latin typeface="Adobe Garamond Pro Bold" panose="02020702060506020403" pitchFamily="18" charset="0"/>
              </a:rPr>
            </a:br>
            <a:r>
              <a:rPr lang="en-US" dirty="0">
                <a:latin typeface="Adobe Garamond Pro Bold" panose="02020702060506020403" pitchFamily="18" charset="0"/>
              </a:rPr>
              <a:t>“Project Presentation”</a:t>
            </a:r>
            <a:endParaRPr lang="en-GB" dirty="0">
              <a:latin typeface="Adobe Garamond Pro Bold" panose="020207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35DED-AADC-44A8-B0D9-0EE8F806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94" y="3587064"/>
            <a:ext cx="1470212" cy="17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55F4-EC81-40B0-930F-DDEAC947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</a:rPr>
              <a:t>Query 3</a:t>
            </a:r>
            <a:endParaRPr lang="en-GB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2197-4E1E-4745-9AF3-90E419F9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Retrieve users who have not posted any photos: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users.full_name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users</a:t>
            </a:r>
          </a:p>
          <a:p>
            <a:pPr marL="0" indent="0">
              <a:buNone/>
            </a:pPr>
            <a:r>
              <a:rPr lang="en-US" dirty="0"/>
              <a:t>LEFT JOIN photo ON </a:t>
            </a:r>
            <a:r>
              <a:rPr lang="en-US" dirty="0" err="1"/>
              <a:t>users.user_id</a:t>
            </a:r>
            <a:r>
              <a:rPr lang="en-US" dirty="0"/>
              <a:t> = </a:t>
            </a:r>
            <a:r>
              <a:rPr lang="en-US" dirty="0" err="1"/>
              <a:t>photo.photo_id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photo.photo_id</a:t>
            </a:r>
            <a:r>
              <a:rPr lang="en-US" dirty="0"/>
              <a:t> IS NULL;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90EE5-13EF-4729-B98C-6B6703D4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99" y="4458912"/>
            <a:ext cx="5090601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2197-4E1E-4745-9AF3-90E419F9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421341"/>
            <a:ext cx="11349318" cy="61677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4000" dirty="0">
                <a:effectLst/>
                <a:latin typeface="Adobe Garamond Pro Bold" panose="020207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"Mini Social Media"  provides a platform for users to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4000" dirty="0">
                <a:effectLst/>
                <a:latin typeface="Adobe Garamond Pro Bold" panose="020207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connect, share, and interact,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4000" dirty="0">
                <a:effectLst/>
                <a:latin typeface="Adobe Garamond Pro Bold" panose="020207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emphasizing the use of the Oracle DBMS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4000" dirty="0">
                <a:effectLst/>
                <a:latin typeface="Adobe Garamond Pro Bold" panose="020207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ensure data integrity and security. </a:t>
            </a:r>
          </a:p>
        </p:txBody>
      </p:sp>
    </p:spTree>
    <p:extLst>
      <p:ext uri="{BB962C8B-B14F-4D97-AF65-F5344CB8AC3E}">
        <p14:creationId xmlns:p14="http://schemas.microsoft.com/office/powerpoint/2010/main" val="75362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CA6E-8C44-4796-95A9-C11903EF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dobe Garamond Pro Bold" panose="02020702060506020403" pitchFamily="18" charset="0"/>
              </a:rPr>
              <a:t>Thank You</a:t>
            </a:r>
            <a:endParaRPr lang="en-GB" sz="96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2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BC53-3420-4713-BEF4-71A226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07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dobe Garamond Pro Bold" panose="02020702060506020403" pitchFamily="18" charset="0"/>
              </a:rPr>
              <a:t>Project Title: </a:t>
            </a:r>
            <a:br>
              <a:rPr lang="en-US" sz="9600" dirty="0">
                <a:latin typeface="Adobe Garamond Pro Bold" panose="02020702060506020403" pitchFamily="18" charset="0"/>
              </a:rPr>
            </a:br>
            <a:r>
              <a:rPr lang="en-US" sz="9600" dirty="0">
                <a:latin typeface="Adobe Garamond Pro Bold" panose="02020702060506020403" pitchFamily="18" charset="0"/>
              </a:rPr>
              <a:t>Mini Social Media</a:t>
            </a:r>
            <a:endParaRPr lang="en-GB" sz="96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D412-EADD-4A7A-BF5F-238E903F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353788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dobe Garamond Pro" panose="02020502060506020403" pitchFamily="18" charset="0"/>
              </a:rPr>
              <a:t>"Built on Oracle Database 11g Express Edition"</a:t>
            </a:r>
            <a:endParaRPr lang="en-GB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2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CB74-7B3C-4973-B22F-8AA4C36B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Practical Example</a:t>
            </a:r>
            <a:endParaRPr lang="en-GB" dirty="0">
              <a:latin typeface="Adobe Garamond Pro Bold" panose="02020702060506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B1DA2-8D6E-4E53-848B-F5D0B23D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436" y="1953279"/>
            <a:ext cx="2475667" cy="4351338"/>
          </a:xfrm>
        </p:spPr>
      </p:pic>
    </p:spTree>
    <p:extLst>
      <p:ext uri="{BB962C8B-B14F-4D97-AF65-F5344CB8AC3E}">
        <p14:creationId xmlns:p14="http://schemas.microsoft.com/office/powerpoint/2010/main" val="18721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526-9EFF-44F1-BCD3-8C27B342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dobe Garamond Pro Bold" panose="02020702060506020403" pitchFamily="18" charset="0"/>
              </a:rPr>
              <a:t>Objectives</a:t>
            </a:r>
            <a:endParaRPr lang="en-GB" sz="66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5196-EE29-485B-A421-C6A6EB87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Adobe Garamond Pro" panose="02020502060506020403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dobe Garamond Pro" panose="02020502060506020403" pitchFamily="18" charset="0"/>
              </a:rPr>
              <a:t>The objective of the "Mini Social Media" project is to design and implement a simplified social media platform using the Oracle Database Management System (DBMS). </a:t>
            </a:r>
            <a:endParaRPr lang="en-GB" sz="40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7E4E-5557-40FD-AE6F-E818AC7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Key-features</a:t>
            </a:r>
            <a:endParaRPr lang="en-GB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575B-794B-43DB-AA70-792FC829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manage user profiles with personal information and profile pictures.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with other users by sending and accepting friend requests.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and view text-based messages, photos, and videos.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Like, comment on, and share posts from friends and connections.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Securely store user data, including personal information and posts, in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28471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B45E3D-0C52-4E70-BE5B-3E61279564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4160" y="-264160"/>
            <a:ext cx="17089120" cy="7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4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CA6E-8C44-4796-95A9-C11903EF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dobe Garamond Pro Bold" panose="02020702060506020403" pitchFamily="18" charset="0"/>
              </a:rPr>
              <a:t>Let us Dive into Some Queries </a:t>
            </a:r>
            <a:endParaRPr lang="en-GB" sz="96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1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55F4-EC81-40B0-930F-DDEAC947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</a:rPr>
              <a:t>Query 1</a:t>
            </a:r>
            <a:endParaRPr lang="en-GB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2197-4E1E-4745-9AF3-90E419F9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Retrieve the number of followers for each user: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user_id</a:t>
            </a:r>
            <a:r>
              <a:rPr lang="en-US" dirty="0"/>
              <a:t>, COUNT(</a:t>
            </a:r>
            <a:r>
              <a:rPr lang="en-US" dirty="0" err="1"/>
              <a:t>follower_id</a:t>
            </a:r>
            <a:r>
              <a:rPr lang="en-US" dirty="0"/>
              <a:t>) AS </a:t>
            </a:r>
            <a:r>
              <a:rPr lang="en-US" dirty="0" err="1"/>
              <a:t>followers_count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followers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87C55-D9B1-4489-B4E1-8F51CBF6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3" y="4067334"/>
            <a:ext cx="5464013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55F4-EC81-40B0-930F-DDEAC947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</a:rPr>
              <a:t>Query 2</a:t>
            </a:r>
            <a:endParaRPr lang="en-GB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2197-4E1E-4745-9AF3-90E419F9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Retrieve all followers for a specific user: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followers.user_id</a:t>
            </a:r>
            <a:r>
              <a:rPr lang="en-US" dirty="0"/>
              <a:t>, </a:t>
            </a:r>
            <a:r>
              <a:rPr lang="en-US" dirty="0" err="1"/>
              <a:t>users.full_name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followers</a:t>
            </a:r>
          </a:p>
          <a:p>
            <a:pPr marL="0" indent="0">
              <a:buNone/>
            </a:pPr>
            <a:r>
              <a:rPr lang="en-US" dirty="0"/>
              <a:t>JOIN users ON </a:t>
            </a:r>
            <a:r>
              <a:rPr lang="en-US" dirty="0" err="1"/>
              <a:t>followers.follower_id</a:t>
            </a:r>
            <a:r>
              <a:rPr lang="en-US" dirty="0"/>
              <a:t> = </a:t>
            </a:r>
            <a:r>
              <a:rPr lang="en-US" dirty="0" err="1"/>
              <a:t>users.user_id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followers.user_id</a:t>
            </a:r>
            <a:r>
              <a:rPr lang="en-US" dirty="0"/>
              <a:t> = 1;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30C26-EE40-428A-9028-49D72226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76" y="4555425"/>
            <a:ext cx="124216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Garamond Pro</vt:lpstr>
      <vt:lpstr>Adobe Garamond Pro Bold</vt:lpstr>
      <vt:lpstr>Arial</vt:lpstr>
      <vt:lpstr>Calibri</vt:lpstr>
      <vt:lpstr>Calibri Light</vt:lpstr>
      <vt:lpstr>Söhne</vt:lpstr>
      <vt:lpstr>Office Theme</vt:lpstr>
      <vt:lpstr>Welcome to Database Management System “Project Presentation”</vt:lpstr>
      <vt:lpstr>Project Title:  Mini Social Media</vt:lpstr>
      <vt:lpstr>Practical Example</vt:lpstr>
      <vt:lpstr>Objectives</vt:lpstr>
      <vt:lpstr>Key-features</vt:lpstr>
      <vt:lpstr>PowerPoint Presentation</vt:lpstr>
      <vt:lpstr>Let us Dive into Some Queries </vt:lpstr>
      <vt:lpstr>Query 1</vt:lpstr>
      <vt:lpstr>Query 2</vt:lpstr>
      <vt:lpstr>Query 3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Database Management System</dc:title>
  <dc:creator>Hasibul Hasan</dc:creator>
  <cp:lastModifiedBy>Hasibul Hasan</cp:lastModifiedBy>
  <cp:revision>11</cp:revision>
  <dcterms:created xsi:type="dcterms:W3CDTF">2023-11-12T00:35:22Z</dcterms:created>
  <dcterms:modified xsi:type="dcterms:W3CDTF">2023-11-12T04:06:43Z</dcterms:modified>
</cp:coreProperties>
</file>