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4031-9C19-4D84-B4C2-70621F65C9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0299-8B0F-4ABA-A8ED-0391B05C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4031-9C19-4D84-B4C2-70621F65C9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0299-8B0F-4ABA-A8ED-0391B05C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4031-9C19-4D84-B4C2-70621F65C9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0299-8B0F-4ABA-A8ED-0391B05C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1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4031-9C19-4D84-B4C2-70621F65C9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0299-8B0F-4ABA-A8ED-0391B05C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0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4031-9C19-4D84-B4C2-70621F65C9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0299-8B0F-4ABA-A8ED-0391B05C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8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4031-9C19-4D84-B4C2-70621F65C9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0299-8B0F-4ABA-A8ED-0391B05C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3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4031-9C19-4D84-B4C2-70621F65C9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0299-8B0F-4ABA-A8ED-0391B05C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4031-9C19-4D84-B4C2-70621F65C9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0299-8B0F-4ABA-A8ED-0391B05C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2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4031-9C19-4D84-B4C2-70621F65C9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0299-8B0F-4ABA-A8ED-0391B05C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7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4031-9C19-4D84-B4C2-70621F65C9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0299-8B0F-4ABA-A8ED-0391B05C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1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4031-9C19-4D84-B4C2-70621F65C9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0299-8B0F-4ABA-A8ED-0391B05C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E4031-9C19-4D84-B4C2-70621F65C96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0299-8B0F-4ABA-A8ED-0391B05C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2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19199"/>
          </a:xfrm>
        </p:spPr>
        <p:txBody>
          <a:bodyPr/>
          <a:lstStyle/>
          <a:p>
            <a:r>
              <a:rPr lang="en-US" dirty="0" err="1" smtClean="0">
                <a:latin typeface="Algerian" pitchFamily="82" charset="0"/>
              </a:rPr>
              <a:t>Defination</a:t>
            </a:r>
            <a:r>
              <a:rPr lang="en-US" dirty="0" smtClean="0">
                <a:latin typeface="Algerian" pitchFamily="82" charset="0"/>
              </a:rPr>
              <a:t> Of Soil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772400" cy="4114800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q"/>
            </a:pPr>
            <a:r>
              <a:rPr lang="en-US" sz="2800" dirty="0"/>
              <a:t>Soil is </a:t>
            </a:r>
            <a:r>
              <a:rPr lang="en-US" sz="2800" dirty="0" smtClean="0"/>
              <a:t>the mixture </a:t>
            </a:r>
            <a:r>
              <a:rPr lang="en-US" sz="2800" dirty="0"/>
              <a:t>of organic matter, minerals, gases, liquids, and organisms</a:t>
            </a:r>
            <a:r>
              <a:rPr lang="en-US" sz="2800" dirty="0" smtClean="0"/>
              <a:t> </a:t>
            </a:r>
            <a:r>
              <a:rPr lang="en-US" sz="2800" dirty="0"/>
              <a:t>that covers most </a:t>
            </a:r>
            <a:r>
              <a:rPr lang="en-US" sz="2800" dirty="0" smtClean="0"/>
              <a:t>land. </a:t>
            </a:r>
          </a:p>
          <a:p>
            <a:pPr marL="514350" indent="-514350" algn="l">
              <a:buFont typeface="Wingdings" pitchFamily="2" charset="2"/>
              <a:buChar char="q"/>
            </a:pPr>
            <a:r>
              <a:rPr lang="en-US" sz="2800" dirty="0" smtClean="0"/>
              <a:t>It forms the outermost layer of the earth surface which is known as </a:t>
            </a:r>
            <a:r>
              <a:rPr lang="en-US" sz="2800" dirty="0" err="1" smtClean="0"/>
              <a:t>Pedosphere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002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Classification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Soil is classified into four types</a:t>
            </a:r>
            <a:r>
              <a:rPr lang="en-US" sz="2800" dirty="0" smtClean="0"/>
              <a:t>:</a:t>
            </a:r>
            <a:endParaRPr lang="en-US" sz="2800" dirty="0"/>
          </a:p>
          <a:p>
            <a:pPr marL="571500" indent="-571500">
              <a:buFont typeface="+mj-lt"/>
              <a:buAutoNum type="romanUcPeriod"/>
            </a:pPr>
            <a:r>
              <a:rPr lang="en-US" sz="2800" dirty="0"/>
              <a:t>Sandy </a:t>
            </a:r>
            <a:r>
              <a:rPr lang="en-US" sz="2800" dirty="0" smtClean="0"/>
              <a:t>soil</a:t>
            </a:r>
            <a:endParaRPr lang="en-US" sz="2800" dirty="0"/>
          </a:p>
          <a:p>
            <a:pPr marL="571500" indent="-571500">
              <a:buFont typeface="+mj-lt"/>
              <a:buAutoNum type="romanUcPeriod"/>
            </a:pPr>
            <a:r>
              <a:rPr lang="en-US" sz="2800" dirty="0"/>
              <a:t>Silt </a:t>
            </a:r>
            <a:r>
              <a:rPr lang="en-US" sz="2800" dirty="0" smtClean="0"/>
              <a:t>Soil</a:t>
            </a:r>
            <a:endParaRPr lang="en-US" sz="2800" dirty="0"/>
          </a:p>
          <a:p>
            <a:pPr marL="571500" indent="-571500">
              <a:buFont typeface="+mj-lt"/>
              <a:buAutoNum type="romanUcPeriod"/>
            </a:pPr>
            <a:r>
              <a:rPr lang="en-US" sz="2800" dirty="0"/>
              <a:t>Clay </a:t>
            </a:r>
            <a:r>
              <a:rPr lang="en-US" sz="2800" dirty="0" smtClean="0"/>
              <a:t>Soil</a:t>
            </a:r>
            <a:endParaRPr lang="en-US" sz="2800" dirty="0"/>
          </a:p>
          <a:p>
            <a:pPr marL="571500" indent="-571500">
              <a:buFont typeface="+mj-lt"/>
              <a:buAutoNum type="romanUcPeriod"/>
            </a:pPr>
            <a:r>
              <a:rPr lang="en-US" sz="2800" dirty="0"/>
              <a:t>Loamy </a:t>
            </a:r>
            <a:r>
              <a:rPr lang="en-US" sz="2800" dirty="0" smtClean="0"/>
              <a:t>Soil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b="1" dirty="0">
                <a:latin typeface="Algerian" pitchFamily="82" charset="0"/>
              </a:rPr>
              <a:t>Sandy </a:t>
            </a:r>
            <a:r>
              <a:rPr lang="en-US" b="1" dirty="0" smtClean="0">
                <a:latin typeface="Algerian" pitchFamily="82" charset="0"/>
              </a:rPr>
              <a:t>Soil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It </a:t>
            </a:r>
            <a:r>
              <a:rPr lang="en-US" sz="2800" dirty="0"/>
              <a:t>consists of small particles of weathered rock.</a:t>
            </a:r>
            <a:endParaRPr lang="en-US" sz="2800" b="1" dirty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These are </a:t>
            </a:r>
            <a:r>
              <a:rPr lang="en-US" sz="2800" dirty="0"/>
              <a:t>one of the poorest types of soil </a:t>
            </a:r>
            <a:r>
              <a:rPr lang="en-US" sz="2800" dirty="0" smtClean="0"/>
              <a:t>for     growing plants.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876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2133600"/>
            <a:ext cx="8229600" cy="121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lgerian" pitchFamily="82" charset="0"/>
              </a:rPr>
              <a:t>Silt </a:t>
            </a:r>
            <a:r>
              <a:rPr lang="en-US" b="1" dirty="0" smtClean="0">
                <a:latin typeface="Algerian" pitchFamily="82" charset="0"/>
              </a:rPr>
              <a:t>Soil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Made </a:t>
            </a:r>
            <a:r>
              <a:rPr lang="en-US" sz="2800" dirty="0"/>
              <a:t>up of rock and other mineral particles,</a:t>
            </a:r>
            <a:r>
              <a:rPr lang="en-US" sz="2800" dirty="0" smtClean="0"/>
              <a:t> </a:t>
            </a:r>
            <a:r>
              <a:rPr lang="en-US" sz="2800" dirty="0"/>
              <a:t>which are smaller than sand and larger than clay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Holds </a:t>
            </a:r>
            <a:r>
              <a:rPr lang="en-US" sz="2800" dirty="0"/>
              <a:t>water better than </a:t>
            </a:r>
            <a:r>
              <a:rPr lang="en-US" sz="2800" dirty="0" smtClean="0"/>
              <a:t>sand.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It is </a:t>
            </a:r>
            <a:r>
              <a:rPr lang="en-US" sz="2800" dirty="0"/>
              <a:t>more fertile compared to the other three types </a:t>
            </a:r>
            <a:r>
              <a:rPr lang="en-US" sz="2800" dirty="0" smtClean="0"/>
              <a:t>  of soil.</a:t>
            </a:r>
          </a:p>
          <a:p>
            <a:pPr marL="0" indent="0">
              <a:buNone/>
            </a:pPr>
            <a:r>
              <a:rPr lang="en-US" b="1" dirty="0" smtClean="0">
                <a:latin typeface="Algerian" pitchFamily="82" charset="0"/>
              </a:rPr>
              <a:t>Clay Soil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 </a:t>
            </a:r>
            <a:r>
              <a:rPr lang="en-US" sz="2800" dirty="0" smtClean="0"/>
              <a:t>This </a:t>
            </a:r>
            <a:r>
              <a:rPr lang="en-US" sz="2800" dirty="0"/>
              <a:t>soil are tightly packed </a:t>
            </a:r>
            <a:r>
              <a:rPr lang="en-US" sz="2800" dirty="0" smtClean="0"/>
              <a:t>together </a:t>
            </a:r>
            <a:r>
              <a:rPr lang="en-US" sz="2800" dirty="0"/>
              <a:t>with very little or no </a:t>
            </a:r>
            <a:r>
              <a:rPr lang="en-US" sz="2800" dirty="0" smtClean="0"/>
              <a:t>airspace.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It has </a:t>
            </a:r>
            <a:r>
              <a:rPr lang="en-US" sz="2800" dirty="0"/>
              <a:t>very good water storage </a:t>
            </a:r>
            <a:r>
              <a:rPr lang="en-US" sz="2800" dirty="0" smtClean="0"/>
              <a:t>qualities and thus </a:t>
            </a:r>
            <a:r>
              <a:rPr lang="en-US" sz="2800" dirty="0"/>
              <a:t> which does not drain </a:t>
            </a:r>
            <a:r>
              <a:rPr lang="en-US" sz="2800" dirty="0" smtClean="0"/>
              <a:t>well.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388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2133600"/>
            <a:ext cx="8229600" cy="83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lgerian" pitchFamily="82" charset="0"/>
              </a:rPr>
              <a:t>Loamy </a:t>
            </a:r>
            <a:r>
              <a:rPr lang="en-US" b="1" dirty="0" smtClean="0">
                <a:latin typeface="Algerian" pitchFamily="82" charset="0"/>
              </a:rPr>
              <a:t>Soil</a:t>
            </a:r>
            <a:endParaRPr lang="en-US" sz="2800" b="1" dirty="0">
              <a:latin typeface="Algerian" pitchFamily="82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It </a:t>
            </a:r>
            <a:r>
              <a:rPr lang="en-US" sz="2800" dirty="0"/>
              <a:t>is a combination of sand, silt and </a:t>
            </a:r>
            <a:r>
              <a:rPr lang="en-US" sz="2800" dirty="0" smtClean="0"/>
              <a:t>clay.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It has </a:t>
            </a:r>
            <a:r>
              <a:rPr lang="en-US" sz="2800" dirty="0"/>
              <a:t>the ability to retain moisture and </a:t>
            </a:r>
            <a:r>
              <a:rPr lang="en-US" sz="2800" dirty="0" smtClean="0"/>
              <a:t>nutrients.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This </a:t>
            </a:r>
            <a:r>
              <a:rPr lang="en-US" sz="2800" dirty="0"/>
              <a:t>soil is also referred to </a:t>
            </a:r>
            <a:r>
              <a:rPr lang="en-US" sz="2800" dirty="0" smtClean="0"/>
              <a:t>as agricultural soil.</a:t>
            </a:r>
            <a:endParaRPr lang="en-US" sz="2800" dirty="0"/>
          </a:p>
        </p:txBody>
      </p:sp>
      <p:pic>
        <p:nvPicPr>
          <p:cNvPr id="1026" name="Picture 2" descr="C:\Users\User\Downloads\Types-of-So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7391400" cy="328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3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lgerian" pitchFamily="82" charset="0"/>
              </a:rPr>
              <a:t> </a:t>
            </a:r>
            <a:r>
              <a:rPr lang="en-US" sz="3600" b="1" dirty="0">
                <a:latin typeface="Algerian" pitchFamily="82" charset="0"/>
              </a:rPr>
              <a:t>General soil types of Bangladesh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dirty="0" smtClean="0">
                <a:effectLst/>
              </a:rPr>
              <a:t>1. Calcareous Alluvium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2. </a:t>
            </a:r>
            <a:r>
              <a:rPr lang="en-US" sz="3100" dirty="0" err="1" smtClean="0">
                <a:effectLst/>
              </a:rPr>
              <a:t>Noncalcareous</a:t>
            </a:r>
            <a:r>
              <a:rPr lang="en-US" sz="3100" dirty="0" smtClean="0">
                <a:effectLst/>
              </a:rPr>
              <a:t> Alluvium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3. Calcareous Brown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4. Calcareous Grey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5. Calcareous Dark Grey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6. </a:t>
            </a:r>
            <a:r>
              <a:rPr lang="en-US" sz="3100" dirty="0" err="1" smtClean="0">
                <a:effectLst/>
              </a:rPr>
              <a:t>Noncalcareous</a:t>
            </a:r>
            <a:r>
              <a:rPr lang="en-US" sz="3100" dirty="0" smtClean="0">
                <a:effectLst/>
              </a:rPr>
              <a:t> Dark Grey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7. </a:t>
            </a:r>
            <a:r>
              <a:rPr lang="en-US" sz="3100" dirty="0" err="1" smtClean="0">
                <a:effectLst/>
              </a:rPr>
              <a:t>Noncalcareous</a:t>
            </a:r>
            <a:r>
              <a:rPr lang="en-US" sz="3100" dirty="0" smtClean="0">
                <a:effectLst/>
              </a:rPr>
              <a:t> Brown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8. </a:t>
            </a:r>
            <a:r>
              <a:rPr lang="en-US" sz="3100" dirty="0" err="1" smtClean="0">
                <a:effectLst/>
              </a:rPr>
              <a:t>Noncalcareous</a:t>
            </a:r>
            <a:r>
              <a:rPr lang="en-US" sz="3100" dirty="0" smtClean="0">
                <a:effectLst/>
              </a:rPr>
              <a:t> Dark Grey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9. Black </a:t>
            </a:r>
            <a:r>
              <a:rPr lang="en-US" sz="3100" dirty="0" err="1" smtClean="0">
                <a:effectLst/>
              </a:rPr>
              <a:t>Terai</a:t>
            </a:r>
            <a:r>
              <a:rPr lang="en-US" sz="3100" dirty="0" smtClean="0">
                <a:effectLst/>
              </a:rPr>
              <a:t> Soil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10. Acid Basin Clay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11. Acid </a:t>
            </a:r>
            <a:r>
              <a:rPr lang="en-US" sz="3100" dirty="0" err="1" smtClean="0">
                <a:effectLst/>
              </a:rPr>
              <a:t>Sulphate</a:t>
            </a:r>
            <a:r>
              <a:rPr lang="en-US" sz="3100" dirty="0" smtClean="0">
                <a:effectLst/>
              </a:rPr>
              <a:t> Soil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12. Peat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13. Grey Piedmont Soil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14. Brown Piedmont Soil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15. Brown Hill Soils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16. Shallow Red Brown Terrace Soil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17. Deep Red Brown Terrace Soil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18. Brown Mottled Terrace                    Soil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19. Shallow Grey Terrace Soil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20. Deep Grey Terrace Soil</a:t>
            </a:r>
          </a:p>
          <a:p>
            <a:pPr marL="0" indent="0">
              <a:buNone/>
            </a:pPr>
            <a:r>
              <a:rPr lang="en-US" sz="3100" dirty="0" smtClean="0">
                <a:effectLst/>
              </a:rPr>
              <a:t>21. Grey Valley Soil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0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10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40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itchFamily="82" charset="0"/>
              </a:rPr>
              <a:t>Seven Soil </a:t>
            </a:r>
            <a:r>
              <a:rPr lang="en-US" dirty="0" smtClean="0">
                <a:latin typeface="Algerian" pitchFamily="82" charset="0"/>
              </a:rPr>
              <a:t>Tracts Of BD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sz="2800" dirty="0"/>
              <a:t>1) </a:t>
            </a:r>
            <a:r>
              <a:rPr lang="en-US" sz="2800" dirty="0" err="1"/>
              <a:t>Madhupur</a:t>
            </a:r>
            <a:r>
              <a:rPr lang="en-US" sz="2800" dirty="0"/>
              <a:t> Tract or Red Soil Tract,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(</a:t>
            </a:r>
            <a:r>
              <a:rPr lang="en-US" sz="2800" dirty="0"/>
              <a:t>2) </a:t>
            </a:r>
            <a:r>
              <a:rPr lang="en-US" sz="2800" dirty="0" err="1"/>
              <a:t>Barind</a:t>
            </a:r>
            <a:r>
              <a:rPr lang="en-US" sz="2800" dirty="0"/>
              <a:t> Tract,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(</a:t>
            </a:r>
            <a:r>
              <a:rPr lang="en-US" sz="2800" dirty="0"/>
              <a:t>3) </a:t>
            </a:r>
            <a:r>
              <a:rPr lang="en-US" sz="2800" dirty="0" err="1"/>
              <a:t>Tista</a:t>
            </a:r>
            <a:r>
              <a:rPr lang="en-US" sz="2800" dirty="0"/>
              <a:t> Silt,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(</a:t>
            </a:r>
            <a:r>
              <a:rPr lang="en-US" sz="2800" dirty="0"/>
              <a:t>4) Brahmaputra Alluvium,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(</a:t>
            </a:r>
            <a:r>
              <a:rPr lang="en-US" sz="2800" dirty="0"/>
              <a:t>5) </a:t>
            </a:r>
            <a:r>
              <a:rPr lang="en-US" sz="2800" dirty="0" err="1"/>
              <a:t>Gangetic</a:t>
            </a:r>
            <a:r>
              <a:rPr lang="en-US" sz="2800" dirty="0"/>
              <a:t> Alluvium,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(</a:t>
            </a:r>
            <a:r>
              <a:rPr lang="en-US" sz="2800" dirty="0"/>
              <a:t>6) Coastal Saline </a:t>
            </a:r>
            <a:r>
              <a:rPr lang="en-US" sz="2800" dirty="0" smtClean="0"/>
              <a:t>Tract</a:t>
            </a:r>
            <a:r>
              <a:rPr lang="en-US" sz="2800" dirty="0"/>
              <a:t>, and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(</a:t>
            </a:r>
            <a:r>
              <a:rPr lang="en-US" sz="2800" dirty="0"/>
              <a:t>7) Hill Tracts.</a:t>
            </a:r>
          </a:p>
        </p:txBody>
      </p:sp>
    </p:spTree>
    <p:extLst>
      <p:ext uri="{BB962C8B-B14F-4D97-AF65-F5344CB8AC3E}">
        <p14:creationId xmlns:p14="http://schemas.microsoft.com/office/powerpoint/2010/main" val="419443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106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27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300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Defination Of Soil</vt:lpstr>
      <vt:lpstr>Classification</vt:lpstr>
      <vt:lpstr>PowerPoint Presentation</vt:lpstr>
      <vt:lpstr>PowerPoint Presentation</vt:lpstr>
      <vt:lpstr> General soil types of Bangladesh </vt:lpstr>
      <vt:lpstr>PowerPoint Presentation</vt:lpstr>
      <vt:lpstr>Seven Soil Tracts Of BD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Defination Of Soil</dc:title>
  <dc:creator>Windows User</dc:creator>
  <cp:lastModifiedBy>Windows User</cp:lastModifiedBy>
  <cp:revision>7</cp:revision>
  <dcterms:created xsi:type="dcterms:W3CDTF">2022-03-24T06:08:16Z</dcterms:created>
  <dcterms:modified xsi:type="dcterms:W3CDTF">2022-03-24T07:26:23Z</dcterms:modified>
</cp:coreProperties>
</file>