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306" r:id="rId6"/>
    <p:sldId id="307" r:id="rId7"/>
    <p:sldId id="295" r:id="rId8"/>
    <p:sldId id="296" r:id="rId9"/>
    <p:sldId id="298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udin" userId="d8e1da2af31de86f" providerId="LiveId" clId="{426D9841-B483-4B04-ACDD-62E3EBB8E5FB}"/>
    <pc:docChg chg="undo custSel addSld modSld">
      <pc:chgData name="hasan udin" userId="d8e1da2af31de86f" providerId="LiveId" clId="{426D9841-B483-4B04-ACDD-62E3EBB8E5FB}" dt="2024-01-04T15:40:14.746" v="1988" actId="20577"/>
      <pc:docMkLst>
        <pc:docMk/>
      </pc:docMkLst>
      <pc:sldChg chg="addSp delSp modSp mod">
        <pc:chgData name="hasan udin" userId="d8e1da2af31de86f" providerId="LiveId" clId="{426D9841-B483-4B04-ACDD-62E3EBB8E5FB}" dt="2024-01-04T15:13:29.643" v="98" actId="20577"/>
        <pc:sldMkLst>
          <pc:docMk/>
          <pc:sldMk cId="1868426191" sldId="299"/>
        </pc:sldMkLst>
        <pc:spChg chg="mod">
          <ac:chgData name="hasan udin" userId="d8e1da2af31de86f" providerId="LiveId" clId="{426D9841-B483-4B04-ACDD-62E3EBB8E5FB}" dt="2024-01-04T15:10:52.569" v="32" actId="20577"/>
          <ac:spMkLst>
            <pc:docMk/>
            <pc:sldMk cId="1868426191" sldId="299"/>
            <ac:spMk id="2" creationId="{3901CB37-3360-418F-BA67-D3A2EDAFAE42}"/>
          </ac:spMkLst>
        </pc:spChg>
        <pc:spChg chg="del">
          <ac:chgData name="hasan udin" userId="d8e1da2af31de86f" providerId="LiveId" clId="{426D9841-B483-4B04-ACDD-62E3EBB8E5FB}" dt="2024-01-04T15:09:51.531" v="0" actId="22"/>
          <ac:spMkLst>
            <pc:docMk/>
            <pc:sldMk cId="1868426191" sldId="299"/>
            <ac:spMk id="3" creationId="{5C8C77BF-102A-44D4-85BA-A1CE5B2CB908}"/>
          </ac:spMkLst>
        </pc:spChg>
        <pc:spChg chg="add del">
          <ac:chgData name="hasan udin" userId="d8e1da2af31de86f" providerId="LiveId" clId="{426D9841-B483-4B04-ACDD-62E3EBB8E5FB}" dt="2024-01-04T15:11:32.514" v="34" actId="22"/>
          <ac:spMkLst>
            <pc:docMk/>
            <pc:sldMk cId="1868426191" sldId="299"/>
            <ac:spMk id="7" creationId="{E75338D3-CC6A-44BD-A8F5-9036FF7E58C5}"/>
          </ac:spMkLst>
        </pc:spChg>
        <pc:spChg chg="add mod">
          <ac:chgData name="hasan udin" userId="d8e1da2af31de86f" providerId="LiveId" clId="{426D9841-B483-4B04-ACDD-62E3EBB8E5FB}" dt="2024-01-04T15:13:29.643" v="98" actId="20577"/>
          <ac:spMkLst>
            <pc:docMk/>
            <pc:sldMk cId="1868426191" sldId="299"/>
            <ac:spMk id="8" creationId="{9AA87673-E4E7-4ED0-8830-662114175FBD}"/>
          </ac:spMkLst>
        </pc:spChg>
        <pc:picChg chg="add mod ord">
          <ac:chgData name="hasan udin" userId="d8e1da2af31de86f" providerId="LiveId" clId="{426D9841-B483-4B04-ACDD-62E3EBB8E5FB}" dt="2024-01-04T15:12:51.097" v="38" actId="14100"/>
          <ac:picMkLst>
            <pc:docMk/>
            <pc:sldMk cId="1868426191" sldId="299"/>
            <ac:picMk id="5" creationId="{A73B76E2-92C6-477D-B165-7986F7955F3C}"/>
          </ac:picMkLst>
        </pc:picChg>
      </pc:sldChg>
      <pc:sldChg chg="addSp delSp modSp new mod">
        <pc:chgData name="hasan udin" userId="d8e1da2af31de86f" providerId="LiveId" clId="{426D9841-B483-4B04-ACDD-62E3EBB8E5FB}" dt="2024-01-04T15:16:52.431" v="215" actId="20577"/>
        <pc:sldMkLst>
          <pc:docMk/>
          <pc:sldMk cId="4157017896" sldId="300"/>
        </pc:sldMkLst>
        <pc:spChg chg="mod">
          <ac:chgData name="hasan udin" userId="d8e1da2af31de86f" providerId="LiveId" clId="{426D9841-B483-4B04-ACDD-62E3EBB8E5FB}" dt="2024-01-04T15:16:02.226" v="137" actId="20577"/>
          <ac:spMkLst>
            <pc:docMk/>
            <pc:sldMk cId="4157017896" sldId="300"/>
            <ac:spMk id="2" creationId="{7B4B79C7-CD72-4F8F-ACF8-12C3436CAE0C}"/>
          </ac:spMkLst>
        </pc:spChg>
        <pc:spChg chg="del">
          <ac:chgData name="hasan udin" userId="d8e1da2af31de86f" providerId="LiveId" clId="{426D9841-B483-4B04-ACDD-62E3EBB8E5FB}" dt="2024-01-04T15:15:45.006" v="100" actId="22"/>
          <ac:spMkLst>
            <pc:docMk/>
            <pc:sldMk cId="4157017896" sldId="300"/>
            <ac:spMk id="3" creationId="{6DE25C3C-6A3E-492D-967B-F6F31D269AF7}"/>
          </ac:spMkLst>
        </pc:spChg>
        <pc:spChg chg="add mod">
          <ac:chgData name="hasan udin" userId="d8e1da2af31de86f" providerId="LiveId" clId="{426D9841-B483-4B04-ACDD-62E3EBB8E5FB}" dt="2024-01-04T15:16:52.431" v="215" actId="20577"/>
          <ac:spMkLst>
            <pc:docMk/>
            <pc:sldMk cId="4157017896" sldId="300"/>
            <ac:spMk id="6" creationId="{1539741E-2C38-43AA-BD77-761A0FA7CB75}"/>
          </ac:spMkLst>
        </pc:spChg>
        <pc:picChg chg="add mod ord">
          <ac:chgData name="hasan udin" userId="d8e1da2af31de86f" providerId="LiveId" clId="{426D9841-B483-4B04-ACDD-62E3EBB8E5FB}" dt="2024-01-04T15:16:14.934" v="139" actId="14100"/>
          <ac:picMkLst>
            <pc:docMk/>
            <pc:sldMk cId="4157017896" sldId="300"/>
            <ac:picMk id="5" creationId="{B84CC2A4-1D8F-420E-A6D0-65912305320F}"/>
          </ac:picMkLst>
        </pc:picChg>
      </pc:sldChg>
      <pc:sldChg chg="addSp delSp modSp new mod">
        <pc:chgData name="hasan udin" userId="d8e1da2af31de86f" providerId="LiveId" clId="{426D9841-B483-4B04-ACDD-62E3EBB8E5FB}" dt="2024-01-04T15:18:26.600" v="267" actId="20577"/>
        <pc:sldMkLst>
          <pc:docMk/>
          <pc:sldMk cId="3743850617" sldId="301"/>
        </pc:sldMkLst>
        <pc:spChg chg="mod">
          <ac:chgData name="hasan udin" userId="d8e1da2af31de86f" providerId="LiveId" clId="{426D9841-B483-4B04-ACDD-62E3EBB8E5FB}" dt="2024-01-04T15:17:35.489" v="252" actId="20577"/>
          <ac:spMkLst>
            <pc:docMk/>
            <pc:sldMk cId="3743850617" sldId="301"/>
            <ac:spMk id="2" creationId="{FF18516B-A7EE-487A-8FFC-F528AE7BFB5F}"/>
          </ac:spMkLst>
        </pc:spChg>
        <pc:spChg chg="del">
          <ac:chgData name="hasan udin" userId="d8e1da2af31de86f" providerId="LiveId" clId="{426D9841-B483-4B04-ACDD-62E3EBB8E5FB}" dt="2024-01-04T15:17:15.211" v="219" actId="22"/>
          <ac:spMkLst>
            <pc:docMk/>
            <pc:sldMk cId="3743850617" sldId="301"/>
            <ac:spMk id="3" creationId="{74C3C3A5-D7C5-435E-B84B-1C7DC40EDF17}"/>
          </ac:spMkLst>
        </pc:spChg>
        <pc:spChg chg="add mod">
          <ac:chgData name="hasan udin" userId="d8e1da2af31de86f" providerId="LiveId" clId="{426D9841-B483-4B04-ACDD-62E3EBB8E5FB}" dt="2024-01-04T15:18:26.600" v="267" actId="20577"/>
          <ac:spMkLst>
            <pc:docMk/>
            <pc:sldMk cId="3743850617" sldId="301"/>
            <ac:spMk id="8" creationId="{0F98278F-0AA9-4AE0-A698-72CDB0F85360}"/>
          </ac:spMkLst>
        </pc:spChg>
        <pc:picChg chg="add del">
          <ac:chgData name="hasan udin" userId="d8e1da2af31de86f" providerId="LiveId" clId="{426D9841-B483-4B04-ACDD-62E3EBB8E5FB}" dt="2024-01-04T15:17:14.087" v="218" actId="22"/>
          <ac:picMkLst>
            <pc:docMk/>
            <pc:sldMk cId="3743850617" sldId="301"/>
            <ac:picMk id="5" creationId="{324522A3-A983-42CF-ABCA-01D1B6459732}"/>
          </ac:picMkLst>
        </pc:picChg>
        <pc:picChg chg="add mod ord">
          <ac:chgData name="hasan udin" userId="d8e1da2af31de86f" providerId="LiveId" clId="{426D9841-B483-4B04-ACDD-62E3EBB8E5FB}" dt="2024-01-04T15:17:44.665" v="254" actId="14100"/>
          <ac:picMkLst>
            <pc:docMk/>
            <pc:sldMk cId="3743850617" sldId="301"/>
            <ac:picMk id="7" creationId="{B9B9DB69-C740-432F-8A4E-2781227DB4F6}"/>
          </ac:picMkLst>
        </pc:picChg>
      </pc:sldChg>
      <pc:sldChg chg="addSp delSp modSp new mod">
        <pc:chgData name="hasan udin" userId="d8e1da2af31de86f" providerId="LiveId" clId="{426D9841-B483-4B04-ACDD-62E3EBB8E5FB}" dt="2024-01-04T15:20:49.201" v="403" actId="20577"/>
        <pc:sldMkLst>
          <pc:docMk/>
          <pc:sldMk cId="329480706" sldId="302"/>
        </pc:sldMkLst>
        <pc:spChg chg="mod">
          <ac:chgData name="hasan udin" userId="d8e1da2af31de86f" providerId="LiveId" clId="{426D9841-B483-4B04-ACDD-62E3EBB8E5FB}" dt="2024-01-04T15:19:05.112" v="294" actId="20577"/>
          <ac:spMkLst>
            <pc:docMk/>
            <pc:sldMk cId="329480706" sldId="302"/>
            <ac:spMk id="2" creationId="{857CBC0E-31E8-4A97-818C-637C33930214}"/>
          </ac:spMkLst>
        </pc:spChg>
        <pc:spChg chg="del">
          <ac:chgData name="hasan udin" userId="d8e1da2af31de86f" providerId="LiveId" clId="{426D9841-B483-4B04-ACDD-62E3EBB8E5FB}" dt="2024-01-04T15:18:47.449" v="269" actId="22"/>
          <ac:spMkLst>
            <pc:docMk/>
            <pc:sldMk cId="329480706" sldId="302"/>
            <ac:spMk id="3" creationId="{0208AB7B-6CB3-48A2-B4F3-EB7BFEFE77B2}"/>
          </ac:spMkLst>
        </pc:spChg>
        <pc:spChg chg="add mod">
          <ac:chgData name="hasan udin" userId="d8e1da2af31de86f" providerId="LiveId" clId="{426D9841-B483-4B04-ACDD-62E3EBB8E5FB}" dt="2024-01-04T15:20:49.201" v="403" actId="20577"/>
          <ac:spMkLst>
            <pc:docMk/>
            <pc:sldMk cId="329480706" sldId="302"/>
            <ac:spMk id="6" creationId="{B296BA5F-1710-4221-8224-61A169E05290}"/>
          </ac:spMkLst>
        </pc:spChg>
        <pc:picChg chg="add mod ord">
          <ac:chgData name="hasan udin" userId="d8e1da2af31de86f" providerId="LiveId" clId="{426D9841-B483-4B04-ACDD-62E3EBB8E5FB}" dt="2024-01-04T15:19:19.217" v="297" actId="14100"/>
          <ac:picMkLst>
            <pc:docMk/>
            <pc:sldMk cId="329480706" sldId="302"/>
            <ac:picMk id="5" creationId="{57E4A1B4-9184-452C-9DB3-3AA991DB8BA9}"/>
          </ac:picMkLst>
        </pc:picChg>
      </pc:sldChg>
      <pc:sldChg chg="addSp delSp modSp new mod">
        <pc:chgData name="hasan udin" userId="d8e1da2af31de86f" providerId="LiveId" clId="{426D9841-B483-4B04-ACDD-62E3EBB8E5FB}" dt="2024-01-04T15:22:39.278" v="471" actId="20577"/>
        <pc:sldMkLst>
          <pc:docMk/>
          <pc:sldMk cId="737238311" sldId="303"/>
        </pc:sldMkLst>
        <pc:spChg chg="mod">
          <ac:chgData name="hasan udin" userId="d8e1da2af31de86f" providerId="LiveId" clId="{426D9841-B483-4B04-ACDD-62E3EBB8E5FB}" dt="2024-01-04T15:21:17.530" v="428" actId="20577"/>
          <ac:spMkLst>
            <pc:docMk/>
            <pc:sldMk cId="737238311" sldId="303"/>
            <ac:spMk id="2" creationId="{0A127BBF-FB2A-4E6D-A911-69B9B11215E2}"/>
          </ac:spMkLst>
        </pc:spChg>
        <pc:spChg chg="del">
          <ac:chgData name="hasan udin" userId="d8e1da2af31de86f" providerId="LiveId" clId="{426D9841-B483-4B04-ACDD-62E3EBB8E5FB}" dt="2024-01-04T15:21:07.476" v="405" actId="22"/>
          <ac:spMkLst>
            <pc:docMk/>
            <pc:sldMk cId="737238311" sldId="303"/>
            <ac:spMk id="3" creationId="{740B749A-62EB-4009-9C2C-FA781F5117B3}"/>
          </ac:spMkLst>
        </pc:spChg>
        <pc:spChg chg="add mod">
          <ac:chgData name="hasan udin" userId="d8e1da2af31de86f" providerId="LiveId" clId="{426D9841-B483-4B04-ACDD-62E3EBB8E5FB}" dt="2024-01-04T15:22:39.278" v="471" actId="20577"/>
          <ac:spMkLst>
            <pc:docMk/>
            <pc:sldMk cId="737238311" sldId="303"/>
            <ac:spMk id="6" creationId="{1ABB65DC-70B9-49BA-82A6-69DB2F5FA143}"/>
          </ac:spMkLst>
        </pc:spChg>
        <pc:picChg chg="add mod ord">
          <ac:chgData name="hasan udin" userId="d8e1da2af31de86f" providerId="LiveId" clId="{426D9841-B483-4B04-ACDD-62E3EBB8E5FB}" dt="2024-01-04T15:21:25.908" v="430" actId="14100"/>
          <ac:picMkLst>
            <pc:docMk/>
            <pc:sldMk cId="737238311" sldId="303"/>
            <ac:picMk id="5" creationId="{41A3B214-AE7C-445E-8B2A-0373CC158615}"/>
          </ac:picMkLst>
        </pc:picChg>
      </pc:sldChg>
      <pc:sldChg chg="addSp delSp modSp new mod">
        <pc:chgData name="hasan udin" userId="d8e1da2af31de86f" providerId="LiveId" clId="{426D9841-B483-4B04-ACDD-62E3EBB8E5FB}" dt="2024-01-04T15:25:01.313" v="688" actId="20577"/>
        <pc:sldMkLst>
          <pc:docMk/>
          <pc:sldMk cId="3000346219" sldId="304"/>
        </pc:sldMkLst>
        <pc:spChg chg="del">
          <ac:chgData name="hasan udin" userId="d8e1da2af31de86f" providerId="LiveId" clId="{426D9841-B483-4B04-ACDD-62E3EBB8E5FB}" dt="2024-01-04T15:23:10.107" v="473" actId="22"/>
          <ac:spMkLst>
            <pc:docMk/>
            <pc:sldMk cId="3000346219" sldId="304"/>
            <ac:spMk id="3" creationId="{60E472A1-7E54-4FCD-A89E-72A23C4424D2}"/>
          </ac:spMkLst>
        </pc:spChg>
        <pc:spChg chg="add mod">
          <ac:chgData name="hasan udin" userId="d8e1da2af31de86f" providerId="LiveId" clId="{426D9841-B483-4B04-ACDD-62E3EBB8E5FB}" dt="2024-01-04T15:25:01.313" v="688" actId="20577"/>
          <ac:spMkLst>
            <pc:docMk/>
            <pc:sldMk cId="3000346219" sldId="304"/>
            <ac:spMk id="6" creationId="{6850C492-E8BD-46AC-A113-B3E07BA2DFC0}"/>
          </ac:spMkLst>
        </pc:spChg>
        <pc:picChg chg="add mod ord">
          <ac:chgData name="hasan udin" userId="d8e1da2af31de86f" providerId="LiveId" clId="{426D9841-B483-4B04-ACDD-62E3EBB8E5FB}" dt="2024-01-04T15:23:24.991" v="477" actId="14100"/>
          <ac:picMkLst>
            <pc:docMk/>
            <pc:sldMk cId="3000346219" sldId="304"/>
            <ac:picMk id="5" creationId="{58D5FD3F-D5F5-4E67-B1D1-9B642C15F112}"/>
          </ac:picMkLst>
        </pc:picChg>
      </pc:sldChg>
      <pc:sldChg chg="addSp delSp modSp new mod">
        <pc:chgData name="hasan udin" userId="d8e1da2af31de86f" providerId="LiveId" clId="{426D9841-B483-4B04-ACDD-62E3EBB8E5FB}" dt="2024-01-04T15:26:51.026" v="717" actId="207"/>
        <pc:sldMkLst>
          <pc:docMk/>
          <pc:sldMk cId="1378323458" sldId="305"/>
        </pc:sldMkLst>
        <pc:spChg chg="mod">
          <ac:chgData name="hasan udin" userId="d8e1da2af31de86f" providerId="LiveId" clId="{426D9841-B483-4B04-ACDD-62E3EBB8E5FB}" dt="2024-01-04T15:26:09.136" v="712" actId="20577"/>
          <ac:spMkLst>
            <pc:docMk/>
            <pc:sldMk cId="1378323458" sldId="305"/>
            <ac:spMk id="2" creationId="{825489D6-A7BD-4031-9649-9FD0C7F04A5B}"/>
          </ac:spMkLst>
        </pc:spChg>
        <pc:spChg chg="del">
          <ac:chgData name="hasan udin" userId="d8e1da2af31de86f" providerId="LiveId" clId="{426D9841-B483-4B04-ACDD-62E3EBB8E5FB}" dt="2024-01-04T15:26:01.111" v="690" actId="22"/>
          <ac:spMkLst>
            <pc:docMk/>
            <pc:sldMk cId="1378323458" sldId="305"/>
            <ac:spMk id="3" creationId="{9CD05FF4-2229-441C-A97E-82006BB9DC12}"/>
          </ac:spMkLst>
        </pc:spChg>
        <pc:spChg chg="add mod">
          <ac:chgData name="hasan udin" userId="d8e1da2af31de86f" providerId="LiveId" clId="{426D9841-B483-4B04-ACDD-62E3EBB8E5FB}" dt="2024-01-04T15:26:51.026" v="717" actId="207"/>
          <ac:spMkLst>
            <pc:docMk/>
            <pc:sldMk cId="1378323458" sldId="305"/>
            <ac:spMk id="6" creationId="{D4F115ED-BA52-4E64-870A-3EE12A5829F8}"/>
          </ac:spMkLst>
        </pc:spChg>
        <pc:picChg chg="add mod ord">
          <ac:chgData name="hasan udin" userId="d8e1da2af31de86f" providerId="LiveId" clId="{426D9841-B483-4B04-ACDD-62E3EBB8E5FB}" dt="2024-01-04T15:26:04.377" v="691" actId="1076"/>
          <ac:picMkLst>
            <pc:docMk/>
            <pc:sldMk cId="1378323458" sldId="305"/>
            <ac:picMk id="5" creationId="{D70518F5-31FC-4F67-8DB5-BCB6C8F9C018}"/>
          </ac:picMkLst>
        </pc:picChg>
      </pc:sldChg>
      <pc:sldChg chg="addSp delSp modSp new mod">
        <pc:chgData name="hasan udin" userId="d8e1da2af31de86f" providerId="LiveId" clId="{426D9841-B483-4B04-ACDD-62E3EBB8E5FB}" dt="2024-01-04T15:31:27.267" v="1102" actId="20577"/>
        <pc:sldMkLst>
          <pc:docMk/>
          <pc:sldMk cId="2099962699" sldId="306"/>
        </pc:sldMkLst>
        <pc:spChg chg="mod">
          <ac:chgData name="hasan udin" userId="d8e1da2af31de86f" providerId="LiveId" clId="{426D9841-B483-4B04-ACDD-62E3EBB8E5FB}" dt="2024-01-04T15:27:06.587" v="736" actId="20577"/>
          <ac:spMkLst>
            <pc:docMk/>
            <pc:sldMk cId="2099962699" sldId="306"/>
            <ac:spMk id="2" creationId="{B4F64988-FE72-4B47-ACEF-C928AEEBF7A0}"/>
          </ac:spMkLst>
        </pc:spChg>
        <pc:spChg chg="del">
          <ac:chgData name="hasan udin" userId="d8e1da2af31de86f" providerId="LiveId" clId="{426D9841-B483-4B04-ACDD-62E3EBB8E5FB}" dt="2024-01-04T15:28:06.761" v="737"/>
          <ac:spMkLst>
            <pc:docMk/>
            <pc:sldMk cId="2099962699" sldId="306"/>
            <ac:spMk id="3" creationId="{145E5973-3768-49D0-BC27-618B0C301E7D}"/>
          </ac:spMkLst>
        </pc:spChg>
        <pc:spChg chg="add del mod">
          <ac:chgData name="hasan udin" userId="d8e1da2af31de86f" providerId="LiveId" clId="{426D9841-B483-4B04-ACDD-62E3EBB8E5FB}" dt="2024-01-04T15:29:09.944" v="748" actId="478"/>
          <ac:spMkLst>
            <pc:docMk/>
            <pc:sldMk cId="2099962699" sldId="306"/>
            <ac:spMk id="4" creationId="{69535AEF-AF1F-413A-80F6-7E0A81B10FD5}"/>
          </ac:spMkLst>
        </pc:spChg>
        <pc:spChg chg="add del mod">
          <ac:chgData name="hasan udin" userId="d8e1da2af31de86f" providerId="LiveId" clId="{426D9841-B483-4B04-ACDD-62E3EBB8E5FB}" dt="2024-01-04T15:29:17.503" v="750" actId="478"/>
          <ac:spMkLst>
            <pc:docMk/>
            <pc:sldMk cId="2099962699" sldId="306"/>
            <ac:spMk id="5" creationId="{AAF850DB-DF62-40B6-A2AC-9303429FCC4D}"/>
          </ac:spMkLst>
        </pc:spChg>
        <pc:spChg chg="add mod">
          <ac:chgData name="hasan udin" userId="d8e1da2af31de86f" providerId="LiveId" clId="{426D9841-B483-4B04-ACDD-62E3EBB8E5FB}" dt="2024-01-04T15:31:27.267" v="1102" actId="20577"/>
          <ac:spMkLst>
            <pc:docMk/>
            <pc:sldMk cId="2099962699" sldId="306"/>
            <ac:spMk id="6" creationId="{1D4190EA-274D-436F-8C74-AD41C45B153D}"/>
          </ac:spMkLst>
        </pc:spChg>
      </pc:sldChg>
      <pc:sldChg chg="addSp delSp modSp new mod">
        <pc:chgData name="hasan udin" userId="d8e1da2af31de86f" providerId="LiveId" clId="{426D9841-B483-4B04-ACDD-62E3EBB8E5FB}" dt="2024-01-04T15:40:14.746" v="1988" actId="20577"/>
        <pc:sldMkLst>
          <pc:docMk/>
          <pc:sldMk cId="3095238212" sldId="307"/>
        </pc:sldMkLst>
        <pc:spChg chg="add del mod">
          <ac:chgData name="hasan udin" userId="d8e1da2af31de86f" providerId="LiveId" clId="{426D9841-B483-4B04-ACDD-62E3EBB8E5FB}" dt="2024-01-04T15:33:16.429" v="1137" actId="20577"/>
          <ac:spMkLst>
            <pc:docMk/>
            <pc:sldMk cId="3095238212" sldId="307"/>
            <ac:spMk id="2" creationId="{BE1A84C9-0AAF-46C6-A138-027C756296C8}"/>
          </ac:spMkLst>
        </pc:spChg>
        <pc:spChg chg="del">
          <ac:chgData name="hasan udin" userId="d8e1da2af31de86f" providerId="LiveId" clId="{426D9841-B483-4B04-ACDD-62E3EBB8E5FB}" dt="2024-01-04T15:32:52.533" v="1122" actId="478"/>
          <ac:spMkLst>
            <pc:docMk/>
            <pc:sldMk cId="3095238212" sldId="307"/>
            <ac:spMk id="3" creationId="{F318B161-09AE-4600-85FA-3C4454AA7371}"/>
          </ac:spMkLst>
        </pc:spChg>
        <pc:spChg chg="add del mod">
          <ac:chgData name="hasan udin" userId="d8e1da2af31de86f" providerId="LiveId" clId="{426D9841-B483-4B04-ACDD-62E3EBB8E5FB}" dt="2024-01-04T15:32:44.766" v="1105"/>
          <ac:spMkLst>
            <pc:docMk/>
            <pc:sldMk cId="3095238212" sldId="307"/>
            <ac:spMk id="4" creationId="{5FD354EA-CF80-4C5F-BFF8-43DF49C3E3D4}"/>
          </ac:spMkLst>
        </pc:spChg>
        <pc:spChg chg="add mod">
          <ac:chgData name="hasan udin" userId="d8e1da2af31de86f" providerId="LiveId" clId="{426D9841-B483-4B04-ACDD-62E3EBB8E5FB}" dt="2024-01-04T15:37:14.987" v="1618" actId="20577"/>
          <ac:spMkLst>
            <pc:docMk/>
            <pc:sldMk cId="3095238212" sldId="307"/>
            <ac:spMk id="5" creationId="{52C23ECC-07DC-41DE-B091-9F9CF4898359}"/>
          </ac:spMkLst>
        </pc:spChg>
        <pc:spChg chg="add mod">
          <ac:chgData name="hasan udin" userId="d8e1da2af31de86f" providerId="LiveId" clId="{426D9841-B483-4B04-ACDD-62E3EBB8E5FB}" dt="2024-01-04T15:40:14.746" v="1988" actId="20577"/>
          <ac:spMkLst>
            <pc:docMk/>
            <pc:sldMk cId="3095238212" sldId="307"/>
            <ac:spMk id="6" creationId="{70FA74D7-8667-468D-85D2-B77E2C3328A5}"/>
          </ac:spMkLst>
        </pc:spChg>
        <pc:spChg chg="add">
          <ac:chgData name="hasan udin" userId="d8e1da2af31de86f" providerId="LiveId" clId="{426D9841-B483-4B04-ACDD-62E3EBB8E5FB}" dt="2024-01-04T15:35:56.951" v="1439"/>
          <ac:spMkLst>
            <pc:docMk/>
            <pc:sldMk cId="3095238212" sldId="307"/>
            <ac:spMk id="7" creationId="{A5D2E916-2FF4-416A-9782-3B58846F7A8A}"/>
          </ac:spMkLst>
        </pc:spChg>
        <pc:spChg chg="add del mod">
          <ac:chgData name="hasan udin" userId="d8e1da2af31de86f" providerId="LiveId" clId="{426D9841-B483-4B04-ACDD-62E3EBB8E5FB}" dt="2024-01-04T15:36:00.388" v="1441"/>
          <ac:spMkLst>
            <pc:docMk/>
            <pc:sldMk cId="3095238212" sldId="307"/>
            <ac:spMk id="8" creationId="{C11ED490-D547-4701-B57E-D4B9474CD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Public transport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0" y="3663305"/>
            <a:ext cx="5905272" cy="1219591"/>
          </a:xfrm>
        </p:spPr>
        <p:txBody>
          <a:bodyPr>
            <a:normAutofit fontScale="850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Hasanudin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 Yazid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 </a:t>
            </a:r>
            <a:r>
              <a:rPr lang="en-US" dirty="0" err="1">
                <a:solidFill>
                  <a:schemeClr val="tx1"/>
                </a:solidFill>
              </a:rPr>
              <a:t>Fachri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516B-A7EE-487A-8FFC-F528AE7B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Show Edit Schedule Form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B9DB69-C740-432F-8A4E-2781227D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4459"/>
            <a:ext cx="5270938" cy="3705251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F98278F-0AA9-4AE0-A698-72CDB0F85360}"/>
              </a:ext>
            </a:extLst>
          </p:cNvPr>
          <p:cNvSpPr txBox="1">
            <a:spLocks/>
          </p:cNvSpPr>
          <p:nvPr/>
        </p:nvSpPr>
        <p:spPr>
          <a:xfrm>
            <a:off x="6432027" y="2145479"/>
            <a:ext cx="5270938" cy="29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jendela</a:t>
            </a:r>
            <a:r>
              <a:rPr lang="en-US" sz="1400" dirty="0"/>
              <a:t> </a:t>
            </a:r>
            <a:r>
              <a:rPr lang="en-US" sz="1400" dirty="0" err="1"/>
              <a:t>formulir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mengedit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transportasi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385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BC0E-31E8-4A97-818C-637C3393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Save Schedule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E4A1B4-9184-452C-9DB3-3AA991DB8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2134970"/>
            <a:ext cx="5270938" cy="3209720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296BA5F-1710-4221-8224-61A169E05290}"/>
              </a:ext>
            </a:extLst>
          </p:cNvPr>
          <p:cNvSpPr txBox="1">
            <a:spLocks/>
          </p:cNvSpPr>
          <p:nvPr/>
        </p:nvSpPr>
        <p:spPr>
          <a:xfrm>
            <a:off x="6432027" y="2145479"/>
            <a:ext cx="5270938" cy="29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menyimpan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yang </a:t>
            </a:r>
            <a:r>
              <a:rPr lang="en-US" sz="1400" dirty="0" err="1"/>
              <a:t>ditambahkan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formulir</a:t>
            </a:r>
            <a:r>
              <a:rPr lang="en-US" sz="1400" dirty="0"/>
              <a:t> </a:t>
            </a:r>
            <a:r>
              <a:rPr lang="en-US" sz="1400" dirty="0" err="1"/>
              <a:t>penambahan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48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7BBF-FB2A-4E6D-A911-69B9B112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Edit Schedule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3B214-AE7C-445E-8B2A-0373CC158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2145479"/>
            <a:ext cx="5270938" cy="3442387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ABB65DC-70B9-49BA-82A6-69DB2F5FA143}"/>
              </a:ext>
            </a:extLst>
          </p:cNvPr>
          <p:cNvSpPr txBox="1">
            <a:spLocks/>
          </p:cNvSpPr>
          <p:nvPr/>
        </p:nvSpPr>
        <p:spPr>
          <a:xfrm>
            <a:off x="6432027" y="2145479"/>
            <a:ext cx="5270938" cy="29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mengedit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formulir</a:t>
            </a:r>
            <a:r>
              <a:rPr lang="en-US" sz="1400" dirty="0"/>
              <a:t> </a:t>
            </a:r>
            <a:r>
              <a:rPr lang="en-US" sz="1400" dirty="0" err="1"/>
              <a:t>pengeditan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23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4097-1AF4-423A-9F3F-E9C06AF9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5FD3F-D5F5-4E67-B1D1-9B642C15F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34970"/>
            <a:ext cx="5270939" cy="3131028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850C492-E8BD-46AC-A113-B3E07BA2DFC0}"/>
              </a:ext>
            </a:extLst>
          </p:cNvPr>
          <p:cNvSpPr txBox="1">
            <a:spLocks/>
          </p:cNvSpPr>
          <p:nvPr/>
        </p:nvSpPr>
        <p:spPr>
          <a:xfrm>
            <a:off x="6432027" y="2145479"/>
            <a:ext cx="5270938" cy="29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dimulai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item yang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table, dan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hapus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menghapus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yang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messagebox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034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89D6-A7BD-4031-9649-9FD0C7F0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main()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518F5-31FC-4F67-8DB5-BCB6C8F9C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52472"/>
            <a:ext cx="2962688" cy="1276528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4F115ED-BA52-4E64-870A-3EE12A5829F8}"/>
              </a:ext>
            </a:extLst>
          </p:cNvPr>
          <p:cNvSpPr txBox="1">
            <a:spLocks/>
          </p:cNvSpPr>
          <p:nvPr/>
        </p:nvSpPr>
        <p:spPr>
          <a:xfrm>
            <a:off x="4266896" y="2152472"/>
            <a:ext cx="5270938" cy="29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ID" sz="1600" b="0" i="0" dirty="0" err="1">
                <a:effectLst/>
                <a:latin typeface="Söhne"/>
              </a:rPr>
              <a:t>memeriksa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apakah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skrip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dijalankan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sebagai</a:t>
            </a:r>
            <a:r>
              <a:rPr lang="en-ID" sz="1600" b="0" i="0" dirty="0">
                <a:effectLst/>
                <a:latin typeface="Söhne"/>
              </a:rPr>
              <a:t> program </a:t>
            </a:r>
            <a:r>
              <a:rPr lang="en-ID" sz="1600" b="0" i="0" dirty="0" err="1">
                <a:effectLst/>
                <a:latin typeface="Söhne"/>
              </a:rPr>
              <a:t>utama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atau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diimpor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sebagai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modul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ke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skrip</a:t>
            </a:r>
            <a:r>
              <a:rPr lang="en-ID" sz="1600" b="0" i="0" dirty="0">
                <a:effectLst/>
                <a:latin typeface="Söhne"/>
              </a:rPr>
              <a:t> lain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832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4988-FE72-4B47-ACEF-C928AEEB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D4190EA-274D-436F-8C74-AD41C45B153D}"/>
              </a:ext>
            </a:extLst>
          </p:cNvPr>
          <p:cNvSpPr txBox="1">
            <a:spLocks/>
          </p:cNvSpPr>
          <p:nvPr/>
        </p:nvSpPr>
        <p:spPr>
          <a:xfrm>
            <a:off x="1066799" y="2014194"/>
            <a:ext cx="10058399" cy="1758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 err="1"/>
              <a:t>Latar</a:t>
            </a:r>
            <a:r>
              <a:rPr lang="en-US" sz="1400" dirty="0"/>
              <a:t> </a:t>
            </a:r>
            <a:r>
              <a:rPr lang="en-US" sz="1400" dirty="0" err="1"/>
              <a:t>belakang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transportasi</a:t>
            </a:r>
            <a:r>
              <a:rPr lang="en-US" sz="1400" dirty="0"/>
              <a:t>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antarmuka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Tkinter</a:t>
            </a:r>
            <a:r>
              <a:rPr lang="en-US" sz="1400" dirty="0"/>
              <a:t>.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memanfaatkan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OOP(Object Orientation Programming)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terpisah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Bus dan Train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mengelola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transportasi</a:t>
            </a:r>
            <a:r>
              <a:rPr lang="en-US" sz="1400" dirty="0"/>
              <a:t> bus dan </a:t>
            </a:r>
            <a:r>
              <a:rPr lang="en-US" sz="1400" dirty="0" err="1"/>
              <a:t>kereta</a:t>
            </a:r>
            <a:r>
              <a:rPr lang="en-US" sz="1400" dirty="0"/>
              <a:t> </a:t>
            </a:r>
            <a:r>
              <a:rPr lang="en-US" sz="1400" dirty="0" err="1"/>
              <a:t>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996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84C9-0AAF-46C6-A138-027C7562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TUJUAN 	    &amp; 	MANFAAT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2C23ECC-07DC-41DE-B091-9F9CF4898359}"/>
              </a:ext>
            </a:extLst>
          </p:cNvPr>
          <p:cNvSpPr txBox="1">
            <a:spLocks/>
          </p:cNvSpPr>
          <p:nvPr/>
        </p:nvSpPr>
        <p:spPr>
          <a:xfrm>
            <a:off x="1066799" y="2014194"/>
            <a:ext cx="5029201" cy="42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 err="1"/>
              <a:t>Manajemen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Transportasi</a:t>
            </a:r>
            <a:endParaRPr lang="en-US" sz="1400" dirty="0"/>
          </a:p>
          <a:p>
            <a:pPr lvl="1">
              <a:spcAft>
                <a:spcPts val="600"/>
              </a:spcAft>
            </a:pPr>
            <a:r>
              <a:rPr lang="en-US" sz="1200" dirty="0" err="1"/>
              <a:t>Menyediakan</a:t>
            </a:r>
            <a:r>
              <a:rPr lang="en-US" sz="1200" dirty="0"/>
              <a:t> platform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mengelola</a:t>
            </a:r>
            <a:r>
              <a:rPr lang="en-US" sz="1200" dirty="0"/>
              <a:t> dan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jadwal</a:t>
            </a:r>
            <a:r>
              <a:rPr lang="en-US" sz="1200" dirty="0"/>
              <a:t> </a:t>
            </a:r>
            <a:r>
              <a:rPr lang="en-US" sz="1200" dirty="0" err="1"/>
              <a:t>transportasi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endParaRPr lang="en-US" sz="1200" dirty="0"/>
          </a:p>
          <a:p>
            <a:pPr lvl="1">
              <a:spcAft>
                <a:spcPts val="600"/>
              </a:spcAft>
            </a:pP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penambahan</a:t>
            </a:r>
            <a:r>
              <a:rPr lang="en-US" sz="1200" dirty="0"/>
              <a:t>, </a:t>
            </a:r>
            <a:r>
              <a:rPr lang="en-US" sz="1200" dirty="0" err="1"/>
              <a:t>pengeditan</a:t>
            </a:r>
            <a:r>
              <a:rPr lang="en-US" sz="1200" dirty="0"/>
              <a:t> dan </a:t>
            </a:r>
            <a:r>
              <a:rPr lang="en-US" sz="1200" dirty="0" err="1"/>
              <a:t>penghapusan</a:t>
            </a:r>
            <a:r>
              <a:rPr lang="en-US" sz="1200" dirty="0"/>
              <a:t> </a:t>
            </a:r>
            <a:r>
              <a:rPr lang="en-US" sz="1200" dirty="0" err="1"/>
              <a:t>jadwalkeberangkatan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OOP</a:t>
            </a:r>
          </a:p>
          <a:p>
            <a:pPr lvl="1">
              <a:spcAft>
                <a:spcPts val="600"/>
              </a:spcAft>
            </a:pPr>
            <a:r>
              <a:rPr lang="en-US" sz="1200" dirty="0" err="1"/>
              <a:t>Desmonstrasi</a:t>
            </a:r>
            <a:r>
              <a:rPr lang="en-US" sz="1200" dirty="0"/>
              <a:t> </a:t>
            </a:r>
            <a:r>
              <a:rPr lang="en-US" sz="1200" dirty="0" err="1"/>
              <a:t>penerapan</a:t>
            </a:r>
            <a:r>
              <a:rPr lang="en-US" sz="1200" dirty="0"/>
              <a:t> </a:t>
            </a:r>
            <a:r>
              <a:rPr lang="en-US" sz="1200" dirty="0" err="1"/>
              <a:t>konsep</a:t>
            </a:r>
            <a:r>
              <a:rPr lang="en-US" sz="1200" dirty="0"/>
              <a:t> OOP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pembuatan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 </a:t>
            </a:r>
            <a:r>
              <a:rPr lang="en-US" sz="1200" dirty="0" err="1"/>
              <a:t>terpisahuntuk</a:t>
            </a:r>
            <a:r>
              <a:rPr lang="en-US" sz="1200" dirty="0"/>
              <a:t> </a:t>
            </a:r>
            <a:r>
              <a:rPr lang="en-US" sz="1200" dirty="0" err="1"/>
              <a:t>mengelola</a:t>
            </a:r>
            <a:r>
              <a:rPr lang="en-US" sz="1200" dirty="0"/>
              <a:t> </a:t>
            </a:r>
            <a:r>
              <a:rPr lang="en-US" sz="1200" dirty="0" err="1"/>
              <a:t>logika</a:t>
            </a:r>
            <a:r>
              <a:rPr lang="en-US" sz="1200" dirty="0"/>
              <a:t> program</a:t>
            </a:r>
          </a:p>
          <a:p>
            <a:pPr>
              <a:spcAft>
                <a:spcPts val="600"/>
              </a:spcAft>
            </a:pPr>
            <a:r>
              <a:rPr lang="en-US" sz="1400" dirty="0" err="1"/>
              <a:t>Antarmuka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Tkinter</a:t>
            </a:r>
            <a:endParaRPr lang="en-US" sz="1400" dirty="0"/>
          </a:p>
          <a:p>
            <a:pPr lvl="1">
              <a:spcAft>
                <a:spcPts val="600"/>
              </a:spcAft>
            </a:pP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pemngguna</a:t>
            </a:r>
            <a:r>
              <a:rPr lang="en-US" sz="1200" dirty="0"/>
              <a:t> </a:t>
            </a:r>
            <a:r>
              <a:rPr lang="en-US" sz="1200" dirty="0" err="1"/>
              <a:t>daalam</a:t>
            </a:r>
            <a:r>
              <a:rPr lang="en-US" sz="1200" dirty="0"/>
              <a:t> </a:t>
            </a:r>
            <a:r>
              <a:rPr lang="en-US" sz="1200" dirty="0" err="1"/>
              <a:t>berinteraksi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endParaRPr lang="en-US" sz="1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FA74D7-8667-468D-85D2-B77E2C3328A5}"/>
              </a:ext>
            </a:extLst>
          </p:cNvPr>
          <p:cNvSpPr txBox="1">
            <a:spLocks/>
          </p:cNvSpPr>
          <p:nvPr/>
        </p:nvSpPr>
        <p:spPr>
          <a:xfrm>
            <a:off x="6095999" y="2036678"/>
            <a:ext cx="5029201" cy="4178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 err="1"/>
              <a:t>Pemantauan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Yang </a:t>
            </a:r>
            <a:r>
              <a:rPr lang="en-US" sz="1400" dirty="0" err="1"/>
              <a:t>Efisien</a:t>
            </a:r>
            <a:endParaRPr lang="en-US" sz="1400" dirty="0"/>
          </a:p>
          <a:p>
            <a:pPr lvl="1">
              <a:spcAft>
                <a:spcPts val="600"/>
              </a:spcAft>
            </a:pP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dan </a:t>
            </a:r>
            <a:r>
              <a:rPr lang="en-US" sz="1200" dirty="0" err="1"/>
              <a:t>pemantauan</a:t>
            </a:r>
            <a:r>
              <a:rPr lang="en-US" sz="1200" dirty="0"/>
              <a:t> </a:t>
            </a:r>
            <a:r>
              <a:rPr lang="en-US" sz="1200" dirty="0" err="1"/>
              <a:t>jadwal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400" dirty="0" err="1"/>
              <a:t>Antarmuka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Yang Friendly</a:t>
            </a:r>
          </a:p>
          <a:p>
            <a:pPr lvl="1">
              <a:spcAft>
                <a:spcPts val="600"/>
              </a:spcAft>
            </a:pPr>
            <a:r>
              <a:rPr lang="en-US" sz="1200" dirty="0" err="1"/>
              <a:t>Antarmuka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yang </a:t>
            </a:r>
            <a:r>
              <a:rPr lang="en-US" sz="1200" dirty="0" err="1"/>
              <a:t>mudah</a:t>
            </a:r>
            <a:r>
              <a:rPr lang="en-US" sz="1200" dirty="0"/>
              <a:t> </a:t>
            </a:r>
            <a:r>
              <a:rPr lang="en-US" sz="1200" dirty="0" err="1"/>
              <a:t>dipahami</a:t>
            </a:r>
            <a:r>
              <a:rPr lang="en-US" sz="1200" dirty="0"/>
              <a:t> oleh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kalangan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Produktifitas</a:t>
            </a:r>
            <a:endParaRPr lang="en-US" sz="1400" dirty="0"/>
          </a:p>
          <a:p>
            <a:pPr lvl="1">
              <a:spcAft>
                <a:spcPts val="600"/>
              </a:spcAft>
            </a:pP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produktifitas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err="1"/>
              <a:t>jadwal</a:t>
            </a:r>
            <a:r>
              <a:rPr lang="en-US" sz="1200" dirty="0"/>
              <a:t> </a:t>
            </a:r>
            <a:r>
              <a:rPr lang="en-US" sz="1200" dirty="0" err="1"/>
              <a:t>transportasi</a:t>
            </a:r>
            <a:endParaRPr lang="en-US" sz="1200" dirty="0"/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D2E916-2FF4-416A-9782-3B58846F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Demonstrasi penerapan konsep Object-Oriented Programming (OOP) dengan pembuatan dua kelas terpisah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Bus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Train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untuk mengorganisir logika program.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3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1917"/>
            <a:ext cx="10058400" cy="1371600"/>
          </a:xfrm>
        </p:spPr>
        <p:txBody>
          <a:bodyPr>
            <a:normAutofit/>
          </a:bodyPr>
          <a:lstStyle/>
          <a:p>
            <a:r>
              <a:rPr lang="en-US" b="1" dirty="0"/>
              <a:t>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C2D0C-34EE-467B-AF75-5CDB64CE5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455" y="1622307"/>
            <a:ext cx="3773233" cy="227679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35DE7E6-4BCB-4B87-A065-3E0F502028DF}"/>
              </a:ext>
            </a:extLst>
          </p:cNvPr>
          <p:cNvSpPr txBox="1">
            <a:spLocks/>
          </p:cNvSpPr>
          <p:nvPr/>
        </p:nvSpPr>
        <p:spPr>
          <a:xfrm>
            <a:off x="1023012" y="4300275"/>
            <a:ext cx="8198676" cy="1758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Class Bus dan Train,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definisi</a:t>
            </a:r>
            <a:r>
              <a:rPr lang="en-US" sz="1400" dirty="0"/>
              <a:t> </a:t>
            </a:r>
            <a:r>
              <a:rPr lang="en-US" sz="1400" dirty="0" err="1"/>
              <a:t>add_schedule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Bus dan </a:t>
            </a:r>
            <a:r>
              <a:rPr lang="en-US" sz="1400" dirty="0" err="1"/>
              <a:t>Kereta</a:t>
            </a:r>
            <a:r>
              <a:rPr lang="en-US" sz="1400" dirty="0"/>
              <a:t>.. Dan </a:t>
            </a:r>
            <a:r>
              <a:rPr lang="en-US" sz="1400" dirty="0" err="1"/>
              <a:t>definisi</a:t>
            </a:r>
            <a:r>
              <a:rPr lang="en-US" sz="1400" dirty="0"/>
              <a:t> </a:t>
            </a:r>
            <a:r>
              <a:rPr lang="en-US" sz="1400" dirty="0" err="1"/>
              <a:t>display_info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Bus dan </a:t>
            </a:r>
            <a:r>
              <a:rPr lang="en-US" sz="1400" dirty="0" err="1"/>
              <a:t>Kereta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29974-D528-4141-8DB6-20C6A7D97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622308"/>
            <a:ext cx="377242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127-78CC-48D8-B2D1-70708CD9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</a:t>
            </a:r>
            <a:endParaRPr lang="en-ID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7BC92B-EBB8-4C16-AC6D-FF9CC77CF3F8}"/>
              </a:ext>
            </a:extLst>
          </p:cNvPr>
          <p:cNvSpPr txBox="1">
            <a:spLocks/>
          </p:cNvSpPr>
          <p:nvPr/>
        </p:nvSpPr>
        <p:spPr>
          <a:xfrm>
            <a:off x="952673" y="3263039"/>
            <a:ext cx="10612979" cy="2722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/>
              <a:t>Modul </a:t>
            </a:r>
            <a:r>
              <a:rPr lang="en-US" sz="1000" b="1" dirty="0" err="1"/>
              <a:t>Tkinter</a:t>
            </a:r>
            <a:r>
              <a:rPr lang="en-US" sz="1000" b="1" dirty="0"/>
              <a:t>, </a:t>
            </a:r>
            <a:r>
              <a:rPr lang="en-US" sz="1000" b="1" dirty="0" err="1"/>
              <a:t>disini</a:t>
            </a:r>
            <a:r>
              <a:rPr lang="en-US" sz="1000" b="1" dirty="0"/>
              <a:t> </a:t>
            </a:r>
            <a:r>
              <a:rPr lang="en-US" sz="1000" b="1" dirty="0" err="1"/>
              <a:t>kita</a:t>
            </a:r>
            <a:r>
              <a:rPr lang="en-US" sz="1000" b="1" dirty="0"/>
              <a:t> </a:t>
            </a:r>
            <a:r>
              <a:rPr lang="en-US" sz="1000" b="1" dirty="0" err="1"/>
              <a:t>memakai</a:t>
            </a:r>
            <a:r>
              <a:rPr lang="en-US" sz="1000" b="1" dirty="0"/>
              <a:t> </a:t>
            </a:r>
            <a:r>
              <a:rPr lang="en-US" sz="1000" b="1" dirty="0" err="1"/>
              <a:t>beberapa</a:t>
            </a:r>
            <a:r>
              <a:rPr lang="en-US" sz="1000" b="1" dirty="0"/>
              <a:t> </a:t>
            </a:r>
            <a:r>
              <a:rPr lang="en-US" sz="1000" b="1" dirty="0" err="1"/>
              <a:t>kelas</a:t>
            </a:r>
            <a:r>
              <a:rPr lang="en-US" sz="1000" b="1" dirty="0"/>
              <a:t> </a:t>
            </a:r>
            <a:r>
              <a:rPr lang="en-US" sz="1000" b="1" dirty="0" err="1"/>
              <a:t>fungsi</a:t>
            </a:r>
            <a:r>
              <a:rPr lang="en-US" sz="1000" b="1" dirty="0"/>
              <a:t> </a:t>
            </a:r>
            <a:r>
              <a:rPr lang="en-US" sz="1000" b="1" dirty="0" err="1"/>
              <a:t>khusus</a:t>
            </a:r>
            <a:r>
              <a:rPr lang="en-US" sz="1000" b="1" dirty="0"/>
              <a:t> </a:t>
            </a:r>
            <a:r>
              <a:rPr lang="en-US" sz="1000" b="1" dirty="0" err="1"/>
              <a:t>dari</a:t>
            </a:r>
            <a:r>
              <a:rPr lang="en-US" sz="1000" b="1" dirty="0"/>
              <a:t> </a:t>
            </a:r>
            <a:r>
              <a:rPr lang="en-US" sz="1000" b="1" dirty="0" err="1"/>
              <a:t>Tkinter</a:t>
            </a:r>
            <a:r>
              <a:rPr lang="en-US" sz="1000" b="1" dirty="0"/>
              <a:t> </a:t>
            </a:r>
            <a:r>
              <a:rPr lang="en-US" sz="1000" b="1" dirty="0" err="1"/>
              <a:t>yaitu</a:t>
            </a:r>
            <a:r>
              <a:rPr lang="en-US" sz="1000" b="1" dirty="0"/>
              <a:t> 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ID" sz="1000" b="0" i="0" dirty="0" err="1">
                <a:effectLst/>
                <a:latin typeface="Söhne Mono"/>
              </a:rPr>
              <a:t>Toplevel</a:t>
            </a:r>
            <a:r>
              <a:rPr lang="en-ID" sz="1000" b="0" i="0" dirty="0">
                <a:effectLst/>
                <a:latin typeface="Söhne Mono"/>
              </a:rPr>
              <a:t> ( </a:t>
            </a:r>
            <a:r>
              <a:rPr lang="en-ID" sz="1000" b="0" i="0" dirty="0" err="1">
                <a:effectLst/>
                <a:latin typeface="Söhne Mono"/>
              </a:rPr>
              <a:t>Membuat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jendela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tambahan</a:t>
            </a:r>
            <a:r>
              <a:rPr lang="en-ID" sz="1000" dirty="0">
                <a:latin typeface="Söhne Mono"/>
              </a:rPr>
              <a:t> </a:t>
            </a:r>
            <a:r>
              <a:rPr lang="en-ID" sz="1000" b="0" i="0" dirty="0">
                <a:effectLst/>
                <a:latin typeface="Söhne Mono"/>
              </a:rPr>
              <a:t>)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ID" sz="1000" b="0" i="0" dirty="0">
                <a:effectLst/>
                <a:latin typeface="Söhne Mono"/>
              </a:rPr>
              <a:t>Label ( </a:t>
            </a:r>
            <a:r>
              <a:rPr lang="en-ID" sz="1000" b="0" i="0" dirty="0" err="1">
                <a:effectLst/>
                <a:latin typeface="Söhne Mono"/>
              </a:rPr>
              <a:t>Untuk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menampilkan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teks</a:t>
            </a:r>
            <a:r>
              <a:rPr lang="en-ID" sz="1000" b="0" i="0" dirty="0">
                <a:effectLst/>
                <a:latin typeface="Söhne Mono"/>
              </a:rPr>
              <a:t> )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ID" sz="1000" b="0" i="0" dirty="0">
                <a:effectLst/>
                <a:latin typeface="Söhne Mono"/>
              </a:rPr>
              <a:t>Entry (  </a:t>
            </a:r>
            <a:r>
              <a:rPr lang="en-ID" sz="1000" b="0" i="0" dirty="0" err="1">
                <a:effectLst/>
                <a:latin typeface="Söhne Mono"/>
              </a:rPr>
              <a:t>Untuk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Imput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teks</a:t>
            </a:r>
            <a:r>
              <a:rPr lang="en-ID" sz="1000" b="0" i="0" dirty="0">
                <a:effectLst/>
                <a:latin typeface="Söhne Mono"/>
              </a:rPr>
              <a:t> )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ID" sz="1000" b="0" i="0" dirty="0">
                <a:effectLst/>
                <a:latin typeface="Söhne Mono"/>
              </a:rPr>
              <a:t>Button ( </a:t>
            </a:r>
            <a:r>
              <a:rPr lang="en-ID" sz="1000" b="0" i="0" dirty="0" err="1">
                <a:effectLst/>
                <a:latin typeface="Söhne Mono"/>
              </a:rPr>
              <a:t>Untuk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Tombol</a:t>
            </a:r>
            <a:r>
              <a:rPr lang="en-ID" sz="1000" b="0" i="0" dirty="0">
                <a:effectLst/>
                <a:latin typeface="Söhne Mono"/>
              </a:rPr>
              <a:t> )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ID" sz="1000" b="0" i="0" dirty="0" err="1">
                <a:effectLst/>
                <a:latin typeface="Söhne Mono"/>
              </a:rPr>
              <a:t>messagebox</a:t>
            </a:r>
            <a:r>
              <a:rPr lang="en-ID" sz="1000" b="0" i="0" dirty="0">
                <a:effectLst/>
                <a:latin typeface="Söhne Mono"/>
              </a:rPr>
              <a:t> ( </a:t>
            </a:r>
            <a:r>
              <a:rPr lang="en-ID" sz="1000" b="0" i="0" dirty="0" err="1">
                <a:effectLst/>
                <a:latin typeface="Söhne Mono"/>
              </a:rPr>
              <a:t>Menampilkan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kotak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pesan</a:t>
            </a:r>
            <a:r>
              <a:rPr lang="en-ID" sz="1000" b="0" i="0" dirty="0">
                <a:effectLst/>
                <a:latin typeface="Söhne Mono"/>
              </a:rPr>
              <a:t> )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StringVar</a:t>
            </a:r>
            <a:r>
              <a:rPr lang="en-ID" sz="1000" b="0" i="0" dirty="0">
                <a:effectLst/>
                <a:latin typeface="Söhne Mono"/>
              </a:rPr>
              <a:t> ( </a:t>
            </a:r>
            <a:r>
              <a:rPr lang="en-ID" sz="1000" b="0" i="0" dirty="0" err="1">
                <a:effectLst/>
                <a:latin typeface="Söhne Mono"/>
              </a:rPr>
              <a:t>untuk</a:t>
            </a:r>
            <a:r>
              <a:rPr lang="en-ID" sz="1000" b="0" i="0" dirty="0">
                <a:effectLst/>
                <a:latin typeface="Söhne Mono"/>
              </a:rPr>
              <a:t> variable string </a:t>
            </a:r>
            <a:r>
              <a:rPr lang="en-ID" sz="1000" b="0" i="0" dirty="0" err="1">
                <a:effectLst/>
                <a:latin typeface="Söhne Mono"/>
              </a:rPr>
              <a:t>dari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modul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Tkinter</a:t>
            </a:r>
            <a:r>
              <a:rPr lang="en-ID" sz="1000" b="0" i="0" dirty="0">
                <a:effectLst/>
                <a:latin typeface="Söhne Mono"/>
              </a:rPr>
              <a:t> )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ID" sz="1000" b="0" i="0" dirty="0" err="1">
                <a:effectLst/>
                <a:latin typeface="Söhne Mono"/>
              </a:rPr>
              <a:t>OptionMenu</a:t>
            </a:r>
            <a:r>
              <a:rPr lang="en-ID" sz="1000" b="0" i="0" dirty="0">
                <a:effectLst/>
                <a:latin typeface="Söhne Mono"/>
              </a:rPr>
              <a:t> ( Menu Dropdown )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ID" sz="1000" b="0" i="0" dirty="0" err="1">
                <a:effectLst/>
                <a:latin typeface="Söhne Mono"/>
              </a:rPr>
              <a:t>ttk</a:t>
            </a:r>
            <a:r>
              <a:rPr lang="en-ID" sz="1000" b="0" i="0" dirty="0">
                <a:effectLst/>
                <a:latin typeface="Söhne Mono"/>
              </a:rPr>
              <a:t> ( </a:t>
            </a:r>
            <a:r>
              <a:rPr lang="en-ID" sz="1000" b="0" i="0" dirty="0" err="1">
                <a:effectLst/>
                <a:latin typeface="Söhne Mono"/>
              </a:rPr>
              <a:t>untuk</a:t>
            </a:r>
            <a:r>
              <a:rPr lang="en-ID" sz="1000" b="0" i="0" dirty="0">
                <a:effectLst/>
                <a:latin typeface="Söhne Mono"/>
              </a:rPr>
              <a:t> </a:t>
            </a:r>
            <a:r>
              <a:rPr lang="en-ID" sz="1000" b="0" i="0" dirty="0" err="1">
                <a:effectLst/>
                <a:latin typeface="Söhne Mono"/>
              </a:rPr>
              <a:t>menampilkan</a:t>
            </a:r>
            <a:r>
              <a:rPr lang="en-ID" sz="1000" b="0" i="0" dirty="0">
                <a:effectLst/>
                <a:latin typeface="Söhne Mono"/>
              </a:rPr>
              <a:t> widget </a:t>
            </a:r>
            <a:r>
              <a:rPr lang="en-ID" sz="1000" b="0" i="0" dirty="0" err="1">
                <a:effectLst/>
                <a:latin typeface="Söhne Mono"/>
              </a:rPr>
              <a:t>dll</a:t>
            </a:r>
            <a:r>
              <a:rPr lang="en-ID" sz="1000" b="0" i="0" dirty="0">
                <a:effectLst/>
                <a:latin typeface="Söhne Mono"/>
              </a:rPr>
              <a:t> )</a:t>
            </a:r>
            <a:endParaRPr lang="en-US" sz="1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A1164A-B5AD-4D45-88D8-0A2FF8539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38826"/>
            <a:ext cx="7573432" cy="1524213"/>
          </a:xfrm>
        </p:spPr>
      </p:pic>
    </p:spTree>
    <p:extLst>
      <p:ext uri="{BB962C8B-B14F-4D97-AF65-F5344CB8AC3E}">
        <p14:creationId xmlns:p14="http://schemas.microsoft.com/office/powerpoint/2010/main" val="23668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EE0B-44DE-41F8-8BEE-0F7BB968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482"/>
            <a:ext cx="10058400" cy="1371600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Init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C4FD3-4167-486E-BBCE-57E19B28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67060"/>
            <a:ext cx="4373043" cy="4486066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DDE0D1E-B540-4D7C-A4A3-1EC9603A3008}"/>
              </a:ext>
            </a:extLst>
          </p:cNvPr>
          <p:cNvSpPr txBox="1">
            <a:spLocks/>
          </p:cNvSpPr>
          <p:nvPr/>
        </p:nvSpPr>
        <p:spPr>
          <a:xfrm>
            <a:off x="5554819" y="1386672"/>
            <a:ext cx="5970641" cy="522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ID" sz="2000" b="1" i="0" dirty="0">
                <a:effectLst/>
                <a:latin typeface="Söhne Mono"/>
              </a:rPr>
              <a:t>def __</a:t>
            </a:r>
            <a:r>
              <a:rPr lang="en-ID" sz="2000" b="1" i="0" dirty="0" err="1">
                <a:effectLst/>
                <a:latin typeface="Söhne Mono"/>
              </a:rPr>
              <a:t>init</a:t>
            </a:r>
            <a:r>
              <a:rPr lang="en-ID" sz="2000" b="1" i="0" dirty="0">
                <a:effectLst/>
                <a:latin typeface="Söhne Mono"/>
              </a:rPr>
              <a:t>__(self, master):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D" sz="1600" dirty="0" err="1">
                <a:latin typeface="Söhne Mono"/>
              </a:rPr>
              <a:t>Definisi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ini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adalah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konstruktor</a:t>
            </a:r>
            <a:r>
              <a:rPr lang="en-ID" sz="1600" dirty="0">
                <a:latin typeface="Söhne Mono"/>
              </a:rPr>
              <a:t> class </a:t>
            </a:r>
            <a:r>
              <a:rPr lang="en-ID" sz="1600" dirty="0" err="1">
                <a:latin typeface="Söhne Mono"/>
              </a:rPr>
              <a:t>TransportApp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sebagai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Metode</a:t>
            </a:r>
            <a:r>
              <a:rPr lang="en-ID" sz="1600" dirty="0">
                <a:latin typeface="Söhne Mono"/>
              </a:rPr>
              <a:t> yang </a:t>
            </a:r>
            <a:r>
              <a:rPr lang="en-ID" sz="1600" dirty="0" err="1">
                <a:latin typeface="Söhne Mono"/>
              </a:rPr>
              <a:t>menerima</a:t>
            </a:r>
            <a:r>
              <a:rPr lang="en-ID" sz="1600" dirty="0">
                <a:latin typeface="Söhne Mono"/>
              </a:rPr>
              <a:t> parameter Master yang </a:t>
            </a:r>
            <a:r>
              <a:rPr lang="en-ID" sz="1600" dirty="0" err="1">
                <a:latin typeface="Söhne Mono"/>
              </a:rPr>
              <a:t>jadi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jendeala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utama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dari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aplikasi</a:t>
            </a:r>
            <a:r>
              <a:rPr lang="en-ID" sz="1600" dirty="0">
                <a:latin typeface="Söhne Mono"/>
              </a:rPr>
              <a:t> Public Transport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D" sz="2000" b="1" i="0" dirty="0" err="1">
                <a:effectLst/>
                <a:latin typeface="Söhne Mono"/>
              </a:rPr>
              <a:t>self.bus</a:t>
            </a:r>
            <a:r>
              <a:rPr lang="en-ID" sz="2000" b="1" i="0" dirty="0">
                <a:effectLst/>
                <a:latin typeface="Söhne Mono"/>
              </a:rPr>
              <a:t> = Bus()</a:t>
            </a:r>
            <a:r>
              <a:rPr lang="en-US" sz="1400" b="1" i="0" dirty="0">
                <a:effectLst/>
                <a:latin typeface="Söhne Mono"/>
              </a:rPr>
              <a:t> &amp; </a:t>
            </a:r>
            <a:r>
              <a:rPr lang="en-ID" sz="2000" b="1" i="0" dirty="0" err="1">
                <a:effectLst/>
                <a:latin typeface="Söhne Mono"/>
              </a:rPr>
              <a:t>self.train</a:t>
            </a:r>
            <a:r>
              <a:rPr lang="en-ID" sz="2000" b="1" i="0" dirty="0">
                <a:effectLst/>
                <a:latin typeface="Söhne Mono"/>
              </a:rPr>
              <a:t> = Train()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D" sz="1600" dirty="0" err="1">
                <a:latin typeface="Söhne Mono"/>
              </a:rPr>
              <a:t>Ini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adalah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objek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untuk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menangani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informasi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jadwal</a:t>
            </a:r>
            <a:endParaRPr lang="en-ID" sz="1600" dirty="0">
              <a:latin typeface="Söhne Mono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D" sz="2000" b="1" i="0" dirty="0" err="1">
                <a:effectLst/>
                <a:latin typeface="Söhne Mono"/>
              </a:rPr>
              <a:t>self.tree</a:t>
            </a:r>
            <a:endParaRPr lang="en-ID" sz="2000" b="1" i="0" dirty="0">
              <a:effectLst/>
              <a:latin typeface="Söhne Mono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D" sz="1600" dirty="0" err="1">
                <a:latin typeface="Söhne Mono"/>
              </a:rPr>
              <a:t>Untuk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menampilkan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jadwal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transportasi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dalam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bentuk</a:t>
            </a:r>
            <a:r>
              <a:rPr lang="en-ID" sz="1600" dirty="0">
                <a:latin typeface="Söhne Mono"/>
              </a:rPr>
              <a:t> table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D" sz="2000" b="1" i="0" dirty="0" err="1">
                <a:effectLst/>
                <a:latin typeface="Söhne Mono"/>
              </a:rPr>
              <a:t>self.add_button</a:t>
            </a:r>
            <a:endParaRPr lang="en-ID" sz="2000" b="1" i="0" dirty="0">
              <a:effectLst/>
              <a:latin typeface="Söhne Mono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D" sz="1600" dirty="0" err="1">
                <a:latin typeface="Söhne Mono"/>
              </a:rPr>
              <a:t>Adalah</a:t>
            </a:r>
            <a:r>
              <a:rPr lang="en-ID" sz="1600" dirty="0">
                <a:latin typeface="Söhne Mono"/>
              </a:rPr>
              <a:t> button </a:t>
            </a:r>
            <a:r>
              <a:rPr lang="en-ID" sz="1600" dirty="0" err="1">
                <a:latin typeface="Söhne Mono"/>
              </a:rPr>
              <a:t>dengan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fungsi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menghubungkan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dengan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definisi</a:t>
            </a:r>
            <a:r>
              <a:rPr lang="en-ID" sz="1600" dirty="0">
                <a:latin typeface="Söhne Mono"/>
              </a:rPr>
              <a:t> </a:t>
            </a:r>
            <a:r>
              <a:rPr lang="en-ID" sz="1600" dirty="0" err="1">
                <a:latin typeface="Söhne Mono"/>
              </a:rPr>
              <a:t>terkait</a:t>
            </a:r>
            <a:endParaRPr lang="en-ID" sz="1600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127544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DFA0-455A-445E-966B-CB5A60F7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Update Time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A41E6-3141-4FD1-9316-A170428EC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831" y="1748090"/>
            <a:ext cx="7973538" cy="762106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937E627-A27D-472B-B4ED-B4F940071685}"/>
              </a:ext>
            </a:extLst>
          </p:cNvPr>
          <p:cNvSpPr txBox="1">
            <a:spLocks/>
          </p:cNvSpPr>
          <p:nvPr/>
        </p:nvSpPr>
        <p:spPr>
          <a:xfrm>
            <a:off x="1082262" y="2656130"/>
            <a:ext cx="8198676" cy="1758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realtime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format </a:t>
            </a:r>
            <a:r>
              <a:rPr lang="en-US" sz="1400" dirty="0" err="1"/>
              <a:t>jam:menit:detik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795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CB37-3360-418F-BA67-D3A2EDAF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Display Schedule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B76E2-92C6-477D-B165-7986F7955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5270938" cy="2934788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AA87673-E4E7-4ED0-8830-662114175FBD}"/>
              </a:ext>
            </a:extLst>
          </p:cNvPr>
          <p:cNvSpPr txBox="1">
            <a:spLocks/>
          </p:cNvSpPr>
          <p:nvPr/>
        </p:nvSpPr>
        <p:spPr>
          <a:xfrm>
            <a:off x="6432027" y="2014193"/>
            <a:ext cx="5270938" cy="29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transportasi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table pada </a:t>
            </a:r>
            <a:r>
              <a:rPr lang="en-US" sz="1400" dirty="0" err="1"/>
              <a:t>tampilan</a:t>
            </a:r>
            <a:r>
              <a:rPr lang="en-US" sz="1400" dirty="0"/>
              <a:t> GUI </a:t>
            </a:r>
            <a:r>
              <a:rPr lang="en-US" sz="1400" dirty="0" err="1"/>
              <a:t>nya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42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79C7-CD72-4F8F-ACF8-12C3436C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Show Add Schedule Form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CC2A4-1D8F-420E-A6D0-659123053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45479"/>
            <a:ext cx="5365227" cy="3499829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539741E-2C38-43AA-BD77-761A0FA7CB75}"/>
              </a:ext>
            </a:extLst>
          </p:cNvPr>
          <p:cNvSpPr txBox="1">
            <a:spLocks/>
          </p:cNvSpPr>
          <p:nvPr/>
        </p:nvSpPr>
        <p:spPr>
          <a:xfrm>
            <a:off x="6432027" y="2145479"/>
            <a:ext cx="5270938" cy="293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jendela</a:t>
            </a:r>
            <a:r>
              <a:rPr lang="en-US" sz="1400" dirty="0"/>
              <a:t> </a:t>
            </a:r>
            <a:r>
              <a:rPr lang="en-US" sz="1400" dirty="0" err="1"/>
              <a:t>formulir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transportasi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7017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{005C7E20-43EC-4598-8350-1248F38E83D5}tf56219246_win32</Template>
  <TotalTime>153</TotalTime>
  <Words>473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Garamond</vt:lpstr>
      <vt:lpstr>Söhne</vt:lpstr>
      <vt:lpstr>Söhne Mono</vt:lpstr>
      <vt:lpstr>SavonVTI</vt:lpstr>
      <vt:lpstr>Public transport</vt:lpstr>
      <vt:lpstr>Latar Belakang</vt:lpstr>
      <vt:lpstr> TUJUAN      &amp;  MANFAAT</vt:lpstr>
      <vt:lpstr>Class</vt:lpstr>
      <vt:lpstr>Modul</vt:lpstr>
      <vt:lpstr>Definisi Init</vt:lpstr>
      <vt:lpstr>Definisi Update Time</vt:lpstr>
      <vt:lpstr>Definisi Display Schedule</vt:lpstr>
      <vt:lpstr>Definisi Show Add Schedule Form</vt:lpstr>
      <vt:lpstr>Definisi Show Edit Schedule Form</vt:lpstr>
      <vt:lpstr>Definisi Save Schedule</vt:lpstr>
      <vt:lpstr>Definisi Edit Schedule</vt:lpstr>
      <vt:lpstr>PowerPoint Presentation</vt:lpstr>
      <vt:lpstr>Definisi main()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</dc:title>
  <dc:creator>hasan udin</dc:creator>
  <cp:lastModifiedBy>hasan udin</cp:lastModifiedBy>
  <cp:revision>11</cp:revision>
  <dcterms:created xsi:type="dcterms:W3CDTF">2024-01-03T07:08:36Z</dcterms:created>
  <dcterms:modified xsi:type="dcterms:W3CDTF">2024-01-04T15:40:24Z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