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0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A3DF-32CF-4394-82A2-B9FD57B8C21D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3D-B6D1-47EB-9C3C-09AC62826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7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378207"/>
            <a:ext cx="7650329" cy="59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2" y="660747"/>
            <a:ext cx="8520531" cy="56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5" y="752761"/>
            <a:ext cx="8140616" cy="5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8" y="0"/>
            <a:ext cx="9060782" cy="65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9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9" y="218144"/>
            <a:ext cx="9611727" cy="66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69380"/>
            <a:ext cx="5405939" cy="4915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3" y="535481"/>
            <a:ext cx="5313948" cy="48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4" y="328900"/>
            <a:ext cx="9641306" cy="58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504598"/>
            <a:ext cx="7564755" cy="56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PCA plot shows clusters of cell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transcription from 10,000 genes get compressed to a single dot on a graph?</a:t>
            </a:r>
          </a:p>
          <a:p>
            <a:endParaRPr lang="en-US" dirty="0"/>
          </a:p>
          <a:p>
            <a:r>
              <a:rPr lang="en-US" dirty="0"/>
              <a:t>PCA is a method for compressing a lot of data into something that captures the essence of the original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0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2" y="836255"/>
            <a:ext cx="7163551" cy="54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869812"/>
            <a:ext cx="6545179" cy="45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feature we sequence adds another dimension</a:t>
            </a:r>
          </a:p>
          <a:p>
            <a:r>
              <a:rPr lang="en-US" dirty="0"/>
              <a:t>Some dimensions are more important the others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39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79" y="577515"/>
            <a:ext cx="9750347" cy="32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-31801"/>
            <a:ext cx="7684168" cy="66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90" y="511737"/>
            <a:ext cx="7710487" cy="57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PCA plot shows clusters of cell types</vt:lpstr>
      <vt:lpstr>PowerPoint Presentation</vt:lpstr>
      <vt:lpstr>PowerPoint Presentation</vt:lpstr>
      <vt:lpstr>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Natsheh</dc:creator>
  <cp:lastModifiedBy>Natsheh</cp:lastModifiedBy>
  <cp:revision>4</cp:revision>
  <dcterms:created xsi:type="dcterms:W3CDTF">2017-05-01T03:41:54Z</dcterms:created>
  <dcterms:modified xsi:type="dcterms:W3CDTF">2017-05-01T04:09:07Z</dcterms:modified>
</cp:coreProperties>
</file>